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23"/>
  </p:notesMasterIdLst>
  <p:sldIdLst>
    <p:sldId id="256" r:id="rId2"/>
    <p:sldId id="257" r:id="rId3"/>
    <p:sldId id="283" r:id="rId4"/>
    <p:sldId id="280" r:id="rId5"/>
    <p:sldId id="262" r:id="rId6"/>
    <p:sldId id="277" r:id="rId7"/>
    <p:sldId id="258" r:id="rId8"/>
    <p:sldId id="264" r:id="rId9"/>
    <p:sldId id="285" r:id="rId10"/>
    <p:sldId id="260" r:id="rId11"/>
    <p:sldId id="267" r:id="rId12"/>
    <p:sldId id="268" r:id="rId13"/>
    <p:sldId id="259" r:id="rId14"/>
    <p:sldId id="265" r:id="rId15"/>
    <p:sldId id="286" r:id="rId16"/>
    <p:sldId id="289" r:id="rId17"/>
    <p:sldId id="266" r:id="rId18"/>
    <p:sldId id="287" r:id="rId19"/>
    <p:sldId id="279" r:id="rId20"/>
    <p:sldId id="290" r:id="rId21"/>
    <p:sldId id="281" r:id="rId22"/>
  </p:sldIdLst>
  <p:sldSz cx="9144000" cy="5143500" type="screen16x9"/>
  <p:notesSz cx="6858000" cy="9144000"/>
  <p:embeddedFontLst>
    <p:embeddedFont>
      <p:font typeface="Caveat Brush" panose="020B0604020202020204" charset="0"/>
      <p:regular r:id="rId24"/>
    </p:embeddedFont>
    <p:embeddedFont>
      <p:font typeface="Jost" panose="020B0604020202020204" charset="0"/>
      <p:regular r:id="rId25"/>
      <p:bold r:id="rId26"/>
      <p:italic r:id="rId27"/>
      <p:boldItalic r:id="rId28"/>
    </p:embeddedFont>
    <p:embeddedFont>
      <p:font typeface="Montserrat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EAB171-D4C9-444C-B081-07FEA72EEBCE}">
  <a:tblStyle styleId="{60EAB171-D4C9-444C-B081-07FEA72EEB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 snapToGrid="0">
      <p:cViewPr varScale="1">
        <p:scale>
          <a:sx n="86" d="100"/>
          <a:sy n="86" d="100"/>
        </p:scale>
        <p:origin x="912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AFF753-3E32-42B2-8DE5-64B9E4E53E14}" type="doc">
      <dgm:prSet loTypeId="urn:microsoft.com/office/officeart/2008/layout/VerticalAccent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94E9482F-5DA3-4C7F-A221-0D1407BF523E}">
      <dgm:prSet phldrT="[Texto]" custT="1"/>
      <dgm:spPr/>
      <dgm:t>
        <a:bodyPr/>
        <a:lstStyle/>
        <a:p>
          <a:r>
            <a:rPr lang="es-CO" sz="2000" dirty="0" smtClean="0">
              <a:latin typeface="Montserrat" panose="020B0604020202020204" charset="0"/>
            </a:rPr>
            <a:t>Consulta inicial </a:t>
          </a:r>
          <a:endParaRPr lang="es-ES" sz="2000" dirty="0">
            <a:latin typeface="Montserrat" panose="020B0604020202020204" charset="0"/>
          </a:endParaRPr>
        </a:p>
      </dgm:t>
    </dgm:pt>
    <dgm:pt modelId="{94C59B33-BC52-4A6F-ACBB-EE88452302D8}" type="parTrans" cxnId="{9692814E-A1C6-460C-9367-5606879BB603}">
      <dgm:prSet/>
      <dgm:spPr/>
      <dgm:t>
        <a:bodyPr/>
        <a:lstStyle/>
        <a:p>
          <a:endParaRPr lang="es-ES"/>
        </a:p>
      </dgm:t>
    </dgm:pt>
    <dgm:pt modelId="{4FA18401-CBFA-4273-AA2B-CA412617E392}" type="sibTrans" cxnId="{9692814E-A1C6-460C-9367-5606879BB603}">
      <dgm:prSet/>
      <dgm:spPr/>
      <dgm:t>
        <a:bodyPr/>
        <a:lstStyle/>
        <a:p>
          <a:endParaRPr lang="es-ES"/>
        </a:p>
      </dgm:t>
    </dgm:pt>
    <dgm:pt modelId="{485783B4-4746-4803-B8AD-EC2788ADECBA}">
      <dgm:prSet custT="1"/>
      <dgm:spPr/>
      <dgm:t>
        <a:bodyPr/>
        <a:lstStyle/>
        <a:p>
          <a:r>
            <a:rPr lang="es-CO" sz="2000" dirty="0" smtClean="0">
              <a:latin typeface="Montserrat" panose="020B0604020202020204" charset="0"/>
            </a:rPr>
            <a:t>Orientación y asesoría.</a:t>
          </a:r>
          <a:endParaRPr lang="es-CO" sz="2000" dirty="0">
            <a:latin typeface="Montserrat" panose="020B0604020202020204" charset="0"/>
          </a:endParaRPr>
        </a:p>
      </dgm:t>
    </dgm:pt>
    <dgm:pt modelId="{5FBD383B-7048-4941-B918-4ACA87217D59}" type="parTrans" cxnId="{CA360B73-845B-44BD-9FC7-F3E7E72CAD39}">
      <dgm:prSet/>
      <dgm:spPr/>
      <dgm:t>
        <a:bodyPr/>
        <a:lstStyle/>
        <a:p>
          <a:endParaRPr lang="es-ES"/>
        </a:p>
      </dgm:t>
    </dgm:pt>
    <dgm:pt modelId="{1563BDD8-F8B0-40ED-A5EF-B59A90F1B2C5}" type="sibTrans" cxnId="{CA360B73-845B-44BD-9FC7-F3E7E72CAD39}">
      <dgm:prSet/>
      <dgm:spPr/>
      <dgm:t>
        <a:bodyPr/>
        <a:lstStyle/>
        <a:p>
          <a:endParaRPr lang="es-ES"/>
        </a:p>
      </dgm:t>
    </dgm:pt>
    <dgm:pt modelId="{4F075ADA-ED57-4BD9-851D-D4683BF4AE88}">
      <dgm:prSet custT="1"/>
      <dgm:spPr/>
      <dgm:t>
        <a:bodyPr/>
        <a:lstStyle/>
        <a:p>
          <a:r>
            <a:rPr lang="es-CO" sz="2000" dirty="0" smtClean="0">
              <a:latin typeface="Montserrat" panose="020B0604020202020204" charset="0"/>
            </a:rPr>
            <a:t>Interrupción farmacológica y no farmacológica.</a:t>
          </a:r>
          <a:endParaRPr lang="es-CO" sz="2000" dirty="0">
            <a:latin typeface="Montserrat" panose="020B0604020202020204" charset="0"/>
          </a:endParaRPr>
        </a:p>
      </dgm:t>
    </dgm:pt>
    <dgm:pt modelId="{DC681DAE-9D93-4DD8-AB35-5CCDAAF762CF}" type="parTrans" cxnId="{2138EA63-995B-463E-BDD0-DBB261B5DE93}">
      <dgm:prSet/>
      <dgm:spPr/>
      <dgm:t>
        <a:bodyPr/>
        <a:lstStyle/>
        <a:p>
          <a:endParaRPr lang="es-ES"/>
        </a:p>
      </dgm:t>
    </dgm:pt>
    <dgm:pt modelId="{251C0DF1-9238-4F61-8F3B-55106CB99129}" type="sibTrans" cxnId="{2138EA63-995B-463E-BDD0-DBB261B5DE93}">
      <dgm:prSet/>
      <dgm:spPr/>
      <dgm:t>
        <a:bodyPr/>
        <a:lstStyle/>
        <a:p>
          <a:endParaRPr lang="es-ES"/>
        </a:p>
      </dgm:t>
    </dgm:pt>
    <dgm:pt modelId="{F2DDFF15-44A6-44D4-B74A-7774BEA01E25}">
      <dgm:prSet custT="1"/>
      <dgm:spPr/>
      <dgm:t>
        <a:bodyPr/>
        <a:lstStyle/>
        <a:p>
          <a:r>
            <a:rPr lang="es-CO" sz="2000" dirty="0" smtClean="0">
              <a:latin typeface="Montserrat" panose="020B0604020202020204" charset="0"/>
            </a:rPr>
            <a:t>Asesoría y provisión anticonceptiva</a:t>
          </a:r>
          <a:endParaRPr lang="es-CO" sz="2000" dirty="0">
            <a:latin typeface="Montserrat" panose="020B0604020202020204" charset="0"/>
          </a:endParaRPr>
        </a:p>
      </dgm:t>
    </dgm:pt>
    <dgm:pt modelId="{E566B0E0-8E69-42EE-828E-AA3ED2B8A24C}" type="parTrans" cxnId="{122CC2FC-F201-461E-A178-1AAF28D16224}">
      <dgm:prSet/>
      <dgm:spPr/>
      <dgm:t>
        <a:bodyPr/>
        <a:lstStyle/>
        <a:p>
          <a:endParaRPr lang="es-ES"/>
        </a:p>
      </dgm:t>
    </dgm:pt>
    <dgm:pt modelId="{A692A55C-7DA3-4270-AD4F-716B1EA9C0B2}" type="sibTrans" cxnId="{122CC2FC-F201-461E-A178-1AAF28D16224}">
      <dgm:prSet/>
      <dgm:spPr/>
      <dgm:t>
        <a:bodyPr/>
        <a:lstStyle/>
        <a:p>
          <a:endParaRPr lang="es-ES"/>
        </a:p>
      </dgm:t>
    </dgm:pt>
    <dgm:pt modelId="{AA85B1AB-07FE-48F5-8196-FC32E735AB25}">
      <dgm:prSet custT="1"/>
      <dgm:spPr/>
      <dgm:t>
        <a:bodyPr/>
        <a:lstStyle/>
        <a:p>
          <a:r>
            <a:rPr lang="es-CO" sz="2000" dirty="0" smtClean="0">
              <a:latin typeface="Montserrat" panose="020B0604020202020204" charset="0"/>
            </a:rPr>
            <a:t>Consulta de seguimiento.</a:t>
          </a:r>
          <a:endParaRPr lang="es-CO" sz="2000" dirty="0">
            <a:latin typeface="Montserrat" panose="020B0604020202020204" charset="0"/>
          </a:endParaRPr>
        </a:p>
      </dgm:t>
    </dgm:pt>
    <dgm:pt modelId="{57B4CEBE-7E35-4B51-842D-085B166ED12A}" type="parTrans" cxnId="{AF19EADF-6944-455C-99E1-2A653CF55ABA}">
      <dgm:prSet/>
      <dgm:spPr/>
      <dgm:t>
        <a:bodyPr/>
        <a:lstStyle/>
        <a:p>
          <a:endParaRPr lang="es-ES"/>
        </a:p>
      </dgm:t>
    </dgm:pt>
    <dgm:pt modelId="{B3F467DC-8F21-4B6E-8FB7-C1674C58A855}" type="sibTrans" cxnId="{AF19EADF-6944-455C-99E1-2A653CF55ABA}">
      <dgm:prSet/>
      <dgm:spPr/>
      <dgm:t>
        <a:bodyPr/>
        <a:lstStyle/>
        <a:p>
          <a:endParaRPr lang="es-ES"/>
        </a:p>
      </dgm:t>
    </dgm:pt>
    <dgm:pt modelId="{70671C0C-0633-4A4C-BFE3-9D5EA2A9B625}" type="pres">
      <dgm:prSet presAssocID="{89AFF753-3E32-42B2-8DE5-64B9E4E53E1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S"/>
        </a:p>
      </dgm:t>
    </dgm:pt>
    <dgm:pt modelId="{56C0F010-2B97-46DF-9925-D8D29B03485A}" type="pres">
      <dgm:prSet presAssocID="{94E9482F-5DA3-4C7F-A221-0D1407BF523E}" presName="parenttextcomposite" presStyleCnt="0"/>
      <dgm:spPr/>
    </dgm:pt>
    <dgm:pt modelId="{8D4B4F0A-E9CC-4A89-ABB4-42B1575E16C1}" type="pres">
      <dgm:prSet presAssocID="{94E9482F-5DA3-4C7F-A221-0D1407BF523E}" presName="parenttext" presStyleLbl="revTx" presStyleIdx="0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3BB053-62AF-45AA-B0F2-22735E32B16D}" type="pres">
      <dgm:prSet presAssocID="{94E9482F-5DA3-4C7F-A221-0D1407BF523E}" presName="parallelogramComposite" presStyleCnt="0"/>
      <dgm:spPr/>
    </dgm:pt>
    <dgm:pt modelId="{79085C54-693B-4F1B-AB86-E45BBA324919}" type="pres">
      <dgm:prSet presAssocID="{94E9482F-5DA3-4C7F-A221-0D1407BF523E}" presName="parallelogram1" presStyleLbl="alignNode1" presStyleIdx="0" presStyleCnt="35"/>
      <dgm:spPr/>
    </dgm:pt>
    <dgm:pt modelId="{FA2AF446-E58B-4A44-9E59-167716D29E29}" type="pres">
      <dgm:prSet presAssocID="{94E9482F-5DA3-4C7F-A221-0D1407BF523E}" presName="parallelogram2" presStyleLbl="alignNode1" presStyleIdx="1" presStyleCnt="35"/>
      <dgm:spPr/>
    </dgm:pt>
    <dgm:pt modelId="{7E719F27-680E-4B09-87B6-7B16B8B22508}" type="pres">
      <dgm:prSet presAssocID="{94E9482F-5DA3-4C7F-A221-0D1407BF523E}" presName="parallelogram3" presStyleLbl="alignNode1" presStyleIdx="2" presStyleCnt="35"/>
      <dgm:spPr/>
    </dgm:pt>
    <dgm:pt modelId="{2D35821B-A45F-4488-816F-A16116989C08}" type="pres">
      <dgm:prSet presAssocID="{94E9482F-5DA3-4C7F-A221-0D1407BF523E}" presName="parallelogram4" presStyleLbl="alignNode1" presStyleIdx="3" presStyleCnt="35"/>
      <dgm:spPr/>
    </dgm:pt>
    <dgm:pt modelId="{39D56A61-787C-459F-854F-67EF2AAD7239}" type="pres">
      <dgm:prSet presAssocID="{94E9482F-5DA3-4C7F-A221-0D1407BF523E}" presName="parallelogram5" presStyleLbl="alignNode1" presStyleIdx="4" presStyleCnt="35"/>
      <dgm:spPr/>
    </dgm:pt>
    <dgm:pt modelId="{B6438BDB-EBA6-45BA-815A-9C884AA85F41}" type="pres">
      <dgm:prSet presAssocID="{94E9482F-5DA3-4C7F-A221-0D1407BF523E}" presName="parallelogram6" presStyleLbl="alignNode1" presStyleIdx="5" presStyleCnt="35"/>
      <dgm:spPr/>
    </dgm:pt>
    <dgm:pt modelId="{E7F8246A-A92A-4991-B449-48038C2B9855}" type="pres">
      <dgm:prSet presAssocID="{94E9482F-5DA3-4C7F-A221-0D1407BF523E}" presName="parallelogram7" presStyleLbl="alignNode1" presStyleIdx="6" presStyleCnt="35"/>
      <dgm:spPr/>
    </dgm:pt>
    <dgm:pt modelId="{AC11D802-E0C0-4AAD-80B5-2F2B8E9F12BB}" type="pres">
      <dgm:prSet presAssocID="{4FA18401-CBFA-4273-AA2B-CA412617E392}" presName="sibTrans" presStyleCnt="0"/>
      <dgm:spPr/>
    </dgm:pt>
    <dgm:pt modelId="{502C45C7-EF1B-4592-99C7-FD69C661F643}" type="pres">
      <dgm:prSet presAssocID="{485783B4-4746-4803-B8AD-EC2788ADECBA}" presName="parenttextcomposite" presStyleCnt="0"/>
      <dgm:spPr/>
    </dgm:pt>
    <dgm:pt modelId="{BC417847-EB00-4F71-BFA2-CD2281041216}" type="pres">
      <dgm:prSet presAssocID="{485783B4-4746-4803-B8AD-EC2788ADECBA}" presName="parenttext" presStyleLbl="revTx" presStyleIdx="1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3DBCEC-ECF9-44AB-AB38-EB47D5E26A6F}" type="pres">
      <dgm:prSet presAssocID="{485783B4-4746-4803-B8AD-EC2788ADECBA}" presName="parallelogramComposite" presStyleCnt="0"/>
      <dgm:spPr/>
    </dgm:pt>
    <dgm:pt modelId="{B8FD78F9-FD97-4E9B-A465-0D1BBB610438}" type="pres">
      <dgm:prSet presAssocID="{485783B4-4746-4803-B8AD-EC2788ADECBA}" presName="parallelogram1" presStyleLbl="alignNode1" presStyleIdx="7" presStyleCnt="35"/>
      <dgm:spPr/>
    </dgm:pt>
    <dgm:pt modelId="{2FC27124-C25C-4810-8739-2DD98AC4818C}" type="pres">
      <dgm:prSet presAssocID="{485783B4-4746-4803-B8AD-EC2788ADECBA}" presName="parallelogram2" presStyleLbl="alignNode1" presStyleIdx="8" presStyleCnt="35"/>
      <dgm:spPr/>
    </dgm:pt>
    <dgm:pt modelId="{8D93F73B-B43B-441F-9690-DF78A77168F3}" type="pres">
      <dgm:prSet presAssocID="{485783B4-4746-4803-B8AD-EC2788ADECBA}" presName="parallelogram3" presStyleLbl="alignNode1" presStyleIdx="9" presStyleCnt="35"/>
      <dgm:spPr/>
    </dgm:pt>
    <dgm:pt modelId="{24644E4C-417C-4938-B861-7AE8F8D86386}" type="pres">
      <dgm:prSet presAssocID="{485783B4-4746-4803-B8AD-EC2788ADECBA}" presName="parallelogram4" presStyleLbl="alignNode1" presStyleIdx="10" presStyleCnt="35"/>
      <dgm:spPr/>
    </dgm:pt>
    <dgm:pt modelId="{C8C46188-A4F1-4183-A7D2-BA7E80C3C830}" type="pres">
      <dgm:prSet presAssocID="{485783B4-4746-4803-B8AD-EC2788ADECBA}" presName="parallelogram5" presStyleLbl="alignNode1" presStyleIdx="11" presStyleCnt="35"/>
      <dgm:spPr/>
    </dgm:pt>
    <dgm:pt modelId="{6929048A-F893-4E53-910B-A2A35BA1AF13}" type="pres">
      <dgm:prSet presAssocID="{485783B4-4746-4803-B8AD-EC2788ADECBA}" presName="parallelogram6" presStyleLbl="alignNode1" presStyleIdx="12" presStyleCnt="35"/>
      <dgm:spPr/>
    </dgm:pt>
    <dgm:pt modelId="{4DF6AC40-C530-4508-8F18-361C3B9047DC}" type="pres">
      <dgm:prSet presAssocID="{485783B4-4746-4803-B8AD-EC2788ADECBA}" presName="parallelogram7" presStyleLbl="alignNode1" presStyleIdx="13" presStyleCnt="35"/>
      <dgm:spPr/>
    </dgm:pt>
    <dgm:pt modelId="{44144EDD-CC97-4B19-9A63-1C26235E4328}" type="pres">
      <dgm:prSet presAssocID="{1563BDD8-F8B0-40ED-A5EF-B59A90F1B2C5}" presName="sibTrans" presStyleCnt="0"/>
      <dgm:spPr/>
    </dgm:pt>
    <dgm:pt modelId="{3D8C1ECE-E4CA-4F5C-B0CA-C36F35434D6E}" type="pres">
      <dgm:prSet presAssocID="{4F075ADA-ED57-4BD9-851D-D4683BF4AE88}" presName="parenttextcomposite" presStyleCnt="0"/>
      <dgm:spPr/>
    </dgm:pt>
    <dgm:pt modelId="{82963236-CCE7-4F0A-AAAE-A1634700DE07}" type="pres">
      <dgm:prSet presAssocID="{4F075ADA-ED57-4BD9-851D-D4683BF4AE88}" presName="parenttext" presStyleLbl="revTx" presStyleIdx="2" presStyleCnt="5" custScaleY="15592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244315-E7BA-4D99-8702-715607D255AB}" type="pres">
      <dgm:prSet presAssocID="{4F075ADA-ED57-4BD9-851D-D4683BF4AE88}" presName="parallelogramComposite" presStyleCnt="0"/>
      <dgm:spPr/>
    </dgm:pt>
    <dgm:pt modelId="{2D30B18B-FB43-4F57-B1C3-6047FA3A2241}" type="pres">
      <dgm:prSet presAssocID="{4F075ADA-ED57-4BD9-851D-D4683BF4AE88}" presName="parallelogram1" presStyleLbl="alignNode1" presStyleIdx="14" presStyleCnt="35"/>
      <dgm:spPr/>
    </dgm:pt>
    <dgm:pt modelId="{D14F1D10-7B02-41F5-82F5-60D6B97CD1DB}" type="pres">
      <dgm:prSet presAssocID="{4F075ADA-ED57-4BD9-851D-D4683BF4AE88}" presName="parallelogram2" presStyleLbl="alignNode1" presStyleIdx="15" presStyleCnt="35"/>
      <dgm:spPr/>
    </dgm:pt>
    <dgm:pt modelId="{F534817E-6809-42B1-BAB6-95B5B05FB441}" type="pres">
      <dgm:prSet presAssocID="{4F075ADA-ED57-4BD9-851D-D4683BF4AE88}" presName="parallelogram3" presStyleLbl="alignNode1" presStyleIdx="16" presStyleCnt="35"/>
      <dgm:spPr/>
    </dgm:pt>
    <dgm:pt modelId="{7B245F4D-697E-4A01-A10D-9019FCCA06BC}" type="pres">
      <dgm:prSet presAssocID="{4F075ADA-ED57-4BD9-851D-D4683BF4AE88}" presName="parallelogram4" presStyleLbl="alignNode1" presStyleIdx="17" presStyleCnt="35"/>
      <dgm:spPr/>
    </dgm:pt>
    <dgm:pt modelId="{CECEB9C9-CFD9-4546-BA0D-8B1908F87ECC}" type="pres">
      <dgm:prSet presAssocID="{4F075ADA-ED57-4BD9-851D-D4683BF4AE88}" presName="parallelogram5" presStyleLbl="alignNode1" presStyleIdx="18" presStyleCnt="35"/>
      <dgm:spPr/>
    </dgm:pt>
    <dgm:pt modelId="{521E9A7A-A78A-443F-9938-E9AD04266598}" type="pres">
      <dgm:prSet presAssocID="{4F075ADA-ED57-4BD9-851D-D4683BF4AE88}" presName="parallelogram6" presStyleLbl="alignNode1" presStyleIdx="19" presStyleCnt="35"/>
      <dgm:spPr/>
    </dgm:pt>
    <dgm:pt modelId="{5ADB9708-B71B-46DE-915A-6B3753C890DC}" type="pres">
      <dgm:prSet presAssocID="{4F075ADA-ED57-4BD9-851D-D4683BF4AE88}" presName="parallelogram7" presStyleLbl="alignNode1" presStyleIdx="20" presStyleCnt="35"/>
      <dgm:spPr/>
    </dgm:pt>
    <dgm:pt modelId="{3925938C-2A9E-4794-8548-85BD5AEADF44}" type="pres">
      <dgm:prSet presAssocID="{251C0DF1-9238-4F61-8F3B-55106CB99129}" presName="sibTrans" presStyleCnt="0"/>
      <dgm:spPr/>
    </dgm:pt>
    <dgm:pt modelId="{1E53AC5F-6C77-4D70-B0D8-FF309863AF7C}" type="pres">
      <dgm:prSet presAssocID="{F2DDFF15-44A6-44D4-B74A-7774BEA01E25}" presName="parenttextcomposite" presStyleCnt="0"/>
      <dgm:spPr/>
    </dgm:pt>
    <dgm:pt modelId="{53EB8617-C049-4B26-AD17-1857F5DF2701}" type="pres">
      <dgm:prSet presAssocID="{F2DDFF15-44A6-44D4-B74A-7774BEA01E25}" presName="parenttext" presStyleLbl="revTx" presStyleIdx="3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58FF995-B614-4163-A569-BF8A7E3C4472}" type="pres">
      <dgm:prSet presAssocID="{F2DDFF15-44A6-44D4-B74A-7774BEA01E25}" presName="parallelogramComposite" presStyleCnt="0"/>
      <dgm:spPr/>
    </dgm:pt>
    <dgm:pt modelId="{3C7CD56D-A5E0-4B18-B45B-C28D277E8364}" type="pres">
      <dgm:prSet presAssocID="{F2DDFF15-44A6-44D4-B74A-7774BEA01E25}" presName="parallelogram1" presStyleLbl="alignNode1" presStyleIdx="21" presStyleCnt="35"/>
      <dgm:spPr/>
    </dgm:pt>
    <dgm:pt modelId="{0757F9EF-F3EE-4402-B4B4-BE9E96408E5B}" type="pres">
      <dgm:prSet presAssocID="{F2DDFF15-44A6-44D4-B74A-7774BEA01E25}" presName="parallelogram2" presStyleLbl="alignNode1" presStyleIdx="22" presStyleCnt="35"/>
      <dgm:spPr/>
    </dgm:pt>
    <dgm:pt modelId="{662330BD-5FED-47A2-BC51-8F5CCCAD27C6}" type="pres">
      <dgm:prSet presAssocID="{F2DDFF15-44A6-44D4-B74A-7774BEA01E25}" presName="parallelogram3" presStyleLbl="alignNode1" presStyleIdx="23" presStyleCnt="35"/>
      <dgm:spPr/>
    </dgm:pt>
    <dgm:pt modelId="{750066F7-A079-4C57-A609-844E8383AE76}" type="pres">
      <dgm:prSet presAssocID="{F2DDFF15-44A6-44D4-B74A-7774BEA01E25}" presName="parallelogram4" presStyleLbl="alignNode1" presStyleIdx="24" presStyleCnt="35"/>
      <dgm:spPr/>
    </dgm:pt>
    <dgm:pt modelId="{BA739EFD-2196-440B-BEC1-B7F5338F8F9C}" type="pres">
      <dgm:prSet presAssocID="{F2DDFF15-44A6-44D4-B74A-7774BEA01E25}" presName="parallelogram5" presStyleLbl="alignNode1" presStyleIdx="25" presStyleCnt="35"/>
      <dgm:spPr/>
    </dgm:pt>
    <dgm:pt modelId="{DD822F4B-3656-4339-BC20-1256FDCC1910}" type="pres">
      <dgm:prSet presAssocID="{F2DDFF15-44A6-44D4-B74A-7774BEA01E25}" presName="parallelogram6" presStyleLbl="alignNode1" presStyleIdx="26" presStyleCnt="35"/>
      <dgm:spPr/>
    </dgm:pt>
    <dgm:pt modelId="{2F2E9FEF-472B-4141-AC3F-C262047B6EBB}" type="pres">
      <dgm:prSet presAssocID="{F2DDFF15-44A6-44D4-B74A-7774BEA01E25}" presName="parallelogram7" presStyleLbl="alignNode1" presStyleIdx="27" presStyleCnt="35"/>
      <dgm:spPr/>
    </dgm:pt>
    <dgm:pt modelId="{60C07A1D-C87C-45CA-9F07-117454DAE70D}" type="pres">
      <dgm:prSet presAssocID="{A692A55C-7DA3-4270-AD4F-716B1EA9C0B2}" presName="sibTrans" presStyleCnt="0"/>
      <dgm:spPr/>
    </dgm:pt>
    <dgm:pt modelId="{7630C440-1FC1-438B-9C14-271FAD05F311}" type="pres">
      <dgm:prSet presAssocID="{AA85B1AB-07FE-48F5-8196-FC32E735AB25}" presName="parenttextcomposite" presStyleCnt="0"/>
      <dgm:spPr/>
    </dgm:pt>
    <dgm:pt modelId="{90A63D7C-B953-49BB-9F2C-D6535F2BDE2B}" type="pres">
      <dgm:prSet presAssocID="{AA85B1AB-07FE-48F5-8196-FC32E735AB25}" presName="parenttext" presStyleLbl="revTx" presStyleIdx="4" presStyleCnt="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2CDAC2-E678-4969-8DB4-2EC3C16128B5}" type="pres">
      <dgm:prSet presAssocID="{AA85B1AB-07FE-48F5-8196-FC32E735AB25}" presName="parallelogramComposite" presStyleCnt="0"/>
      <dgm:spPr/>
    </dgm:pt>
    <dgm:pt modelId="{CAC8198B-5FC8-430B-AEBC-561C2FAF2B93}" type="pres">
      <dgm:prSet presAssocID="{AA85B1AB-07FE-48F5-8196-FC32E735AB25}" presName="parallelogram1" presStyleLbl="alignNode1" presStyleIdx="28" presStyleCnt="35"/>
      <dgm:spPr/>
    </dgm:pt>
    <dgm:pt modelId="{C6E1109D-126E-453B-852B-8631D85FE181}" type="pres">
      <dgm:prSet presAssocID="{AA85B1AB-07FE-48F5-8196-FC32E735AB25}" presName="parallelogram2" presStyleLbl="alignNode1" presStyleIdx="29" presStyleCnt="35"/>
      <dgm:spPr/>
    </dgm:pt>
    <dgm:pt modelId="{A742CD6B-D5E2-4C9B-96FC-67F4E9708EE1}" type="pres">
      <dgm:prSet presAssocID="{AA85B1AB-07FE-48F5-8196-FC32E735AB25}" presName="parallelogram3" presStyleLbl="alignNode1" presStyleIdx="30" presStyleCnt="35"/>
      <dgm:spPr/>
    </dgm:pt>
    <dgm:pt modelId="{AA636E68-71EA-4599-87E6-3CB3D98035A4}" type="pres">
      <dgm:prSet presAssocID="{AA85B1AB-07FE-48F5-8196-FC32E735AB25}" presName="parallelogram4" presStyleLbl="alignNode1" presStyleIdx="31" presStyleCnt="35"/>
      <dgm:spPr/>
    </dgm:pt>
    <dgm:pt modelId="{E5846C1C-28EB-4504-969D-1374E57EFEB8}" type="pres">
      <dgm:prSet presAssocID="{AA85B1AB-07FE-48F5-8196-FC32E735AB25}" presName="parallelogram5" presStyleLbl="alignNode1" presStyleIdx="32" presStyleCnt="35"/>
      <dgm:spPr/>
    </dgm:pt>
    <dgm:pt modelId="{9D01F365-3229-4695-96B2-6353FACF723C}" type="pres">
      <dgm:prSet presAssocID="{AA85B1AB-07FE-48F5-8196-FC32E735AB25}" presName="parallelogram6" presStyleLbl="alignNode1" presStyleIdx="33" presStyleCnt="35"/>
      <dgm:spPr/>
    </dgm:pt>
    <dgm:pt modelId="{329F8762-5437-47BE-928F-78899CC0402E}" type="pres">
      <dgm:prSet presAssocID="{AA85B1AB-07FE-48F5-8196-FC32E735AB25}" presName="parallelogram7" presStyleLbl="alignNode1" presStyleIdx="34" presStyleCnt="35"/>
      <dgm:spPr/>
    </dgm:pt>
  </dgm:ptLst>
  <dgm:cxnLst>
    <dgm:cxn modelId="{6F3B698F-5D76-4774-8999-36A71A372C59}" type="presOf" srcId="{F2DDFF15-44A6-44D4-B74A-7774BEA01E25}" destId="{53EB8617-C049-4B26-AD17-1857F5DF2701}" srcOrd="0" destOrd="0" presId="urn:microsoft.com/office/officeart/2008/layout/VerticalAccentList"/>
    <dgm:cxn modelId="{CA360B73-845B-44BD-9FC7-F3E7E72CAD39}" srcId="{89AFF753-3E32-42B2-8DE5-64B9E4E53E14}" destId="{485783B4-4746-4803-B8AD-EC2788ADECBA}" srcOrd="1" destOrd="0" parTransId="{5FBD383B-7048-4941-B918-4ACA87217D59}" sibTransId="{1563BDD8-F8B0-40ED-A5EF-B59A90F1B2C5}"/>
    <dgm:cxn modelId="{D007CFAB-D7EB-4F9E-AB45-F5CA23937531}" type="presOf" srcId="{4F075ADA-ED57-4BD9-851D-D4683BF4AE88}" destId="{82963236-CCE7-4F0A-AAAE-A1634700DE07}" srcOrd="0" destOrd="0" presId="urn:microsoft.com/office/officeart/2008/layout/VerticalAccentList"/>
    <dgm:cxn modelId="{193E9BEE-9A68-43A1-ADEA-9F040531577B}" type="presOf" srcId="{485783B4-4746-4803-B8AD-EC2788ADECBA}" destId="{BC417847-EB00-4F71-BFA2-CD2281041216}" srcOrd="0" destOrd="0" presId="urn:microsoft.com/office/officeart/2008/layout/VerticalAccentList"/>
    <dgm:cxn modelId="{AF19EADF-6944-455C-99E1-2A653CF55ABA}" srcId="{89AFF753-3E32-42B2-8DE5-64B9E4E53E14}" destId="{AA85B1AB-07FE-48F5-8196-FC32E735AB25}" srcOrd="4" destOrd="0" parTransId="{57B4CEBE-7E35-4B51-842D-085B166ED12A}" sibTransId="{B3F467DC-8F21-4B6E-8FB7-C1674C58A855}"/>
    <dgm:cxn modelId="{2138EA63-995B-463E-BDD0-DBB261B5DE93}" srcId="{89AFF753-3E32-42B2-8DE5-64B9E4E53E14}" destId="{4F075ADA-ED57-4BD9-851D-D4683BF4AE88}" srcOrd="2" destOrd="0" parTransId="{DC681DAE-9D93-4DD8-AB35-5CCDAAF762CF}" sibTransId="{251C0DF1-9238-4F61-8F3B-55106CB99129}"/>
    <dgm:cxn modelId="{9692814E-A1C6-460C-9367-5606879BB603}" srcId="{89AFF753-3E32-42B2-8DE5-64B9E4E53E14}" destId="{94E9482F-5DA3-4C7F-A221-0D1407BF523E}" srcOrd="0" destOrd="0" parTransId="{94C59B33-BC52-4A6F-ACBB-EE88452302D8}" sibTransId="{4FA18401-CBFA-4273-AA2B-CA412617E392}"/>
    <dgm:cxn modelId="{8C05A546-60B0-4AE3-AABB-8972E8841224}" type="presOf" srcId="{94E9482F-5DA3-4C7F-A221-0D1407BF523E}" destId="{8D4B4F0A-E9CC-4A89-ABB4-42B1575E16C1}" srcOrd="0" destOrd="0" presId="urn:microsoft.com/office/officeart/2008/layout/VerticalAccentList"/>
    <dgm:cxn modelId="{021B0835-5346-44D8-8831-6B6DB6E01B8B}" type="presOf" srcId="{AA85B1AB-07FE-48F5-8196-FC32E735AB25}" destId="{90A63D7C-B953-49BB-9F2C-D6535F2BDE2B}" srcOrd="0" destOrd="0" presId="urn:microsoft.com/office/officeart/2008/layout/VerticalAccentList"/>
    <dgm:cxn modelId="{122CC2FC-F201-461E-A178-1AAF28D16224}" srcId="{89AFF753-3E32-42B2-8DE5-64B9E4E53E14}" destId="{F2DDFF15-44A6-44D4-B74A-7774BEA01E25}" srcOrd="3" destOrd="0" parTransId="{E566B0E0-8E69-42EE-828E-AA3ED2B8A24C}" sibTransId="{A692A55C-7DA3-4270-AD4F-716B1EA9C0B2}"/>
    <dgm:cxn modelId="{B952D582-2BC6-4A9A-98B1-B008D48306E8}" type="presOf" srcId="{89AFF753-3E32-42B2-8DE5-64B9E4E53E14}" destId="{70671C0C-0633-4A4C-BFE3-9D5EA2A9B625}" srcOrd="0" destOrd="0" presId="urn:microsoft.com/office/officeart/2008/layout/VerticalAccentList"/>
    <dgm:cxn modelId="{52AD45F3-EFE9-4D26-9CC2-A027BCA301A0}" type="presParOf" srcId="{70671C0C-0633-4A4C-BFE3-9D5EA2A9B625}" destId="{56C0F010-2B97-46DF-9925-D8D29B03485A}" srcOrd="0" destOrd="0" presId="urn:microsoft.com/office/officeart/2008/layout/VerticalAccentList"/>
    <dgm:cxn modelId="{1AC7673A-BFD1-4924-9EE4-C1F3A2EF2AEE}" type="presParOf" srcId="{56C0F010-2B97-46DF-9925-D8D29B03485A}" destId="{8D4B4F0A-E9CC-4A89-ABB4-42B1575E16C1}" srcOrd="0" destOrd="0" presId="urn:microsoft.com/office/officeart/2008/layout/VerticalAccentList"/>
    <dgm:cxn modelId="{4D75BE3D-4061-4EBB-B531-EE3DB7AC29A8}" type="presParOf" srcId="{70671C0C-0633-4A4C-BFE3-9D5EA2A9B625}" destId="{363BB053-62AF-45AA-B0F2-22735E32B16D}" srcOrd="1" destOrd="0" presId="urn:microsoft.com/office/officeart/2008/layout/VerticalAccentList"/>
    <dgm:cxn modelId="{40ADDFAB-3CF4-4CFF-AE5C-712527E5960C}" type="presParOf" srcId="{363BB053-62AF-45AA-B0F2-22735E32B16D}" destId="{79085C54-693B-4F1B-AB86-E45BBA324919}" srcOrd="0" destOrd="0" presId="urn:microsoft.com/office/officeart/2008/layout/VerticalAccentList"/>
    <dgm:cxn modelId="{D293A303-E276-4D42-BEDF-65310F63B5EF}" type="presParOf" srcId="{363BB053-62AF-45AA-B0F2-22735E32B16D}" destId="{FA2AF446-E58B-4A44-9E59-167716D29E29}" srcOrd="1" destOrd="0" presId="urn:microsoft.com/office/officeart/2008/layout/VerticalAccentList"/>
    <dgm:cxn modelId="{486735AA-0A9E-4892-B228-11FAB2487B63}" type="presParOf" srcId="{363BB053-62AF-45AA-B0F2-22735E32B16D}" destId="{7E719F27-680E-4B09-87B6-7B16B8B22508}" srcOrd="2" destOrd="0" presId="urn:microsoft.com/office/officeart/2008/layout/VerticalAccentList"/>
    <dgm:cxn modelId="{C6B0CEDA-0195-41A5-AE48-41A879ACA73A}" type="presParOf" srcId="{363BB053-62AF-45AA-B0F2-22735E32B16D}" destId="{2D35821B-A45F-4488-816F-A16116989C08}" srcOrd="3" destOrd="0" presId="urn:microsoft.com/office/officeart/2008/layout/VerticalAccentList"/>
    <dgm:cxn modelId="{44872B56-8F1F-463D-A7C2-0898908CCBBE}" type="presParOf" srcId="{363BB053-62AF-45AA-B0F2-22735E32B16D}" destId="{39D56A61-787C-459F-854F-67EF2AAD7239}" srcOrd="4" destOrd="0" presId="urn:microsoft.com/office/officeart/2008/layout/VerticalAccentList"/>
    <dgm:cxn modelId="{9DB63341-7F1B-4163-9BD4-1BB4BD0C8BDE}" type="presParOf" srcId="{363BB053-62AF-45AA-B0F2-22735E32B16D}" destId="{B6438BDB-EBA6-45BA-815A-9C884AA85F41}" srcOrd="5" destOrd="0" presId="urn:microsoft.com/office/officeart/2008/layout/VerticalAccentList"/>
    <dgm:cxn modelId="{169A4CE8-C9C8-4FBD-9766-54EB34CFB1D2}" type="presParOf" srcId="{363BB053-62AF-45AA-B0F2-22735E32B16D}" destId="{E7F8246A-A92A-4991-B449-48038C2B9855}" srcOrd="6" destOrd="0" presId="urn:microsoft.com/office/officeart/2008/layout/VerticalAccentList"/>
    <dgm:cxn modelId="{BFB9920E-5C0B-42EC-8EBF-8AC021C74EDD}" type="presParOf" srcId="{70671C0C-0633-4A4C-BFE3-9D5EA2A9B625}" destId="{AC11D802-E0C0-4AAD-80B5-2F2B8E9F12BB}" srcOrd="2" destOrd="0" presId="urn:microsoft.com/office/officeart/2008/layout/VerticalAccentList"/>
    <dgm:cxn modelId="{F9E41CFE-C445-425C-BEA4-308F580DBF73}" type="presParOf" srcId="{70671C0C-0633-4A4C-BFE3-9D5EA2A9B625}" destId="{502C45C7-EF1B-4592-99C7-FD69C661F643}" srcOrd="3" destOrd="0" presId="urn:microsoft.com/office/officeart/2008/layout/VerticalAccentList"/>
    <dgm:cxn modelId="{94016FED-5CBE-482B-9034-D751384D3552}" type="presParOf" srcId="{502C45C7-EF1B-4592-99C7-FD69C661F643}" destId="{BC417847-EB00-4F71-BFA2-CD2281041216}" srcOrd="0" destOrd="0" presId="urn:microsoft.com/office/officeart/2008/layout/VerticalAccentList"/>
    <dgm:cxn modelId="{E3557541-DA79-4BE0-83EB-02C7B3AA0E34}" type="presParOf" srcId="{70671C0C-0633-4A4C-BFE3-9D5EA2A9B625}" destId="{C53DBCEC-ECF9-44AB-AB38-EB47D5E26A6F}" srcOrd="4" destOrd="0" presId="urn:microsoft.com/office/officeart/2008/layout/VerticalAccentList"/>
    <dgm:cxn modelId="{CF661FAF-744D-4CDE-8248-22A02FDF3BFB}" type="presParOf" srcId="{C53DBCEC-ECF9-44AB-AB38-EB47D5E26A6F}" destId="{B8FD78F9-FD97-4E9B-A465-0D1BBB610438}" srcOrd="0" destOrd="0" presId="urn:microsoft.com/office/officeart/2008/layout/VerticalAccentList"/>
    <dgm:cxn modelId="{A0479C12-316B-4B28-B61A-93EA7A599AEF}" type="presParOf" srcId="{C53DBCEC-ECF9-44AB-AB38-EB47D5E26A6F}" destId="{2FC27124-C25C-4810-8739-2DD98AC4818C}" srcOrd="1" destOrd="0" presId="urn:microsoft.com/office/officeart/2008/layout/VerticalAccentList"/>
    <dgm:cxn modelId="{0837F69A-7E76-47A9-829D-9928A50C9846}" type="presParOf" srcId="{C53DBCEC-ECF9-44AB-AB38-EB47D5E26A6F}" destId="{8D93F73B-B43B-441F-9690-DF78A77168F3}" srcOrd="2" destOrd="0" presId="urn:microsoft.com/office/officeart/2008/layout/VerticalAccentList"/>
    <dgm:cxn modelId="{4C284078-F89B-4550-B162-19348DEAF184}" type="presParOf" srcId="{C53DBCEC-ECF9-44AB-AB38-EB47D5E26A6F}" destId="{24644E4C-417C-4938-B861-7AE8F8D86386}" srcOrd="3" destOrd="0" presId="urn:microsoft.com/office/officeart/2008/layout/VerticalAccentList"/>
    <dgm:cxn modelId="{1DE65C03-5325-49D6-9E30-14BFB9200006}" type="presParOf" srcId="{C53DBCEC-ECF9-44AB-AB38-EB47D5E26A6F}" destId="{C8C46188-A4F1-4183-A7D2-BA7E80C3C830}" srcOrd="4" destOrd="0" presId="urn:microsoft.com/office/officeart/2008/layout/VerticalAccentList"/>
    <dgm:cxn modelId="{3C06148F-F96E-40DD-90F1-BFCBB41C25CD}" type="presParOf" srcId="{C53DBCEC-ECF9-44AB-AB38-EB47D5E26A6F}" destId="{6929048A-F893-4E53-910B-A2A35BA1AF13}" srcOrd="5" destOrd="0" presId="urn:microsoft.com/office/officeart/2008/layout/VerticalAccentList"/>
    <dgm:cxn modelId="{A4CF3544-830D-4C92-92F0-E9F8F49743CF}" type="presParOf" srcId="{C53DBCEC-ECF9-44AB-AB38-EB47D5E26A6F}" destId="{4DF6AC40-C530-4508-8F18-361C3B9047DC}" srcOrd="6" destOrd="0" presId="urn:microsoft.com/office/officeart/2008/layout/VerticalAccentList"/>
    <dgm:cxn modelId="{438F186E-8C2B-45DC-91B3-1ED719A1F8E9}" type="presParOf" srcId="{70671C0C-0633-4A4C-BFE3-9D5EA2A9B625}" destId="{44144EDD-CC97-4B19-9A63-1C26235E4328}" srcOrd="5" destOrd="0" presId="urn:microsoft.com/office/officeart/2008/layout/VerticalAccentList"/>
    <dgm:cxn modelId="{BB904CF6-5473-4CAA-9A50-9955C7C9AC20}" type="presParOf" srcId="{70671C0C-0633-4A4C-BFE3-9D5EA2A9B625}" destId="{3D8C1ECE-E4CA-4F5C-B0CA-C36F35434D6E}" srcOrd="6" destOrd="0" presId="urn:microsoft.com/office/officeart/2008/layout/VerticalAccentList"/>
    <dgm:cxn modelId="{A65C2EE5-CF35-4868-A327-258ED3803F2C}" type="presParOf" srcId="{3D8C1ECE-E4CA-4F5C-B0CA-C36F35434D6E}" destId="{82963236-CCE7-4F0A-AAAE-A1634700DE07}" srcOrd="0" destOrd="0" presId="urn:microsoft.com/office/officeart/2008/layout/VerticalAccentList"/>
    <dgm:cxn modelId="{36E42E51-F903-4D39-8F32-7361C8BF6214}" type="presParOf" srcId="{70671C0C-0633-4A4C-BFE3-9D5EA2A9B625}" destId="{5C244315-E7BA-4D99-8702-715607D255AB}" srcOrd="7" destOrd="0" presId="urn:microsoft.com/office/officeart/2008/layout/VerticalAccentList"/>
    <dgm:cxn modelId="{B5A76E90-27EF-4987-A6C1-273B7D7D04FD}" type="presParOf" srcId="{5C244315-E7BA-4D99-8702-715607D255AB}" destId="{2D30B18B-FB43-4F57-B1C3-6047FA3A2241}" srcOrd="0" destOrd="0" presId="urn:microsoft.com/office/officeart/2008/layout/VerticalAccentList"/>
    <dgm:cxn modelId="{D66C7A12-86BD-48FC-84BD-B2F84262CE36}" type="presParOf" srcId="{5C244315-E7BA-4D99-8702-715607D255AB}" destId="{D14F1D10-7B02-41F5-82F5-60D6B97CD1DB}" srcOrd="1" destOrd="0" presId="urn:microsoft.com/office/officeart/2008/layout/VerticalAccentList"/>
    <dgm:cxn modelId="{AD4C2C44-1A95-4C26-AB08-84159DD24C0F}" type="presParOf" srcId="{5C244315-E7BA-4D99-8702-715607D255AB}" destId="{F534817E-6809-42B1-BAB6-95B5B05FB441}" srcOrd="2" destOrd="0" presId="urn:microsoft.com/office/officeart/2008/layout/VerticalAccentList"/>
    <dgm:cxn modelId="{7D2770B5-4A23-4192-ACEA-D75F0B2B3250}" type="presParOf" srcId="{5C244315-E7BA-4D99-8702-715607D255AB}" destId="{7B245F4D-697E-4A01-A10D-9019FCCA06BC}" srcOrd="3" destOrd="0" presId="urn:microsoft.com/office/officeart/2008/layout/VerticalAccentList"/>
    <dgm:cxn modelId="{17F76673-1249-490E-8F86-2C2E52FC0427}" type="presParOf" srcId="{5C244315-E7BA-4D99-8702-715607D255AB}" destId="{CECEB9C9-CFD9-4546-BA0D-8B1908F87ECC}" srcOrd="4" destOrd="0" presId="urn:microsoft.com/office/officeart/2008/layout/VerticalAccentList"/>
    <dgm:cxn modelId="{96533D55-7085-4F35-94F4-5BF66976433D}" type="presParOf" srcId="{5C244315-E7BA-4D99-8702-715607D255AB}" destId="{521E9A7A-A78A-443F-9938-E9AD04266598}" srcOrd="5" destOrd="0" presId="urn:microsoft.com/office/officeart/2008/layout/VerticalAccentList"/>
    <dgm:cxn modelId="{006F69AC-2103-4AF5-808C-35CC1BDD6D08}" type="presParOf" srcId="{5C244315-E7BA-4D99-8702-715607D255AB}" destId="{5ADB9708-B71B-46DE-915A-6B3753C890DC}" srcOrd="6" destOrd="0" presId="urn:microsoft.com/office/officeart/2008/layout/VerticalAccentList"/>
    <dgm:cxn modelId="{614B7404-1031-4E1F-8342-59A2CEE0CCF5}" type="presParOf" srcId="{70671C0C-0633-4A4C-BFE3-9D5EA2A9B625}" destId="{3925938C-2A9E-4794-8548-85BD5AEADF44}" srcOrd="8" destOrd="0" presId="urn:microsoft.com/office/officeart/2008/layout/VerticalAccentList"/>
    <dgm:cxn modelId="{9196E821-2E3C-42CE-B92E-5C17CDBE647B}" type="presParOf" srcId="{70671C0C-0633-4A4C-BFE3-9D5EA2A9B625}" destId="{1E53AC5F-6C77-4D70-B0D8-FF309863AF7C}" srcOrd="9" destOrd="0" presId="urn:microsoft.com/office/officeart/2008/layout/VerticalAccentList"/>
    <dgm:cxn modelId="{A8136E2D-227F-4C3C-88BB-B9B56D8E60DA}" type="presParOf" srcId="{1E53AC5F-6C77-4D70-B0D8-FF309863AF7C}" destId="{53EB8617-C049-4B26-AD17-1857F5DF2701}" srcOrd="0" destOrd="0" presId="urn:microsoft.com/office/officeart/2008/layout/VerticalAccentList"/>
    <dgm:cxn modelId="{98565351-33D4-49C8-9F86-932616327012}" type="presParOf" srcId="{70671C0C-0633-4A4C-BFE3-9D5EA2A9B625}" destId="{658FF995-B614-4163-A569-BF8A7E3C4472}" srcOrd="10" destOrd="0" presId="urn:microsoft.com/office/officeart/2008/layout/VerticalAccentList"/>
    <dgm:cxn modelId="{A15F3BC2-98EB-4D71-B66B-E64BE0F3AD02}" type="presParOf" srcId="{658FF995-B614-4163-A569-BF8A7E3C4472}" destId="{3C7CD56D-A5E0-4B18-B45B-C28D277E8364}" srcOrd="0" destOrd="0" presId="urn:microsoft.com/office/officeart/2008/layout/VerticalAccentList"/>
    <dgm:cxn modelId="{3B9299D6-F471-446A-98FF-9ABD23A8EFC4}" type="presParOf" srcId="{658FF995-B614-4163-A569-BF8A7E3C4472}" destId="{0757F9EF-F3EE-4402-B4B4-BE9E96408E5B}" srcOrd="1" destOrd="0" presId="urn:microsoft.com/office/officeart/2008/layout/VerticalAccentList"/>
    <dgm:cxn modelId="{BAD529A7-C890-48FD-BA9A-49ED41AB9B72}" type="presParOf" srcId="{658FF995-B614-4163-A569-BF8A7E3C4472}" destId="{662330BD-5FED-47A2-BC51-8F5CCCAD27C6}" srcOrd="2" destOrd="0" presId="urn:microsoft.com/office/officeart/2008/layout/VerticalAccentList"/>
    <dgm:cxn modelId="{0E932713-2EFA-4B01-BF61-AC385357894B}" type="presParOf" srcId="{658FF995-B614-4163-A569-BF8A7E3C4472}" destId="{750066F7-A079-4C57-A609-844E8383AE76}" srcOrd="3" destOrd="0" presId="urn:microsoft.com/office/officeart/2008/layout/VerticalAccentList"/>
    <dgm:cxn modelId="{E0D2D490-AC92-49E2-B930-16AF68B839E7}" type="presParOf" srcId="{658FF995-B614-4163-A569-BF8A7E3C4472}" destId="{BA739EFD-2196-440B-BEC1-B7F5338F8F9C}" srcOrd="4" destOrd="0" presId="urn:microsoft.com/office/officeart/2008/layout/VerticalAccentList"/>
    <dgm:cxn modelId="{DD0834E0-646D-4EDC-A373-4D90CC714A5D}" type="presParOf" srcId="{658FF995-B614-4163-A569-BF8A7E3C4472}" destId="{DD822F4B-3656-4339-BC20-1256FDCC1910}" srcOrd="5" destOrd="0" presId="urn:microsoft.com/office/officeart/2008/layout/VerticalAccentList"/>
    <dgm:cxn modelId="{FDAF01F3-20AF-4199-99F7-F7D800324559}" type="presParOf" srcId="{658FF995-B614-4163-A569-BF8A7E3C4472}" destId="{2F2E9FEF-472B-4141-AC3F-C262047B6EBB}" srcOrd="6" destOrd="0" presId="urn:microsoft.com/office/officeart/2008/layout/VerticalAccentList"/>
    <dgm:cxn modelId="{117819F8-7DFB-4AFC-9B5E-497820C992A3}" type="presParOf" srcId="{70671C0C-0633-4A4C-BFE3-9D5EA2A9B625}" destId="{60C07A1D-C87C-45CA-9F07-117454DAE70D}" srcOrd="11" destOrd="0" presId="urn:microsoft.com/office/officeart/2008/layout/VerticalAccentList"/>
    <dgm:cxn modelId="{0B90DED1-6AD6-4B69-9933-D21D84377E96}" type="presParOf" srcId="{70671C0C-0633-4A4C-BFE3-9D5EA2A9B625}" destId="{7630C440-1FC1-438B-9C14-271FAD05F311}" srcOrd="12" destOrd="0" presId="urn:microsoft.com/office/officeart/2008/layout/VerticalAccentList"/>
    <dgm:cxn modelId="{6B94B75E-78FB-4E24-8DA4-FBAF600C2705}" type="presParOf" srcId="{7630C440-1FC1-438B-9C14-271FAD05F311}" destId="{90A63D7C-B953-49BB-9F2C-D6535F2BDE2B}" srcOrd="0" destOrd="0" presId="urn:microsoft.com/office/officeart/2008/layout/VerticalAccentList"/>
    <dgm:cxn modelId="{07EB7F29-4A88-449E-8AA8-7A716B5CD1B5}" type="presParOf" srcId="{70671C0C-0633-4A4C-BFE3-9D5EA2A9B625}" destId="{952CDAC2-E678-4969-8DB4-2EC3C16128B5}" srcOrd="13" destOrd="0" presId="urn:microsoft.com/office/officeart/2008/layout/VerticalAccentList"/>
    <dgm:cxn modelId="{CD253946-B069-43DB-8815-C99982624529}" type="presParOf" srcId="{952CDAC2-E678-4969-8DB4-2EC3C16128B5}" destId="{CAC8198B-5FC8-430B-AEBC-561C2FAF2B93}" srcOrd="0" destOrd="0" presId="urn:microsoft.com/office/officeart/2008/layout/VerticalAccentList"/>
    <dgm:cxn modelId="{CB58CD20-255E-46E4-89D5-940CFBE58171}" type="presParOf" srcId="{952CDAC2-E678-4969-8DB4-2EC3C16128B5}" destId="{C6E1109D-126E-453B-852B-8631D85FE181}" srcOrd="1" destOrd="0" presId="urn:microsoft.com/office/officeart/2008/layout/VerticalAccentList"/>
    <dgm:cxn modelId="{539ACC95-1233-47D5-ADA1-05C246511510}" type="presParOf" srcId="{952CDAC2-E678-4969-8DB4-2EC3C16128B5}" destId="{A742CD6B-D5E2-4C9B-96FC-67F4E9708EE1}" srcOrd="2" destOrd="0" presId="urn:microsoft.com/office/officeart/2008/layout/VerticalAccentList"/>
    <dgm:cxn modelId="{6A2C7E1D-15B4-4340-8D91-3B24692F8BC9}" type="presParOf" srcId="{952CDAC2-E678-4969-8DB4-2EC3C16128B5}" destId="{AA636E68-71EA-4599-87E6-3CB3D98035A4}" srcOrd="3" destOrd="0" presId="urn:microsoft.com/office/officeart/2008/layout/VerticalAccentList"/>
    <dgm:cxn modelId="{C6DE871B-85DD-4FC6-B8BF-095E711BEF86}" type="presParOf" srcId="{952CDAC2-E678-4969-8DB4-2EC3C16128B5}" destId="{E5846C1C-28EB-4504-969D-1374E57EFEB8}" srcOrd="4" destOrd="0" presId="urn:microsoft.com/office/officeart/2008/layout/VerticalAccentList"/>
    <dgm:cxn modelId="{E4E1E513-9BE9-432E-AC3D-C42F531C2556}" type="presParOf" srcId="{952CDAC2-E678-4969-8DB4-2EC3C16128B5}" destId="{9D01F365-3229-4695-96B2-6353FACF723C}" srcOrd="5" destOrd="0" presId="urn:microsoft.com/office/officeart/2008/layout/VerticalAccentList"/>
    <dgm:cxn modelId="{845B53F6-0C66-42CA-853B-F12B8ABE86DF}" type="presParOf" srcId="{952CDAC2-E678-4969-8DB4-2EC3C16128B5}" destId="{329F8762-5437-47BE-928F-78899CC0402E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2070FA-F062-4CB0-A69F-941F2AAC1444}" type="doc">
      <dgm:prSet loTypeId="urn:microsoft.com/office/officeart/2005/8/layout/process5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6EE7D19A-495B-4528-89B7-43EA5A30AA8E}">
      <dgm:prSet phldrT="[Texto]"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Examen físico completo</a:t>
          </a:r>
          <a:endParaRPr lang="es-ES" sz="1200" dirty="0">
            <a:latin typeface="Montserrat" panose="020B0604020202020204" charset="0"/>
          </a:endParaRPr>
        </a:p>
      </dgm:t>
    </dgm:pt>
    <dgm:pt modelId="{3E64186B-5FCE-4AF6-B950-93F151359A71}" type="parTrans" cxnId="{E91AC0BE-DFE0-444D-9D2D-955CE98B717E}">
      <dgm:prSet/>
      <dgm:spPr/>
      <dgm:t>
        <a:bodyPr/>
        <a:lstStyle/>
        <a:p>
          <a:endParaRPr lang="es-ES"/>
        </a:p>
      </dgm:t>
    </dgm:pt>
    <dgm:pt modelId="{67FD3839-03D4-4147-8955-CDC925E6DD9A}" type="sibTrans" cxnId="{E91AC0BE-DFE0-444D-9D2D-955CE98B717E}">
      <dgm:prSet/>
      <dgm:spPr/>
      <dgm:t>
        <a:bodyPr/>
        <a:lstStyle/>
        <a:p>
          <a:endParaRPr lang="es-ES"/>
        </a:p>
      </dgm:t>
    </dgm:pt>
    <dgm:pt modelId="{3FF7F5F0-760C-477A-8357-058099674078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Confirmar  embarazo y su duración mediante examen pélvico bimanual o paraclínicos</a:t>
          </a:r>
          <a:endParaRPr lang="es-CO" sz="1200" dirty="0">
            <a:latin typeface="Montserrat" panose="020B0604020202020204" charset="0"/>
          </a:endParaRPr>
        </a:p>
      </dgm:t>
    </dgm:pt>
    <dgm:pt modelId="{82537BA2-6655-4C60-8E4F-F89735C7717D}" type="parTrans" cxnId="{D654A7A7-7597-424A-A2C5-F54FD5296FA4}">
      <dgm:prSet/>
      <dgm:spPr/>
      <dgm:t>
        <a:bodyPr/>
        <a:lstStyle/>
        <a:p>
          <a:endParaRPr lang="es-ES"/>
        </a:p>
      </dgm:t>
    </dgm:pt>
    <dgm:pt modelId="{26B95491-D0DD-4249-A5EE-E77D5B75E370}" type="sibTrans" cxnId="{D654A7A7-7597-424A-A2C5-F54FD5296FA4}">
      <dgm:prSet/>
      <dgm:spPr/>
      <dgm:t>
        <a:bodyPr/>
        <a:lstStyle/>
        <a:p>
          <a:endParaRPr lang="es-ES"/>
        </a:p>
      </dgm:t>
    </dgm:pt>
    <dgm:pt modelId="{2244552A-25CE-4579-BFD2-3A16B7F00CAD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Si  tamaño uterino es menor al esperado, posibilidad de un embarazo menos avanzado</a:t>
          </a:r>
          <a:endParaRPr lang="es-CO" sz="1200" dirty="0">
            <a:latin typeface="Montserrat" panose="020B0604020202020204" charset="0"/>
          </a:endParaRPr>
        </a:p>
      </dgm:t>
    </dgm:pt>
    <dgm:pt modelId="{F612DFEA-10AA-489D-8D40-0297CA8E6A36}" type="parTrans" cxnId="{389D5DC1-E78B-464F-9118-F9C536759EF1}">
      <dgm:prSet/>
      <dgm:spPr/>
      <dgm:t>
        <a:bodyPr/>
        <a:lstStyle/>
        <a:p>
          <a:endParaRPr lang="es-ES"/>
        </a:p>
      </dgm:t>
    </dgm:pt>
    <dgm:pt modelId="{AA965D5E-A2D1-4F45-A967-D32F7651866F}" type="sibTrans" cxnId="{389D5DC1-E78B-464F-9118-F9C536759EF1}">
      <dgm:prSet/>
      <dgm:spPr/>
      <dgm:t>
        <a:bodyPr/>
        <a:lstStyle/>
        <a:p>
          <a:endParaRPr lang="es-ES"/>
        </a:p>
      </dgm:t>
    </dgm:pt>
    <dgm:pt modelId="{962E46C0-986F-4844-8C69-D463AA5157E3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Posición del útero</a:t>
          </a:r>
          <a:endParaRPr lang="es-CO" sz="1200" dirty="0">
            <a:latin typeface="Montserrat" panose="020B0604020202020204" charset="0"/>
          </a:endParaRPr>
        </a:p>
      </dgm:t>
    </dgm:pt>
    <dgm:pt modelId="{61864AEF-B6F3-446D-982E-6890881F9159}" type="parTrans" cxnId="{927EED62-EB8F-49A5-8970-C197316D49FC}">
      <dgm:prSet/>
      <dgm:spPr/>
      <dgm:t>
        <a:bodyPr/>
        <a:lstStyle/>
        <a:p>
          <a:endParaRPr lang="es-ES"/>
        </a:p>
      </dgm:t>
    </dgm:pt>
    <dgm:pt modelId="{C97245FD-021D-413B-AA04-C8458BABBEF7}" type="sibTrans" cxnId="{927EED62-EB8F-49A5-8970-C197316D49FC}">
      <dgm:prSet/>
      <dgm:spPr/>
      <dgm:t>
        <a:bodyPr/>
        <a:lstStyle/>
        <a:p>
          <a:endParaRPr lang="es-ES"/>
        </a:p>
      </dgm:t>
    </dgm:pt>
    <dgm:pt modelId="{B163679B-F510-4460-A571-E59880ADC283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Signos detectables de embarazo entre las semanas 6ª y 8ª</a:t>
          </a:r>
          <a:endParaRPr lang="es-CO" sz="1200" dirty="0">
            <a:latin typeface="Montserrat" panose="020B0604020202020204" charset="0"/>
          </a:endParaRPr>
        </a:p>
      </dgm:t>
    </dgm:pt>
    <dgm:pt modelId="{CDC6AF44-5663-4E85-887A-C321C926C611}" type="parTrans" cxnId="{B2F8CA5A-93F8-44CC-8FD9-406505F7D27E}">
      <dgm:prSet/>
      <dgm:spPr/>
      <dgm:t>
        <a:bodyPr/>
        <a:lstStyle/>
        <a:p>
          <a:endParaRPr lang="es-ES"/>
        </a:p>
      </dgm:t>
    </dgm:pt>
    <dgm:pt modelId="{08DD4DF4-87A3-41B2-BEEE-7A95F1D80277}" type="sibTrans" cxnId="{B2F8CA5A-93F8-44CC-8FD9-406505F7D27E}">
      <dgm:prSet/>
      <dgm:spPr/>
      <dgm:t>
        <a:bodyPr/>
        <a:lstStyle/>
        <a:p>
          <a:endParaRPr lang="es-ES"/>
        </a:p>
      </dgm:t>
    </dgm:pt>
    <dgm:pt modelId="{798EAF9F-1F2F-459C-BE89-8C0E6E82F92B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Reblandecimiento cervical y/o del istmo, y reblandecimiento y elongación del útero. </a:t>
          </a:r>
          <a:endParaRPr lang="es-CO" sz="1200" dirty="0">
            <a:latin typeface="Montserrat" panose="020B0604020202020204" charset="0"/>
          </a:endParaRPr>
        </a:p>
      </dgm:t>
    </dgm:pt>
    <dgm:pt modelId="{F8A7C386-D648-418F-A6C2-287C1214AA2B}" type="parTrans" cxnId="{B16688BF-9897-4B52-98E0-34C75EACF801}">
      <dgm:prSet/>
      <dgm:spPr/>
      <dgm:t>
        <a:bodyPr/>
        <a:lstStyle/>
        <a:p>
          <a:endParaRPr lang="es-ES"/>
        </a:p>
      </dgm:t>
    </dgm:pt>
    <dgm:pt modelId="{C8C87B17-26E4-49F7-B986-BB53EDEA2169}" type="sibTrans" cxnId="{B16688BF-9897-4B52-98E0-34C75EACF801}">
      <dgm:prSet/>
      <dgm:spPr/>
      <dgm:t>
        <a:bodyPr/>
        <a:lstStyle/>
        <a:p>
          <a:endParaRPr lang="es-ES"/>
        </a:p>
      </dgm:t>
    </dgm:pt>
    <dgm:pt modelId="{C1C7657B-403B-47D6-AF92-B9B183F7F29D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Un embarazo ectópico o un aborto retenido.</a:t>
          </a:r>
          <a:endParaRPr lang="es-CO" sz="1200" dirty="0">
            <a:latin typeface="Montserrat" panose="020B0604020202020204" charset="0"/>
          </a:endParaRPr>
        </a:p>
      </dgm:t>
    </dgm:pt>
    <dgm:pt modelId="{3F7D8915-6BA6-4F88-A509-971523B7C3D4}" type="parTrans" cxnId="{93D366F1-C6D8-4F4F-9844-FB7DFC675715}">
      <dgm:prSet/>
      <dgm:spPr/>
      <dgm:t>
        <a:bodyPr/>
        <a:lstStyle/>
        <a:p>
          <a:endParaRPr lang="es-ES"/>
        </a:p>
      </dgm:t>
    </dgm:pt>
    <dgm:pt modelId="{A1765A47-CF8F-41DB-BA81-1C85C42DA0BD}" type="sibTrans" cxnId="{93D366F1-C6D8-4F4F-9844-FB7DFC675715}">
      <dgm:prSet/>
      <dgm:spPr/>
      <dgm:t>
        <a:bodyPr/>
        <a:lstStyle/>
        <a:p>
          <a:endParaRPr lang="es-ES"/>
        </a:p>
      </dgm:t>
    </dgm:pt>
    <dgm:pt modelId="{5AB50E69-7E17-4DC5-8044-E9CC9363406F}">
      <dgm:prSet custT="1"/>
      <dgm:spPr/>
      <dgm:t>
        <a:bodyPr/>
        <a:lstStyle/>
        <a:p>
          <a:r>
            <a:rPr lang="es-ES" sz="1200" dirty="0" smtClean="0">
              <a:latin typeface="Montserrat" panose="020B0604020202020204" charset="0"/>
            </a:rPr>
            <a:t>Presencia de </a:t>
          </a:r>
          <a:r>
            <a:rPr lang="es-CO" sz="1200" dirty="0" smtClean="0">
              <a:latin typeface="Montserrat" panose="020B0604020202020204" charset="0"/>
            </a:rPr>
            <a:t>enfermedades infecciosas del tracto genital</a:t>
          </a:r>
          <a:endParaRPr lang="es-CO" sz="1200" dirty="0">
            <a:latin typeface="Montserrat" panose="020B0604020202020204" charset="0"/>
          </a:endParaRPr>
        </a:p>
      </dgm:t>
    </dgm:pt>
    <dgm:pt modelId="{6F949CD1-F690-4F07-93E3-D740DBA1C2EE}" type="parTrans" cxnId="{022A6B21-EB42-4F85-B556-F4077F434E26}">
      <dgm:prSet/>
      <dgm:spPr/>
      <dgm:t>
        <a:bodyPr/>
        <a:lstStyle/>
        <a:p>
          <a:endParaRPr lang="es-ES"/>
        </a:p>
      </dgm:t>
    </dgm:pt>
    <dgm:pt modelId="{96C8E681-F00F-4177-9A6C-AA3E9693601F}" type="sibTrans" cxnId="{022A6B21-EB42-4F85-B556-F4077F434E26}">
      <dgm:prSet/>
      <dgm:spPr/>
      <dgm:t>
        <a:bodyPr/>
        <a:lstStyle/>
        <a:p>
          <a:endParaRPr lang="es-ES"/>
        </a:p>
      </dgm:t>
    </dgm:pt>
    <dgm:pt modelId="{9A134EF2-2CA5-47EF-BA85-56F65E0E3005}" type="pres">
      <dgm:prSet presAssocID="{3B2070FA-F062-4CB0-A69F-941F2AAC14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50A449-FDE7-4D8C-A55D-D07522CD4A11}" type="pres">
      <dgm:prSet presAssocID="{6EE7D19A-495B-4528-89B7-43EA5A30AA8E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7140DD-B4A6-4BA2-958C-52781DD65617}" type="pres">
      <dgm:prSet presAssocID="{67FD3839-03D4-4147-8955-CDC925E6DD9A}" presName="sibTrans" presStyleLbl="sibTrans2D1" presStyleIdx="0" presStyleCnt="7"/>
      <dgm:spPr/>
      <dgm:t>
        <a:bodyPr/>
        <a:lstStyle/>
        <a:p>
          <a:endParaRPr lang="es-ES"/>
        </a:p>
      </dgm:t>
    </dgm:pt>
    <dgm:pt modelId="{F03A853C-386D-434D-95FE-D17F3C5EFC2F}" type="pres">
      <dgm:prSet presAssocID="{67FD3839-03D4-4147-8955-CDC925E6DD9A}" presName="connectorText" presStyleLbl="sibTrans2D1" presStyleIdx="0" presStyleCnt="7"/>
      <dgm:spPr/>
      <dgm:t>
        <a:bodyPr/>
        <a:lstStyle/>
        <a:p>
          <a:endParaRPr lang="es-ES"/>
        </a:p>
      </dgm:t>
    </dgm:pt>
    <dgm:pt modelId="{88C26EFB-5097-489B-B33C-AE68614D67F3}" type="pres">
      <dgm:prSet presAssocID="{3FF7F5F0-760C-477A-8357-058099674078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B4F1ED-2BD5-40C4-8FB4-D39AF4D327ED}" type="pres">
      <dgm:prSet presAssocID="{26B95491-D0DD-4249-A5EE-E77D5B75E370}" presName="sibTrans" presStyleLbl="sibTrans2D1" presStyleIdx="1" presStyleCnt="7"/>
      <dgm:spPr/>
      <dgm:t>
        <a:bodyPr/>
        <a:lstStyle/>
        <a:p>
          <a:endParaRPr lang="es-ES"/>
        </a:p>
      </dgm:t>
    </dgm:pt>
    <dgm:pt modelId="{6FCBC68A-050E-4AB2-9789-D819DE8BB0D8}" type="pres">
      <dgm:prSet presAssocID="{26B95491-D0DD-4249-A5EE-E77D5B75E370}" presName="connectorText" presStyleLbl="sibTrans2D1" presStyleIdx="1" presStyleCnt="7"/>
      <dgm:spPr/>
      <dgm:t>
        <a:bodyPr/>
        <a:lstStyle/>
        <a:p>
          <a:endParaRPr lang="es-ES"/>
        </a:p>
      </dgm:t>
    </dgm:pt>
    <dgm:pt modelId="{16B1883E-1AC0-48CE-B087-8F6A73268B80}" type="pres">
      <dgm:prSet presAssocID="{B163679B-F510-4460-A571-E59880ADC283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3D659F-F422-4589-A7B0-7CE580F081FF}" type="pres">
      <dgm:prSet presAssocID="{08DD4DF4-87A3-41B2-BEEE-7A95F1D80277}" presName="sibTrans" presStyleLbl="sibTrans2D1" presStyleIdx="2" presStyleCnt="7"/>
      <dgm:spPr/>
      <dgm:t>
        <a:bodyPr/>
        <a:lstStyle/>
        <a:p>
          <a:endParaRPr lang="es-ES"/>
        </a:p>
      </dgm:t>
    </dgm:pt>
    <dgm:pt modelId="{2D4EFE12-E779-4F36-AD3C-A79656B8BB47}" type="pres">
      <dgm:prSet presAssocID="{08DD4DF4-87A3-41B2-BEEE-7A95F1D80277}" presName="connectorText" presStyleLbl="sibTrans2D1" presStyleIdx="2" presStyleCnt="7"/>
      <dgm:spPr/>
      <dgm:t>
        <a:bodyPr/>
        <a:lstStyle/>
        <a:p>
          <a:endParaRPr lang="es-ES"/>
        </a:p>
      </dgm:t>
    </dgm:pt>
    <dgm:pt modelId="{3242AF0C-D99D-45DA-8723-8017D0437B91}" type="pres">
      <dgm:prSet presAssocID="{798EAF9F-1F2F-459C-BE89-8C0E6E82F92B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1E22C6-9C47-4F49-8BB4-F52F9D38C0B9}" type="pres">
      <dgm:prSet presAssocID="{C8C87B17-26E4-49F7-B986-BB53EDEA2169}" presName="sibTrans" presStyleLbl="sibTrans2D1" presStyleIdx="3" presStyleCnt="7"/>
      <dgm:spPr/>
      <dgm:t>
        <a:bodyPr/>
        <a:lstStyle/>
        <a:p>
          <a:endParaRPr lang="es-ES"/>
        </a:p>
      </dgm:t>
    </dgm:pt>
    <dgm:pt modelId="{07254F04-E354-4A21-82BB-144C05589F2C}" type="pres">
      <dgm:prSet presAssocID="{C8C87B17-26E4-49F7-B986-BB53EDEA2169}" presName="connectorText" presStyleLbl="sibTrans2D1" presStyleIdx="3" presStyleCnt="7"/>
      <dgm:spPr/>
      <dgm:t>
        <a:bodyPr/>
        <a:lstStyle/>
        <a:p>
          <a:endParaRPr lang="es-ES"/>
        </a:p>
      </dgm:t>
    </dgm:pt>
    <dgm:pt modelId="{9FADC77B-192B-427A-A9C6-50C68CF66DE7}" type="pres">
      <dgm:prSet presAssocID="{2244552A-25CE-4579-BFD2-3A16B7F00CA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9B7FB8-BB30-47CA-86EB-C7B99D94C8E4}" type="pres">
      <dgm:prSet presAssocID="{AA965D5E-A2D1-4F45-A967-D32F7651866F}" presName="sibTrans" presStyleLbl="sibTrans2D1" presStyleIdx="4" presStyleCnt="7"/>
      <dgm:spPr/>
      <dgm:t>
        <a:bodyPr/>
        <a:lstStyle/>
        <a:p>
          <a:endParaRPr lang="es-ES"/>
        </a:p>
      </dgm:t>
    </dgm:pt>
    <dgm:pt modelId="{D9C6C8D3-C46A-4966-BFDA-317F20A3B5D9}" type="pres">
      <dgm:prSet presAssocID="{AA965D5E-A2D1-4F45-A967-D32F7651866F}" presName="connectorText" presStyleLbl="sibTrans2D1" presStyleIdx="4" presStyleCnt="7"/>
      <dgm:spPr/>
      <dgm:t>
        <a:bodyPr/>
        <a:lstStyle/>
        <a:p>
          <a:endParaRPr lang="es-ES"/>
        </a:p>
      </dgm:t>
    </dgm:pt>
    <dgm:pt modelId="{FA9D4DC3-D6D8-4D2D-8F43-9943923B6626}" type="pres">
      <dgm:prSet presAssocID="{C1C7657B-403B-47D6-AF92-B9B183F7F29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0B1E44-17C1-49F0-B4E7-AE499A4906AF}" type="pres">
      <dgm:prSet presAssocID="{A1765A47-CF8F-41DB-BA81-1C85C42DA0BD}" presName="sibTrans" presStyleLbl="sibTrans2D1" presStyleIdx="5" presStyleCnt="7"/>
      <dgm:spPr/>
      <dgm:t>
        <a:bodyPr/>
        <a:lstStyle/>
        <a:p>
          <a:endParaRPr lang="es-ES"/>
        </a:p>
      </dgm:t>
    </dgm:pt>
    <dgm:pt modelId="{4921BE27-2972-47C1-B7F0-D38E04E5F37F}" type="pres">
      <dgm:prSet presAssocID="{A1765A47-CF8F-41DB-BA81-1C85C42DA0BD}" presName="connectorText" presStyleLbl="sibTrans2D1" presStyleIdx="5" presStyleCnt="7"/>
      <dgm:spPr/>
      <dgm:t>
        <a:bodyPr/>
        <a:lstStyle/>
        <a:p>
          <a:endParaRPr lang="es-ES"/>
        </a:p>
      </dgm:t>
    </dgm:pt>
    <dgm:pt modelId="{56C55F92-3CE6-4EC1-9CB2-59BC440C4781}" type="pres">
      <dgm:prSet presAssocID="{962E46C0-986F-4844-8C69-D463AA5157E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430E06-4FA5-472C-B639-2E35195361A6}" type="pres">
      <dgm:prSet presAssocID="{C97245FD-021D-413B-AA04-C8458BABBEF7}" presName="sibTrans" presStyleLbl="sibTrans2D1" presStyleIdx="6" presStyleCnt="7"/>
      <dgm:spPr/>
      <dgm:t>
        <a:bodyPr/>
        <a:lstStyle/>
        <a:p>
          <a:endParaRPr lang="es-ES"/>
        </a:p>
      </dgm:t>
    </dgm:pt>
    <dgm:pt modelId="{CF2E5141-9730-4748-8A4A-2A6311B8BC48}" type="pres">
      <dgm:prSet presAssocID="{C97245FD-021D-413B-AA04-C8458BABBEF7}" presName="connectorText" presStyleLbl="sibTrans2D1" presStyleIdx="6" presStyleCnt="7"/>
      <dgm:spPr/>
      <dgm:t>
        <a:bodyPr/>
        <a:lstStyle/>
        <a:p>
          <a:endParaRPr lang="es-ES"/>
        </a:p>
      </dgm:t>
    </dgm:pt>
    <dgm:pt modelId="{0F81ECE5-2204-48B8-B2E1-DC1A462ED9B8}" type="pres">
      <dgm:prSet presAssocID="{5AB50E69-7E17-4DC5-8044-E9CC9363406F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8F8B406-8742-4393-9076-C1A84DF4B923}" type="presOf" srcId="{67FD3839-03D4-4147-8955-CDC925E6DD9A}" destId="{397140DD-B4A6-4BA2-958C-52781DD65617}" srcOrd="0" destOrd="0" presId="urn:microsoft.com/office/officeart/2005/8/layout/process5"/>
    <dgm:cxn modelId="{B33ADE6A-70D5-4F74-845C-FB4A90DFD130}" type="presOf" srcId="{5AB50E69-7E17-4DC5-8044-E9CC9363406F}" destId="{0F81ECE5-2204-48B8-B2E1-DC1A462ED9B8}" srcOrd="0" destOrd="0" presId="urn:microsoft.com/office/officeart/2005/8/layout/process5"/>
    <dgm:cxn modelId="{DC14C82C-2AE8-43D8-8001-D6F9DA3E407B}" type="presOf" srcId="{08DD4DF4-87A3-41B2-BEEE-7A95F1D80277}" destId="{2D4EFE12-E779-4F36-AD3C-A79656B8BB47}" srcOrd="1" destOrd="0" presId="urn:microsoft.com/office/officeart/2005/8/layout/process5"/>
    <dgm:cxn modelId="{02C50462-927C-48AE-BDC4-DA44A8E6E6C5}" type="presOf" srcId="{6EE7D19A-495B-4528-89B7-43EA5A30AA8E}" destId="{EE50A449-FDE7-4D8C-A55D-D07522CD4A11}" srcOrd="0" destOrd="0" presId="urn:microsoft.com/office/officeart/2005/8/layout/process5"/>
    <dgm:cxn modelId="{48D528E5-309C-449A-8637-00C97BDD43A0}" type="presOf" srcId="{B163679B-F510-4460-A571-E59880ADC283}" destId="{16B1883E-1AC0-48CE-B087-8F6A73268B80}" srcOrd="0" destOrd="0" presId="urn:microsoft.com/office/officeart/2005/8/layout/process5"/>
    <dgm:cxn modelId="{E91AC0BE-DFE0-444D-9D2D-955CE98B717E}" srcId="{3B2070FA-F062-4CB0-A69F-941F2AAC1444}" destId="{6EE7D19A-495B-4528-89B7-43EA5A30AA8E}" srcOrd="0" destOrd="0" parTransId="{3E64186B-5FCE-4AF6-B950-93F151359A71}" sibTransId="{67FD3839-03D4-4147-8955-CDC925E6DD9A}"/>
    <dgm:cxn modelId="{B9B84E1A-79B8-4267-9635-CCFE475FF090}" type="presOf" srcId="{C8C87B17-26E4-49F7-B986-BB53EDEA2169}" destId="{07254F04-E354-4A21-82BB-144C05589F2C}" srcOrd="1" destOrd="0" presId="urn:microsoft.com/office/officeart/2005/8/layout/process5"/>
    <dgm:cxn modelId="{927EED62-EB8F-49A5-8970-C197316D49FC}" srcId="{3B2070FA-F062-4CB0-A69F-941F2AAC1444}" destId="{962E46C0-986F-4844-8C69-D463AA5157E3}" srcOrd="6" destOrd="0" parTransId="{61864AEF-B6F3-446D-982E-6890881F9159}" sibTransId="{C97245FD-021D-413B-AA04-C8458BABBEF7}"/>
    <dgm:cxn modelId="{0B571038-DE9D-457B-8193-FE28B3990C1E}" type="presOf" srcId="{2244552A-25CE-4579-BFD2-3A16B7F00CAD}" destId="{9FADC77B-192B-427A-A9C6-50C68CF66DE7}" srcOrd="0" destOrd="0" presId="urn:microsoft.com/office/officeart/2005/8/layout/process5"/>
    <dgm:cxn modelId="{F25FD222-F5E6-4069-8056-706AB65C0559}" type="presOf" srcId="{08DD4DF4-87A3-41B2-BEEE-7A95F1D80277}" destId="{8E3D659F-F422-4589-A7B0-7CE580F081FF}" srcOrd="0" destOrd="0" presId="urn:microsoft.com/office/officeart/2005/8/layout/process5"/>
    <dgm:cxn modelId="{D654A7A7-7597-424A-A2C5-F54FD5296FA4}" srcId="{3B2070FA-F062-4CB0-A69F-941F2AAC1444}" destId="{3FF7F5F0-760C-477A-8357-058099674078}" srcOrd="1" destOrd="0" parTransId="{82537BA2-6655-4C60-8E4F-F89735C7717D}" sibTransId="{26B95491-D0DD-4249-A5EE-E77D5B75E370}"/>
    <dgm:cxn modelId="{D2753909-CB2C-4818-817D-5179700DBFFB}" type="presOf" srcId="{26B95491-D0DD-4249-A5EE-E77D5B75E370}" destId="{3BB4F1ED-2BD5-40C4-8FB4-D39AF4D327ED}" srcOrd="0" destOrd="0" presId="urn:microsoft.com/office/officeart/2005/8/layout/process5"/>
    <dgm:cxn modelId="{389D5DC1-E78B-464F-9118-F9C536759EF1}" srcId="{3B2070FA-F062-4CB0-A69F-941F2AAC1444}" destId="{2244552A-25CE-4579-BFD2-3A16B7F00CAD}" srcOrd="4" destOrd="0" parTransId="{F612DFEA-10AA-489D-8D40-0297CA8E6A36}" sibTransId="{AA965D5E-A2D1-4F45-A967-D32F7651866F}"/>
    <dgm:cxn modelId="{492CDFCC-ECF8-44D7-8338-226C67DB2148}" type="presOf" srcId="{3FF7F5F0-760C-477A-8357-058099674078}" destId="{88C26EFB-5097-489B-B33C-AE68614D67F3}" srcOrd="0" destOrd="0" presId="urn:microsoft.com/office/officeart/2005/8/layout/process5"/>
    <dgm:cxn modelId="{B2F8CA5A-93F8-44CC-8FD9-406505F7D27E}" srcId="{3B2070FA-F062-4CB0-A69F-941F2AAC1444}" destId="{B163679B-F510-4460-A571-E59880ADC283}" srcOrd="2" destOrd="0" parTransId="{CDC6AF44-5663-4E85-887A-C321C926C611}" sibTransId="{08DD4DF4-87A3-41B2-BEEE-7A95F1D80277}"/>
    <dgm:cxn modelId="{59C4F7FA-083A-4B33-BB95-349CBCD0434D}" type="presOf" srcId="{C8C87B17-26E4-49F7-B986-BB53EDEA2169}" destId="{941E22C6-9C47-4F49-8BB4-F52F9D38C0B9}" srcOrd="0" destOrd="0" presId="urn:microsoft.com/office/officeart/2005/8/layout/process5"/>
    <dgm:cxn modelId="{05AED816-46B7-460D-AD2A-BACDC00EFC84}" type="presOf" srcId="{3B2070FA-F062-4CB0-A69F-941F2AAC1444}" destId="{9A134EF2-2CA5-47EF-BA85-56F65E0E3005}" srcOrd="0" destOrd="0" presId="urn:microsoft.com/office/officeart/2005/8/layout/process5"/>
    <dgm:cxn modelId="{D31F3E68-7663-4FD4-9827-C68EE024E4DA}" type="presOf" srcId="{C97245FD-021D-413B-AA04-C8458BABBEF7}" destId="{CF2E5141-9730-4748-8A4A-2A6311B8BC48}" srcOrd="1" destOrd="0" presId="urn:microsoft.com/office/officeart/2005/8/layout/process5"/>
    <dgm:cxn modelId="{F8E2DB55-949C-4F74-A79D-1A4AE3454102}" type="presOf" srcId="{A1765A47-CF8F-41DB-BA81-1C85C42DA0BD}" destId="{4921BE27-2972-47C1-B7F0-D38E04E5F37F}" srcOrd="1" destOrd="0" presId="urn:microsoft.com/office/officeart/2005/8/layout/process5"/>
    <dgm:cxn modelId="{5A3B8F78-F500-4DE7-AB77-394E74B0BCCA}" type="presOf" srcId="{AA965D5E-A2D1-4F45-A967-D32F7651866F}" destId="{D9C6C8D3-C46A-4966-BFDA-317F20A3B5D9}" srcOrd="1" destOrd="0" presId="urn:microsoft.com/office/officeart/2005/8/layout/process5"/>
    <dgm:cxn modelId="{AC3E3239-C051-4AF5-9066-2E59E1ED50E8}" type="presOf" srcId="{962E46C0-986F-4844-8C69-D463AA5157E3}" destId="{56C55F92-3CE6-4EC1-9CB2-59BC440C4781}" srcOrd="0" destOrd="0" presId="urn:microsoft.com/office/officeart/2005/8/layout/process5"/>
    <dgm:cxn modelId="{A216CCDE-4436-4B6C-BC7D-1AE97D7D5A7F}" type="presOf" srcId="{C1C7657B-403B-47D6-AF92-B9B183F7F29D}" destId="{FA9D4DC3-D6D8-4D2D-8F43-9943923B6626}" srcOrd="0" destOrd="0" presId="urn:microsoft.com/office/officeart/2005/8/layout/process5"/>
    <dgm:cxn modelId="{022A6B21-EB42-4F85-B556-F4077F434E26}" srcId="{3B2070FA-F062-4CB0-A69F-941F2AAC1444}" destId="{5AB50E69-7E17-4DC5-8044-E9CC9363406F}" srcOrd="7" destOrd="0" parTransId="{6F949CD1-F690-4F07-93E3-D740DBA1C2EE}" sibTransId="{96C8E681-F00F-4177-9A6C-AA3E9693601F}"/>
    <dgm:cxn modelId="{6C7BAF38-3D13-4D7D-978D-BC103874288D}" type="presOf" srcId="{798EAF9F-1F2F-459C-BE89-8C0E6E82F92B}" destId="{3242AF0C-D99D-45DA-8723-8017D0437B91}" srcOrd="0" destOrd="0" presId="urn:microsoft.com/office/officeart/2005/8/layout/process5"/>
    <dgm:cxn modelId="{93D366F1-C6D8-4F4F-9844-FB7DFC675715}" srcId="{3B2070FA-F062-4CB0-A69F-941F2AAC1444}" destId="{C1C7657B-403B-47D6-AF92-B9B183F7F29D}" srcOrd="5" destOrd="0" parTransId="{3F7D8915-6BA6-4F88-A509-971523B7C3D4}" sibTransId="{A1765A47-CF8F-41DB-BA81-1C85C42DA0BD}"/>
    <dgm:cxn modelId="{34A0A50A-E21C-4169-B7E4-3798E98AC514}" type="presOf" srcId="{AA965D5E-A2D1-4F45-A967-D32F7651866F}" destId="{AC9B7FB8-BB30-47CA-86EB-C7B99D94C8E4}" srcOrd="0" destOrd="0" presId="urn:microsoft.com/office/officeart/2005/8/layout/process5"/>
    <dgm:cxn modelId="{7DDD3833-555B-459C-82A5-CD2E4DA5F974}" type="presOf" srcId="{26B95491-D0DD-4249-A5EE-E77D5B75E370}" destId="{6FCBC68A-050E-4AB2-9789-D819DE8BB0D8}" srcOrd="1" destOrd="0" presId="urn:microsoft.com/office/officeart/2005/8/layout/process5"/>
    <dgm:cxn modelId="{B16688BF-9897-4B52-98E0-34C75EACF801}" srcId="{3B2070FA-F062-4CB0-A69F-941F2AAC1444}" destId="{798EAF9F-1F2F-459C-BE89-8C0E6E82F92B}" srcOrd="3" destOrd="0" parTransId="{F8A7C386-D648-418F-A6C2-287C1214AA2B}" sibTransId="{C8C87B17-26E4-49F7-B986-BB53EDEA2169}"/>
    <dgm:cxn modelId="{A8487979-D1DE-49EC-92C4-4CA11A806FF3}" type="presOf" srcId="{A1765A47-CF8F-41DB-BA81-1C85C42DA0BD}" destId="{9B0B1E44-17C1-49F0-B4E7-AE499A4906AF}" srcOrd="0" destOrd="0" presId="urn:microsoft.com/office/officeart/2005/8/layout/process5"/>
    <dgm:cxn modelId="{B81BCB1C-C770-4680-B510-EFD9F1EB11C3}" type="presOf" srcId="{67FD3839-03D4-4147-8955-CDC925E6DD9A}" destId="{F03A853C-386D-434D-95FE-D17F3C5EFC2F}" srcOrd="1" destOrd="0" presId="urn:microsoft.com/office/officeart/2005/8/layout/process5"/>
    <dgm:cxn modelId="{3FB262AB-C8F8-4372-A5FC-9DBAB8F68192}" type="presOf" srcId="{C97245FD-021D-413B-AA04-C8458BABBEF7}" destId="{41430E06-4FA5-472C-B639-2E35195361A6}" srcOrd="0" destOrd="0" presId="urn:microsoft.com/office/officeart/2005/8/layout/process5"/>
    <dgm:cxn modelId="{B62FC7ED-EE87-4231-8C35-B5473AACADC2}" type="presParOf" srcId="{9A134EF2-2CA5-47EF-BA85-56F65E0E3005}" destId="{EE50A449-FDE7-4D8C-A55D-D07522CD4A11}" srcOrd="0" destOrd="0" presId="urn:microsoft.com/office/officeart/2005/8/layout/process5"/>
    <dgm:cxn modelId="{65F0A2BE-B50D-42CF-9652-6320529766F5}" type="presParOf" srcId="{9A134EF2-2CA5-47EF-BA85-56F65E0E3005}" destId="{397140DD-B4A6-4BA2-958C-52781DD65617}" srcOrd="1" destOrd="0" presId="urn:microsoft.com/office/officeart/2005/8/layout/process5"/>
    <dgm:cxn modelId="{C0577475-3AB2-4576-8531-B969A0D614E1}" type="presParOf" srcId="{397140DD-B4A6-4BA2-958C-52781DD65617}" destId="{F03A853C-386D-434D-95FE-D17F3C5EFC2F}" srcOrd="0" destOrd="0" presId="urn:microsoft.com/office/officeart/2005/8/layout/process5"/>
    <dgm:cxn modelId="{252912EA-81EB-4DB4-ACE6-23F8F73BCB3E}" type="presParOf" srcId="{9A134EF2-2CA5-47EF-BA85-56F65E0E3005}" destId="{88C26EFB-5097-489B-B33C-AE68614D67F3}" srcOrd="2" destOrd="0" presId="urn:microsoft.com/office/officeart/2005/8/layout/process5"/>
    <dgm:cxn modelId="{D5C790CF-86F7-4008-9CEA-9C62BCE10EB1}" type="presParOf" srcId="{9A134EF2-2CA5-47EF-BA85-56F65E0E3005}" destId="{3BB4F1ED-2BD5-40C4-8FB4-D39AF4D327ED}" srcOrd="3" destOrd="0" presId="urn:microsoft.com/office/officeart/2005/8/layout/process5"/>
    <dgm:cxn modelId="{274FD01D-2214-437F-BD92-1A16B1A31DB7}" type="presParOf" srcId="{3BB4F1ED-2BD5-40C4-8FB4-D39AF4D327ED}" destId="{6FCBC68A-050E-4AB2-9789-D819DE8BB0D8}" srcOrd="0" destOrd="0" presId="urn:microsoft.com/office/officeart/2005/8/layout/process5"/>
    <dgm:cxn modelId="{052AE0E3-CDDC-453B-8868-72E1C5987408}" type="presParOf" srcId="{9A134EF2-2CA5-47EF-BA85-56F65E0E3005}" destId="{16B1883E-1AC0-48CE-B087-8F6A73268B80}" srcOrd="4" destOrd="0" presId="urn:microsoft.com/office/officeart/2005/8/layout/process5"/>
    <dgm:cxn modelId="{2537A7B3-6ADC-46CC-8E66-DD78F5D95128}" type="presParOf" srcId="{9A134EF2-2CA5-47EF-BA85-56F65E0E3005}" destId="{8E3D659F-F422-4589-A7B0-7CE580F081FF}" srcOrd="5" destOrd="0" presId="urn:microsoft.com/office/officeart/2005/8/layout/process5"/>
    <dgm:cxn modelId="{40AA9C4C-9869-47F9-8369-97D59A6CAC25}" type="presParOf" srcId="{8E3D659F-F422-4589-A7B0-7CE580F081FF}" destId="{2D4EFE12-E779-4F36-AD3C-A79656B8BB47}" srcOrd="0" destOrd="0" presId="urn:microsoft.com/office/officeart/2005/8/layout/process5"/>
    <dgm:cxn modelId="{2C513F4F-34CD-4D16-ADD0-C6D70EAA87B8}" type="presParOf" srcId="{9A134EF2-2CA5-47EF-BA85-56F65E0E3005}" destId="{3242AF0C-D99D-45DA-8723-8017D0437B91}" srcOrd="6" destOrd="0" presId="urn:microsoft.com/office/officeart/2005/8/layout/process5"/>
    <dgm:cxn modelId="{CDBD320D-11CE-4EE8-B288-53A9BB5535F3}" type="presParOf" srcId="{9A134EF2-2CA5-47EF-BA85-56F65E0E3005}" destId="{941E22C6-9C47-4F49-8BB4-F52F9D38C0B9}" srcOrd="7" destOrd="0" presId="urn:microsoft.com/office/officeart/2005/8/layout/process5"/>
    <dgm:cxn modelId="{0AE8E240-018E-4A02-9CFE-D64E0D70B992}" type="presParOf" srcId="{941E22C6-9C47-4F49-8BB4-F52F9D38C0B9}" destId="{07254F04-E354-4A21-82BB-144C05589F2C}" srcOrd="0" destOrd="0" presId="urn:microsoft.com/office/officeart/2005/8/layout/process5"/>
    <dgm:cxn modelId="{E7B64755-5FB9-4F1E-AAE4-6616E2C13D31}" type="presParOf" srcId="{9A134EF2-2CA5-47EF-BA85-56F65E0E3005}" destId="{9FADC77B-192B-427A-A9C6-50C68CF66DE7}" srcOrd="8" destOrd="0" presId="urn:microsoft.com/office/officeart/2005/8/layout/process5"/>
    <dgm:cxn modelId="{84026413-46B7-462A-990B-59B84301557F}" type="presParOf" srcId="{9A134EF2-2CA5-47EF-BA85-56F65E0E3005}" destId="{AC9B7FB8-BB30-47CA-86EB-C7B99D94C8E4}" srcOrd="9" destOrd="0" presId="urn:microsoft.com/office/officeart/2005/8/layout/process5"/>
    <dgm:cxn modelId="{A9804136-B934-4C76-A74F-B3959EDE3B38}" type="presParOf" srcId="{AC9B7FB8-BB30-47CA-86EB-C7B99D94C8E4}" destId="{D9C6C8D3-C46A-4966-BFDA-317F20A3B5D9}" srcOrd="0" destOrd="0" presId="urn:microsoft.com/office/officeart/2005/8/layout/process5"/>
    <dgm:cxn modelId="{98615CF5-FF41-4F80-8C1B-DB13645E648D}" type="presParOf" srcId="{9A134EF2-2CA5-47EF-BA85-56F65E0E3005}" destId="{FA9D4DC3-D6D8-4D2D-8F43-9943923B6626}" srcOrd="10" destOrd="0" presId="urn:microsoft.com/office/officeart/2005/8/layout/process5"/>
    <dgm:cxn modelId="{3B057FE6-C6C8-4C30-9D1F-DC86732B4A06}" type="presParOf" srcId="{9A134EF2-2CA5-47EF-BA85-56F65E0E3005}" destId="{9B0B1E44-17C1-49F0-B4E7-AE499A4906AF}" srcOrd="11" destOrd="0" presId="urn:microsoft.com/office/officeart/2005/8/layout/process5"/>
    <dgm:cxn modelId="{4282A1EC-61EA-4CF7-871D-F91CF375A11E}" type="presParOf" srcId="{9B0B1E44-17C1-49F0-B4E7-AE499A4906AF}" destId="{4921BE27-2972-47C1-B7F0-D38E04E5F37F}" srcOrd="0" destOrd="0" presId="urn:microsoft.com/office/officeart/2005/8/layout/process5"/>
    <dgm:cxn modelId="{98010882-0592-47EE-8683-FC7D2328E50A}" type="presParOf" srcId="{9A134EF2-2CA5-47EF-BA85-56F65E0E3005}" destId="{56C55F92-3CE6-4EC1-9CB2-59BC440C4781}" srcOrd="12" destOrd="0" presId="urn:microsoft.com/office/officeart/2005/8/layout/process5"/>
    <dgm:cxn modelId="{03A9E9FB-73E8-44F4-8FFD-3EF5723870C5}" type="presParOf" srcId="{9A134EF2-2CA5-47EF-BA85-56F65E0E3005}" destId="{41430E06-4FA5-472C-B639-2E35195361A6}" srcOrd="13" destOrd="0" presId="urn:microsoft.com/office/officeart/2005/8/layout/process5"/>
    <dgm:cxn modelId="{F33AB785-704F-49EC-A1D8-2EF8132B1EA7}" type="presParOf" srcId="{41430E06-4FA5-472C-B639-2E35195361A6}" destId="{CF2E5141-9730-4748-8A4A-2A6311B8BC48}" srcOrd="0" destOrd="0" presId="urn:microsoft.com/office/officeart/2005/8/layout/process5"/>
    <dgm:cxn modelId="{9134305F-5BBF-4A0F-BD89-260E7A65DB52}" type="presParOf" srcId="{9A134EF2-2CA5-47EF-BA85-56F65E0E3005}" destId="{0F81ECE5-2204-48B8-B2E1-DC1A462ED9B8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7BBFAE-33E3-4AB0-9522-823A018B1248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2CA016F-0107-4A23-9F79-AB7D87308999}">
      <dgm:prSet phldrT="[Texto]"/>
      <dgm:spPr/>
      <dgm:t>
        <a:bodyPr/>
        <a:lstStyle/>
        <a:p>
          <a:r>
            <a:rPr lang="es-CO" dirty="0" smtClean="0"/>
            <a:t>No son requisito  paraclínicos para prestación de servicios de IVE </a:t>
          </a:r>
          <a:endParaRPr lang="es-ES" dirty="0"/>
        </a:p>
      </dgm:t>
    </dgm:pt>
    <dgm:pt modelId="{CC47C217-E09A-4C35-B0AD-40C6B4EA36FA}" type="parTrans" cxnId="{8F1D8EF9-7D42-45C3-B82C-20DC9B3D3823}">
      <dgm:prSet/>
      <dgm:spPr/>
      <dgm:t>
        <a:bodyPr/>
        <a:lstStyle/>
        <a:p>
          <a:endParaRPr lang="es-ES"/>
        </a:p>
      </dgm:t>
    </dgm:pt>
    <dgm:pt modelId="{02730307-A8CD-4969-B2BE-EA5DBFB03B43}" type="sibTrans" cxnId="{8F1D8EF9-7D42-45C3-B82C-20DC9B3D3823}">
      <dgm:prSet/>
      <dgm:spPr/>
      <dgm:t>
        <a:bodyPr/>
        <a:lstStyle/>
        <a:p>
          <a:endParaRPr lang="es-ES"/>
        </a:p>
      </dgm:t>
    </dgm:pt>
    <dgm:pt modelId="{94F05986-F557-46E6-9CEC-0DFD74079764}">
      <dgm:prSet/>
      <dgm:spPr/>
      <dgm:t>
        <a:bodyPr/>
        <a:lstStyle/>
        <a:p>
          <a:r>
            <a:rPr lang="es-CO" smtClean="0"/>
            <a:t>Hemoclasificación</a:t>
          </a:r>
          <a:endParaRPr lang="es-CO" dirty="0"/>
        </a:p>
      </dgm:t>
    </dgm:pt>
    <dgm:pt modelId="{52DB02E9-4EFA-4911-B060-A289BFDE1BF7}" type="parTrans" cxnId="{F04DE6D1-8F89-48D5-9EB5-9072DEBE781B}">
      <dgm:prSet/>
      <dgm:spPr/>
      <dgm:t>
        <a:bodyPr/>
        <a:lstStyle/>
        <a:p>
          <a:endParaRPr lang="es-ES"/>
        </a:p>
      </dgm:t>
    </dgm:pt>
    <dgm:pt modelId="{C1E07FB7-D499-430B-A152-7711B895ADA4}" type="sibTrans" cxnId="{F04DE6D1-8F89-48D5-9EB5-9072DEBE781B}">
      <dgm:prSet/>
      <dgm:spPr/>
      <dgm:t>
        <a:bodyPr/>
        <a:lstStyle/>
        <a:p>
          <a:endParaRPr lang="es-ES"/>
        </a:p>
      </dgm:t>
    </dgm:pt>
    <dgm:pt modelId="{1C4F665A-B89F-4495-A3AF-C69DEE500F88}">
      <dgm:prSet/>
      <dgm:spPr/>
      <dgm:t>
        <a:bodyPr/>
        <a:lstStyle/>
        <a:p>
          <a:r>
            <a:rPr lang="es-CO" dirty="0" smtClean="0"/>
            <a:t>Sospecha de anemia solicitar cuadro hemático</a:t>
          </a:r>
          <a:endParaRPr lang="es-CO" dirty="0"/>
        </a:p>
      </dgm:t>
    </dgm:pt>
    <dgm:pt modelId="{4E9E5716-6DA0-44E5-A7C9-B6D4B30C888F}" type="parTrans" cxnId="{638ED446-A29D-480D-A0B4-FB66C316182E}">
      <dgm:prSet/>
      <dgm:spPr/>
      <dgm:t>
        <a:bodyPr/>
        <a:lstStyle/>
        <a:p>
          <a:endParaRPr lang="es-ES"/>
        </a:p>
      </dgm:t>
    </dgm:pt>
    <dgm:pt modelId="{690A3F44-D810-49FF-9002-9D416340F27A}" type="sibTrans" cxnId="{638ED446-A29D-480D-A0B4-FB66C316182E}">
      <dgm:prSet/>
      <dgm:spPr/>
      <dgm:t>
        <a:bodyPr/>
        <a:lstStyle/>
        <a:p>
          <a:endParaRPr lang="es-ES"/>
        </a:p>
      </dgm:t>
    </dgm:pt>
    <dgm:pt modelId="{DCE2E200-2936-4116-B5F4-61447BBA1574}">
      <dgm:prSet/>
      <dgm:spPr/>
      <dgm:t>
        <a:bodyPr/>
        <a:lstStyle/>
        <a:p>
          <a:r>
            <a:rPr lang="es-CO" dirty="0" smtClean="0"/>
            <a:t>Dar asesoría y ofrecer prueba de tamizaje para VIH, Sífilis dejando claro que es voluntaria. </a:t>
          </a:r>
          <a:endParaRPr lang="es-CO" dirty="0"/>
        </a:p>
      </dgm:t>
    </dgm:pt>
    <dgm:pt modelId="{B03A3808-6986-4EA4-9506-BCFD2C084C0C}" type="parTrans" cxnId="{89332FB0-F818-41E3-A85B-221999988333}">
      <dgm:prSet/>
      <dgm:spPr/>
      <dgm:t>
        <a:bodyPr/>
        <a:lstStyle/>
        <a:p>
          <a:endParaRPr lang="es-ES"/>
        </a:p>
      </dgm:t>
    </dgm:pt>
    <dgm:pt modelId="{EC513B8D-8E92-4D81-AF64-1622B57EC574}" type="sibTrans" cxnId="{89332FB0-F818-41E3-A85B-221999988333}">
      <dgm:prSet/>
      <dgm:spPr/>
      <dgm:t>
        <a:bodyPr/>
        <a:lstStyle/>
        <a:p>
          <a:endParaRPr lang="es-ES"/>
        </a:p>
      </dgm:t>
    </dgm:pt>
    <dgm:pt modelId="{4DCADAF6-4E61-44BB-AED8-F997BA2FB540}">
      <dgm:prSet/>
      <dgm:spPr/>
      <dgm:t>
        <a:bodyPr/>
        <a:lstStyle/>
        <a:p>
          <a:r>
            <a:rPr lang="es-CO" dirty="0" smtClean="0"/>
            <a:t>La exploración ecográfica no es necesaria IVE en 1.Trimestre</a:t>
          </a:r>
          <a:endParaRPr lang="es-CO" dirty="0"/>
        </a:p>
      </dgm:t>
    </dgm:pt>
    <dgm:pt modelId="{1823AE25-0649-4E50-BCD4-23ECF3A89DA9}" type="parTrans" cxnId="{5C179269-F713-4A33-A327-DB655D05C000}">
      <dgm:prSet/>
      <dgm:spPr/>
      <dgm:t>
        <a:bodyPr/>
        <a:lstStyle/>
        <a:p>
          <a:endParaRPr lang="es-ES"/>
        </a:p>
      </dgm:t>
    </dgm:pt>
    <dgm:pt modelId="{C8566476-ADC6-44B0-A0AA-258379143EEA}" type="sibTrans" cxnId="{5C179269-F713-4A33-A327-DB655D05C000}">
      <dgm:prSet/>
      <dgm:spPr/>
      <dgm:t>
        <a:bodyPr/>
        <a:lstStyle/>
        <a:p>
          <a:endParaRPr lang="es-ES"/>
        </a:p>
      </dgm:t>
    </dgm:pt>
    <dgm:pt modelId="{B1B03EC5-361B-4D93-918B-FB4BC469CEE3}">
      <dgm:prSet/>
      <dgm:spPr/>
      <dgm:t>
        <a:bodyPr/>
        <a:lstStyle/>
        <a:p>
          <a:r>
            <a:rPr lang="es-CO" dirty="0" smtClean="0"/>
            <a:t>Salvo sospecha de embarazo ectópico, enfermedad trofoblástica o otra alteración</a:t>
          </a:r>
          <a:endParaRPr lang="es-ES" dirty="0"/>
        </a:p>
      </dgm:t>
    </dgm:pt>
    <dgm:pt modelId="{771B794D-BB8C-4FCD-948B-D8D6EC08EFE3}" type="parTrans" cxnId="{9BA778FF-6025-4F8A-B8ED-0DA180C4D660}">
      <dgm:prSet/>
      <dgm:spPr/>
      <dgm:t>
        <a:bodyPr/>
        <a:lstStyle/>
        <a:p>
          <a:endParaRPr lang="es-ES"/>
        </a:p>
      </dgm:t>
    </dgm:pt>
    <dgm:pt modelId="{5CF59643-8300-49B4-AB46-B5E600B0002E}" type="sibTrans" cxnId="{9BA778FF-6025-4F8A-B8ED-0DA180C4D660}">
      <dgm:prSet/>
      <dgm:spPr/>
      <dgm:t>
        <a:bodyPr/>
        <a:lstStyle/>
        <a:p>
          <a:endParaRPr lang="es-ES"/>
        </a:p>
      </dgm:t>
    </dgm:pt>
    <dgm:pt modelId="{D64B0EA5-8C5D-4351-8C84-4F57C2985C8D}" type="pres">
      <dgm:prSet presAssocID="{CD7BBFAE-33E3-4AB0-9522-823A018B124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BCDDDB16-8394-4C87-B615-016AAB613401}" type="pres">
      <dgm:prSet presAssocID="{CD7BBFAE-33E3-4AB0-9522-823A018B1248}" presName="Name1" presStyleCnt="0"/>
      <dgm:spPr/>
    </dgm:pt>
    <dgm:pt modelId="{9DF61C48-E779-4522-80B4-B5DAD2B9DDF8}" type="pres">
      <dgm:prSet presAssocID="{CD7BBFAE-33E3-4AB0-9522-823A018B1248}" presName="cycle" presStyleCnt="0"/>
      <dgm:spPr/>
    </dgm:pt>
    <dgm:pt modelId="{909D5E4E-979B-4023-A6FC-7B0B2D49F542}" type="pres">
      <dgm:prSet presAssocID="{CD7BBFAE-33E3-4AB0-9522-823A018B1248}" presName="srcNode" presStyleLbl="node1" presStyleIdx="0" presStyleCnt="6"/>
      <dgm:spPr/>
    </dgm:pt>
    <dgm:pt modelId="{6E9AEF46-7347-497F-B1D7-914130D51AB3}" type="pres">
      <dgm:prSet presAssocID="{CD7BBFAE-33E3-4AB0-9522-823A018B1248}" presName="conn" presStyleLbl="parChTrans1D2" presStyleIdx="0" presStyleCnt="1"/>
      <dgm:spPr/>
      <dgm:t>
        <a:bodyPr/>
        <a:lstStyle/>
        <a:p>
          <a:endParaRPr lang="es-ES"/>
        </a:p>
      </dgm:t>
    </dgm:pt>
    <dgm:pt modelId="{DFF9840F-6521-491F-9AD5-211D71B73ECF}" type="pres">
      <dgm:prSet presAssocID="{CD7BBFAE-33E3-4AB0-9522-823A018B1248}" presName="extraNode" presStyleLbl="node1" presStyleIdx="0" presStyleCnt="6"/>
      <dgm:spPr/>
    </dgm:pt>
    <dgm:pt modelId="{A988410C-D11D-4210-AFB1-C5E87413715D}" type="pres">
      <dgm:prSet presAssocID="{CD7BBFAE-33E3-4AB0-9522-823A018B1248}" presName="dstNode" presStyleLbl="node1" presStyleIdx="0" presStyleCnt="6"/>
      <dgm:spPr/>
    </dgm:pt>
    <dgm:pt modelId="{87A66B0F-0C81-4862-8981-76348BE850A8}" type="pres">
      <dgm:prSet presAssocID="{22CA016F-0107-4A23-9F79-AB7D87308999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181183-6D44-4EB1-A941-F6BD1CF3DCD1}" type="pres">
      <dgm:prSet presAssocID="{22CA016F-0107-4A23-9F79-AB7D87308999}" presName="accent_1" presStyleCnt="0"/>
      <dgm:spPr/>
    </dgm:pt>
    <dgm:pt modelId="{B2B115C1-4515-4BD7-B6B7-772942BC9FE1}" type="pres">
      <dgm:prSet presAssocID="{22CA016F-0107-4A23-9F79-AB7D87308999}" presName="accentRepeatNode" presStyleLbl="solidFgAcc1" presStyleIdx="0" presStyleCnt="6"/>
      <dgm:spPr>
        <a:solidFill>
          <a:schemeClr val="tx2">
            <a:lumMod val="60000"/>
            <a:lumOff val="40000"/>
          </a:schemeClr>
        </a:solidFill>
      </dgm:spPr>
    </dgm:pt>
    <dgm:pt modelId="{CBC95670-BA97-4BBD-A8E0-0AB3D25C0EFA}" type="pres">
      <dgm:prSet presAssocID="{94F05986-F557-46E6-9CEC-0DFD74079764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DE62D4-217A-4CD6-A229-2D60896FA4C1}" type="pres">
      <dgm:prSet presAssocID="{94F05986-F557-46E6-9CEC-0DFD74079764}" presName="accent_2" presStyleCnt="0"/>
      <dgm:spPr/>
    </dgm:pt>
    <dgm:pt modelId="{5F8B3A8E-9CD9-436D-93AD-A6FF3B3C5BBE}" type="pres">
      <dgm:prSet presAssocID="{94F05986-F557-46E6-9CEC-0DFD74079764}" presName="accentRepeatNode" presStyleLbl="solidFgAcc1" presStyleIdx="1" presStyleCnt="6"/>
      <dgm:spPr>
        <a:solidFill>
          <a:schemeClr val="tx2">
            <a:lumMod val="60000"/>
            <a:lumOff val="40000"/>
          </a:schemeClr>
        </a:solidFill>
      </dgm:spPr>
    </dgm:pt>
    <dgm:pt modelId="{5FA331EF-8BC0-4FA7-AA6E-AE5B056F3D1D}" type="pres">
      <dgm:prSet presAssocID="{1C4F665A-B89F-4495-A3AF-C69DEE500F88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C97541-8DA1-4BDE-AF5F-A11664E913D7}" type="pres">
      <dgm:prSet presAssocID="{1C4F665A-B89F-4495-A3AF-C69DEE500F88}" presName="accent_3" presStyleCnt="0"/>
      <dgm:spPr/>
    </dgm:pt>
    <dgm:pt modelId="{DF60B49C-BDD5-4494-8817-6C0FAD4FBE9F}" type="pres">
      <dgm:prSet presAssocID="{1C4F665A-B89F-4495-A3AF-C69DEE500F88}" presName="accentRepeatNode" presStyleLbl="solidFgAcc1" presStyleIdx="2" presStyleCnt="6"/>
      <dgm:spPr>
        <a:solidFill>
          <a:schemeClr val="tx2">
            <a:lumMod val="60000"/>
            <a:lumOff val="40000"/>
          </a:schemeClr>
        </a:solidFill>
      </dgm:spPr>
    </dgm:pt>
    <dgm:pt modelId="{57AA4F1E-155D-459D-8DBB-FE2A5AAD446B}" type="pres">
      <dgm:prSet presAssocID="{DCE2E200-2936-4116-B5F4-61447BBA157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E9450D-0BB9-4F4E-BC60-97B4A301247E}" type="pres">
      <dgm:prSet presAssocID="{DCE2E200-2936-4116-B5F4-61447BBA1574}" presName="accent_4" presStyleCnt="0"/>
      <dgm:spPr/>
    </dgm:pt>
    <dgm:pt modelId="{3FE0389B-DFCE-43D9-ACD8-41B8929AE3A9}" type="pres">
      <dgm:prSet presAssocID="{DCE2E200-2936-4116-B5F4-61447BBA1574}" presName="accentRepeatNode" presStyleLbl="solidFgAcc1" presStyleIdx="3" presStyleCnt="6"/>
      <dgm:spPr>
        <a:solidFill>
          <a:schemeClr val="tx2">
            <a:lumMod val="60000"/>
            <a:lumOff val="40000"/>
          </a:schemeClr>
        </a:solidFill>
      </dgm:spPr>
    </dgm:pt>
    <dgm:pt modelId="{4332CCC4-767F-4E48-A27B-CEBE6A228269}" type="pres">
      <dgm:prSet presAssocID="{4DCADAF6-4E61-44BB-AED8-F997BA2FB540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6A1E1E-009A-4CF2-898C-D86A8217C62E}" type="pres">
      <dgm:prSet presAssocID="{4DCADAF6-4E61-44BB-AED8-F997BA2FB540}" presName="accent_5" presStyleCnt="0"/>
      <dgm:spPr/>
    </dgm:pt>
    <dgm:pt modelId="{7B7FA842-98F5-4B50-B455-C7D032339B6A}" type="pres">
      <dgm:prSet presAssocID="{4DCADAF6-4E61-44BB-AED8-F997BA2FB540}" presName="accentRepeatNode" presStyleLbl="solidFgAcc1" presStyleIdx="4" presStyleCnt="6"/>
      <dgm:spPr>
        <a:solidFill>
          <a:schemeClr val="tx2">
            <a:lumMod val="60000"/>
            <a:lumOff val="40000"/>
          </a:schemeClr>
        </a:solidFill>
      </dgm:spPr>
    </dgm:pt>
    <dgm:pt modelId="{3C7EACC4-8E55-4EB3-B606-0BEAF238AC17}" type="pres">
      <dgm:prSet presAssocID="{B1B03EC5-361B-4D93-918B-FB4BC469CEE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A388F2-A110-4A15-90CE-5577D3690A74}" type="pres">
      <dgm:prSet presAssocID="{B1B03EC5-361B-4D93-918B-FB4BC469CEE3}" presName="accent_6" presStyleCnt="0"/>
      <dgm:spPr/>
    </dgm:pt>
    <dgm:pt modelId="{F985C683-7ABF-49E9-B2BC-16C35075C16D}" type="pres">
      <dgm:prSet presAssocID="{B1B03EC5-361B-4D93-918B-FB4BC469CEE3}" presName="accentRepeatNode" presStyleLbl="solidFgAcc1" presStyleIdx="5" presStyleCnt="6"/>
      <dgm:spPr>
        <a:solidFill>
          <a:schemeClr val="tx2">
            <a:lumMod val="60000"/>
            <a:lumOff val="40000"/>
          </a:schemeClr>
        </a:solidFill>
      </dgm:spPr>
    </dgm:pt>
  </dgm:ptLst>
  <dgm:cxnLst>
    <dgm:cxn modelId="{4AE3D110-32FB-4D8C-9775-E3A13DEB3E9F}" type="presOf" srcId="{94F05986-F557-46E6-9CEC-0DFD74079764}" destId="{CBC95670-BA97-4BBD-A8E0-0AB3D25C0EFA}" srcOrd="0" destOrd="0" presId="urn:microsoft.com/office/officeart/2008/layout/VerticalCurvedList"/>
    <dgm:cxn modelId="{9BA778FF-6025-4F8A-B8ED-0DA180C4D660}" srcId="{CD7BBFAE-33E3-4AB0-9522-823A018B1248}" destId="{B1B03EC5-361B-4D93-918B-FB4BC469CEE3}" srcOrd="5" destOrd="0" parTransId="{771B794D-BB8C-4FCD-948B-D8D6EC08EFE3}" sibTransId="{5CF59643-8300-49B4-AB46-B5E600B0002E}"/>
    <dgm:cxn modelId="{4631C954-E4D1-4F79-A154-1D3990D55D38}" type="presOf" srcId="{B1B03EC5-361B-4D93-918B-FB4BC469CEE3}" destId="{3C7EACC4-8E55-4EB3-B606-0BEAF238AC17}" srcOrd="0" destOrd="0" presId="urn:microsoft.com/office/officeart/2008/layout/VerticalCurvedList"/>
    <dgm:cxn modelId="{89332FB0-F818-41E3-A85B-221999988333}" srcId="{CD7BBFAE-33E3-4AB0-9522-823A018B1248}" destId="{DCE2E200-2936-4116-B5F4-61447BBA1574}" srcOrd="3" destOrd="0" parTransId="{B03A3808-6986-4EA4-9506-BCFD2C084C0C}" sibTransId="{EC513B8D-8E92-4D81-AF64-1622B57EC574}"/>
    <dgm:cxn modelId="{93B5F9E3-B6F0-4CF9-9BDA-7B8B41F654EA}" type="presOf" srcId="{CD7BBFAE-33E3-4AB0-9522-823A018B1248}" destId="{D64B0EA5-8C5D-4351-8C84-4F57C2985C8D}" srcOrd="0" destOrd="0" presId="urn:microsoft.com/office/officeart/2008/layout/VerticalCurvedList"/>
    <dgm:cxn modelId="{8F1D8EF9-7D42-45C3-B82C-20DC9B3D3823}" srcId="{CD7BBFAE-33E3-4AB0-9522-823A018B1248}" destId="{22CA016F-0107-4A23-9F79-AB7D87308999}" srcOrd="0" destOrd="0" parTransId="{CC47C217-E09A-4C35-B0AD-40C6B4EA36FA}" sibTransId="{02730307-A8CD-4969-B2BE-EA5DBFB03B43}"/>
    <dgm:cxn modelId="{B6042D29-5C78-439A-9E4F-551A50D31B62}" type="presOf" srcId="{DCE2E200-2936-4116-B5F4-61447BBA1574}" destId="{57AA4F1E-155D-459D-8DBB-FE2A5AAD446B}" srcOrd="0" destOrd="0" presId="urn:microsoft.com/office/officeart/2008/layout/VerticalCurvedList"/>
    <dgm:cxn modelId="{2866A357-702C-4846-B58F-E83AA161AEDB}" type="presOf" srcId="{1C4F665A-B89F-4495-A3AF-C69DEE500F88}" destId="{5FA331EF-8BC0-4FA7-AA6E-AE5B056F3D1D}" srcOrd="0" destOrd="0" presId="urn:microsoft.com/office/officeart/2008/layout/VerticalCurvedList"/>
    <dgm:cxn modelId="{638ED446-A29D-480D-A0B4-FB66C316182E}" srcId="{CD7BBFAE-33E3-4AB0-9522-823A018B1248}" destId="{1C4F665A-B89F-4495-A3AF-C69DEE500F88}" srcOrd="2" destOrd="0" parTransId="{4E9E5716-6DA0-44E5-A7C9-B6D4B30C888F}" sibTransId="{690A3F44-D810-49FF-9002-9D416340F27A}"/>
    <dgm:cxn modelId="{F04DE6D1-8F89-48D5-9EB5-9072DEBE781B}" srcId="{CD7BBFAE-33E3-4AB0-9522-823A018B1248}" destId="{94F05986-F557-46E6-9CEC-0DFD74079764}" srcOrd="1" destOrd="0" parTransId="{52DB02E9-4EFA-4911-B060-A289BFDE1BF7}" sibTransId="{C1E07FB7-D499-430B-A152-7711B895ADA4}"/>
    <dgm:cxn modelId="{5C179269-F713-4A33-A327-DB655D05C000}" srcId="{CD7BBFAE-33E3-4AB0-9522-823A018B1248}" destId="{4DCADAF6-4E61-44BB-AED8-F997BA2FB540}" srcOrd="4" destOrd="0" parTransId="{1823AE25-0649-4E50-BCD4-23ECF3A89DA9}" sibTransId="{C8566476-ADC6-44B0-A0AA-258379143EEA}"/>
    <dgm:cxn modelId="{2954FEE9-6EB9-4C25-AC12-C2B8130C804C}" type="presOf" srcId="{22CA016F-0107-4A23-9F79-AB7D87308999}" destId="{87A66B0F-0C81-4862-8981-76348BE850A8}" srcOrd="0" destOrd="0" presId="urn:microsoft.com/office/officeart/2008/layout/VerticalCurvedList"/>
    <dgm:cxn modelId="{2EF7963B-B390-4350-B36F-3D48F72D3AC8}" type="presOf" srcId="{4DCADAF6-4E61-44BB-AED8-F997BA2FB540}" destId="{4332CCC4-767F-4E48-A27B-CEBE6A228269}" srcOrd="0" destOrd="0" presId="urn:microsoft.com/office/officeart/2008/layout/VerticalCurvedList"/>
    <dgm:cxn modelId="{E5394ECF-50ED-45DE-956B-3B1F357D3E2C}" type="presOf" srcId="{02730307-A8CD-4969-B2BE-EA5DBFB03B43}" destId="{6E9AEF46-7347-497F-B1D7-914130D51AB3}" srcOrd="0" destOrd="0" presId="urn:microsoft.com/office/officeart/2008/layout/VerticalCurvedList"/>
    <dgm:cxn modelId="{37D79240-51C5-4126-BB21-8B2452060E31}" type="presParOf" srcId="{D64B0EA5-8C5D-4351-8C84-4F57C2985C8D}" destId="{BCDDDB16-8394-4C87-B615-016AAB613401}" srcOrd="0" destOrd="0" presId="urn:microsoft.com/office/officeart/2008/layout/VerticalCurvedList"/>
    <dgm:cxn modelId="{68AF3E30-01E3-4C84-9F32-302B97C5B57D}" type="presParOf" srcId="{BCDDDB16-8394-4C87-B615-016AAB613401}" destId="{9DF61C48-E779-4522-80B4-B5DAD2B9DDF8}" srcOrd="0" destOrd="0" presId="urn:microsoft.com/office/officeart/2008/layout/VerticalCurvedList"/>
    <dgm:cxn modelId="{D40CCEB7-30AF-4ECF-AB94-8DED2790C50E}" type="presParOf" srcId="{9DF61C48-E779-4522-80B4-B5DAD2B9DDF8}" destId="{909D5E4E-979B-4023-A6FC-7B0B2D49F542}" srcOrd="0" destOrd="0" presId="urn:microsoft.com/office/officeart/2008/layout/VerticalCurvedList"/>
    <dgm:cxn modelId="{F90987C6-D024-40F2-BCE8-47DB2B338F57}" type="presParOf" srcId="{9DF61C48-E779-4522-80B4-B5DAD2B9DDF8}" destId="{6E9AEF46-7347-497F-B1D7-914130D51AB3}" srcOrd="1" destOrd="0" presId="urn:microsoft.com/office/officeart/2008/layout/VerticalCurvedList"/>
    <dgm:cxn modelId="{B2BFE117-7D1F-4FB7-AB72-9DC977E47D71}" type="presParOf" srcId="{9DF61C48-E779-4522-80B4-B5DAD2B9DDF8}" destId="{DFF9840F-6521-491F-9AD5-211D71B73ECF}" srcOrd="2" destOrd="0" presId="urn:microsoft.com/office/officeart/2008/layout/VerticalCurvedList"/>
    <dgm:cxn modelId="{17787155-1A8F-43A7-B773-A9FBBE40048F}" type="presParOf" srcId="{9DF61C48-E779-4522-80B4-B5DAD2B9DDF8}" destId="{A988410C-D11D-4210-AFB1-C5E87413715D}" srcOrd="3" destOrd="0" presId="urn:microsoft.com/office/officeart/2008/layout/VerticalCurvedList"/>
    <dgm:cxn modelId="{83BA4EBA-734B-4E1E-9BED-1324671AE689}" type="presParOf" srcId="{BCDDDB16-8394-4C87-B615-016AAB613401}" destId="{87A66B0F-0C81-4862-8981-76348BE850A8}" srcOrd="1" destOrd="0" presId="urn:microsoft.com/office/officeart/2008/layout/VerticalCurvedList"/>
    <dgm:cxn modelId="{1F3C72A5-6CFF-4F5F-958B-E02F768AC8A5}" type="presParOf" srcId="{BCDDDB16-8394-4C87-B615-016AAB613401}" destId="{21181183-6D44-4EB1-A941-F6BD1CF3DCD1}" srcOrd="2" destOrd="0" presId="urn:microsoft.com/office/officeart/2008/layout/VerticalCurvedList"/>
    <dgm:cxn modelId="{F7F2A221-A54F-4170-A798-1F2D0D51AD81}" type="presParOf" srcId="{21181183-6D44-4EB1-A941-F6BD1CF3DCD1}" destId="{B2B115C1-4515-4BD7-B6B7-772942BC9FE1}" srcOrd="0" destOrd="0" presId="urn:microsoft.com/office/officeart/2008/layout/VerticalCurvedList"/>
    <dgm:cxn modelId="{EB10EB00-0BA5-4FDD-A3FD-693BEBA8A829}" type="presParOf" srcId="{BCDDDB16-8394-4C87-B615-016AAB613401}" destId="{CBC95670-BA97-4BBD-A8E0-0AB3D25C0EFA}" srcOrd="3" destOrd="0" presId="urn:microsoft.com/office/officeart/2008/layout/VerticalCurvedList"/>
    <dgm:cxn modelId="{B3E3680F-F2F8-4EEE-B675-AAB866A4917F}" type="presParOf" srcId="{BCDDDB16-8394-4C87-B615-016AAB613401}" destId="{86DE62D4-217A-4CD6-A229-2D60896FA4C1}" srcOrd="4" destOrd="0" presId="urn:microsoft.com/office/officeart/2008/layout/VerticalCurvedList"/>
    <dgm:cxn modelId="{81FEB340-253A-456B-87D8-B43F08E6DFDB}" type="presParOf" srcId="{86DE62D4-217A-4CD6-A229-2D60896FA4C1}" destId="{5F8B3A8E-9CD9-436D-93AD-A6FF3B3C5BBE}" srcOrd="0" destOrd="0" presId="urn:microsoft.com/office/officeart/2008/layout/VerticalCurvedList"/>
    <dgm:cxn modelId="{31778A08-95BD-4D74-8F35-F25F8C7F0872}" type="presParOf" srcId="{BCDDDB16-8394-4C87-B615-016AAB613401}" destId="{5FA331EF-8BC0-4FA7-AA6E-AE5B056F3D1D}" srcOrd="5" destOrd="0" presId="urn:microsoft.com/office/officeart/2008/layout/VerticalCurvedList"/>
    <dgm:cxn modelId="{3C9FF1F4-639A-4E5F-A303-BDC4D23B0580}" type="presParOf" srcId="{BCDDDB16-8394-4C87-B615-016AAB613401}" destId="{B8C97541-8DA1-4BDE-AF5F-A11664E913D7}" srcOrd="6" destOrd="0" presId="urn:microsoft.com/office/officeart/2008/layout/VerticalCurvedList"/>
    <dgm:cxn modelId="{376FA297-9F4D-4590-A57F-3430DEB55986}" type="presParOf" srcId="{B8C97541-8DA1-4BDE-AF5F-A11664E913D7}" destId="{DF60B49C-BDD5-4494-8817-6C0FAD4FBE9F}" srcOrd="0" destOrd="0" presId="urn:microsoft.com/office/officeart/2008/layout/VerticalCurvedList"/>
    <dgm:cxn modelId="{E5A69A7D-5C43-42F9-85B2-5EE35ACBDBA3}" type="presParOf" srcId="{BCDDDB16-8394-4C87-B615-016AAB613401}" destId="{57AA4F1E-155D-459D-8DBB-FE2A5AAD446B}" srcOrd="7" destOrd="0" presId="urn:microsoft.com/office/officeart/2008/layout/VerticalCurvedList"/>
    <dgm:cxn modelId="{FD237CEA-3464-4882-9205-951C7F055834}" type="presParOf" srcId="{BCDDDB16-8394-4C87-B615-016AAB613401}" destId="{16E9450D-0BB9-4F4E-BC60-97B4A301247E}" srcOrd="8" destOrd="0" presId="urn:microsoft.com/office/officeart/2008/layout/VerticalCurvedList"/>
    <dgm:cxn modelId="{CCDE6A58-8CC3-41DA-80C2-4EDFA54D82DD}" type="presParOf" srcId="{16E9450D-0BB9-4F4E-BC60-97B4A301247E}" destId="{3FE0389B-DFCE-43D9-ACD8-41B8929AE3A9}" srcOrd="0" destOrd="0" presId="urn:microsoft.com/office/officeart/2008/layout/VerticalCurvedList"/>
    <dgm:cxn modelId="{4CD63FD3-AF50-4395-ACAB-A1C828AF130C}" type="presParOf" srcId="{BCDDDB16-8394-4C87-B615-016AAB613401}" destId="{4332CCC4-767F-4E48-A27B-CEBE6A228269}" srcOrd="9" destOrd="0" presId="urn:microsoft.com/office/officeart/2008/layout/VerticalCurvedList"/>
    <dgm:cxn modelId="{E088E258-5AC0-4656-9BA8-C619830A96FB}" type="presParOf" srcId="{BCDDDB16-8394-4C87-B615-016AAB613401}" destId="{DF6A1E1E-009A-4CF2-898C-D86A8217C62E}" srcOrd="10" destOrd="0" presId="urn:microsoft.com/office/officeart/2008/layout/VerticalCurvedList"/>
    <dgm:cxn modelId="{5A591DD9-EB46-473C-955B-D0C627372729}" type="presParOf" srcId="{DF6A1E1E-009A-4CF2-898C-D86A8217C62E}" destId="{7B7FA842-98F5-4B50-B455-C7D032339B6A}" srcOrd="0" destOrd="0" presId="urn:microsoft.com/office/officeart/2008/layout/VerticalCurvedList"/>
    <dgm:cxn modelId="{297738B8-C8F2-4F34-8D50-AD358CFF915B}" type="presParOf" srcId="{BCDDDB16-8394-4C87-B615-016AAB613401}" destId="{3C7EACC4-8E55-4EB3-B606-0BEAF238AC17}" srcOrd="11" destOrd="0" presId="urn:microsoft.com/office/officeart/2008/layout/VerticalCurvedList"/>
    <dgm:cxn modelId="{76127791-1201-430A-B619-DF8C2A45E886}" type="presParOf" srcId="{BCDDDB16-8394-4C87-B615-016AAB613401}" destId="{4EA388F2-A110-4A15-90CE-5577D3690A74}" srcOrd="12" destOrd="0" presId="urn:microsoft.com/office/officeart/2008/layout/VerticalCurvedList"/>
    <dgm:cxn modelId="{24DD4505-7DD8-45C6-8F08-BF526CAA1383}" type="presParOf" srcId="{4EA388F2-A110-4A15-90CE-5577D3690A74}" destId="{F985C683-7ABF-49E9-B2BC-16C35075C1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7AFD06-5CFE-46E3-85E5-FB92365F4A77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</dgm:pt>
    <dgm:pt modelId="{2C6C5DAA-5E74-4888-9228-53A73B2F48B0}">
      <dgm:prSet phldrT="[Texto]"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Es la manifestación libre y voluntaria en la que solicita y acepta someterse a una IVE</a:t>
          </a:r>
          <a:endParaRPr lang="es-ES" sz="1200" dirty="0">
            <a:latin typeface="Montserrat" panose="020B0604020202020204" charset="0"/>
          </a:endParaRPr>
        </a:p>
      </dgm:t>
    </dgm:pt>
    <dgm:pt modelId="{92EA9DE7-7C4F-4BD4-8240-4975EC0D981A}" type="parTrans" cxnId="{CB3E2DC0-4F1E-4864-8D37-B758CC46A3F6}">
      <dgm:prSet/>
      <dgm:spPr/>
      <dgm:t>
        <a:bodyPr/>
        <a:lstStyle/>
        <a:p>
          <a:endParaRPr lang="es-ES"/>
        </a:p>
      </dgm:t>
    </dgm:pt>
    <dgm:pt modelId="{C2F7E43E-4634-41CB-98C7-8A87566EE106}" type="sibTrans" cxnId="{CB3E2DC0-4F1E-4864-8D37-B758CC46A3F6}">
      <dgm:prSet/>
      <dgm:spPr/>
      <dgm:t>
        <a:bodyPr/>
        <a:lstStyle/>
        <a:p>
          <a:endParaRPr lang="es-ES"/>
        </a:p>
      </dgm:t>
    </dgm:pt>
    <dgm:pt modelId="{34B14FBA-81D4-4BF2-B15F-9C60B71EB2A1}">
      <dgm:prSet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Este deberá suscribirse con antelación al procedimiento de IVE y anexarse a la historia clínica.</a:t>
          </a:r>
          <a:endParaRPr lang="es-CO" sz="1200" dirty="0">
            <a:latin typeface="Montserrat" panose="020B0604020202020204" charset="0"/>
          </a:endParaRPr>
        </a:p>
      </dgm:t>
    </dgm:pt>
    <dgm:pt modelId="{B6820633-629A-4474-BBD2-F0132477E360}" type="parTrans" cxnId="{CD90BA0D-B31C-4A87-9C54-946673D2A8F9}">
      <dgm:prSet/>
      <dgm:spPr/>
      <dgm:t>
        <a:bodyPr/>
        <a:lstStyle/>
        <a:p>
          <a:endParaRPr lang="es-ES"/>
        </a:p>
      </dgm:t>
    </dgm:pt>
    <dgm:pt modelId="{4624C76D-B685-4AAA-86AF-57AE2D6C303F}" type="sibTrans" cxnId="{CD90BA0D-B31C-4A87-9C54-946673D2A8F9}">
      <dgm:prSet/>
      <dgm:spPr/>
      <dgm:t>
        <a:bodyPr/>
        <a:lstStyle/>
        <a:p>
          <a:endParaRPr lang="es-ES"/>
        </a:p>
      </dgm:t>
    </dgm:pt>
    <dgm:pt modelId="{0DF4CE3A-891B-4606-B7DD-6BE6C819107B}">
      <dgm:prSet phldrT="[Texto]"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Debe haber recibido información clara, real, objetiva y completa sobre sus derechos,  procedimientos, riesgos </a:t>
          </a:r>
          <a:endParaRPr lang="es-ES" sz="1200" dirty="0">
            <a:latin typeface="Montserrat" panose="020B0604020202020204" charset="0"/>
          </a:endParaRPr>
        </a:p>
      </dgm:t>
    </dgm:pt>
    <dgm:pt modelId="{FE3F399A-8E36-4A60-A82F-6F2DB7108F1C}" type="parTrans" cxnId="{4E2E1883-F24D-41BD-AC4F-9C128CE799A8}">
      <dgm:prSet/>
      <dgm:spPr/>
      <dgm:t>
        <a:bodyPr/>
        <a:lstStyle/>
        <a:p>
          <a:endParaRPr lang="es-ES"/>
        </a:p>
      </dgm:t>
    </dgm:pt>
    <dgm:pt modelId="{0323FCE8-4D70-44D8-96E8-4AC13098277D}" type="sibTrans" cxnId="{4E2E1883-F24D-41BD-AC4F-9C128CE799A8}">
      <dgm:prSet/>
      <dgm:spPr/>
      <dgm:t>
        <a:bodyPr/>
        <a:lstStyle/>
        <a:p>
          <a:endParaRPr lang="es-ES"/>
        </a:p>
      </dgm:t>
    </dgm:pt>
    <dgm:pt modelId="{7C1496DC-FAC1-4527-8F5C-E3B0ECCAF567}" type="pres">
      <dgm:prSet presAssocID="{9F7AFD06-5CFE-46E3-85E5-FB92365F4A77}" presName="Name0" presStyleCnt="0">
        <dgm:presLayoutVars>
          <dgm:dir/>
          <dgm:animLvl val="lvl"/>
          <dgm:resizeHandles val="exact"/>
        </dgm:presLayoutVars>
      </dgm:prSet>
      <dgm:spPr/>
    </dgm:pt>
    <dgm:pt modelId="{7AB5FF34-BDA8-487D-B6BC-5358E8A7CEA4}" type="pres">
      <dgm:prSet presAssocID="{2C6C5DAA-5E74-4888-9228-53A73B2F48B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C2762B-FB36-43DF-906B-6F0D72F1C3E9}" type="pres">
      <dgm:prSet presAssocID="{C2F7E43E-4634-41CB-98C7-8A87566EE106}" presName="parTxOnlySpace" presStyleCnt="0"/>
      <dgm:spPr/>
    </dgm:pt>
    <dgm:pt modelId="{A9687058-66C5-4453-B28C-F2A958D63E07}" type="pres">
      <dgm:prSet presAssocID="{0DF4CE3A-891B-4606-B7DD-6BE6C819107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154FB4-44DA-45A4-B296-B456AECB35A7}" type="pres">
      <dgm:prSet presAssocID="{0323FCE8-4D70-44D8-96E8-4AC13098277D}" presName="parTxOnlySpace" presStyleCnt="0"/>
      <dgm:spPr/>
    </dgm:pt>
    <dgm:pt modelId="{F0B8BDC9-66AC-41AF-AA8C-B53B81F53F21}" type="pres">
      <dgm:prSet presAssocID="{34B14FBA-81D4-4BF2-B15F-9C60B71EB2A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2BC01FB-8B8F-4CA4-B468-31AB8F8F447F}" type="presOf" srcId="{2C6C5DAA-5E74-4888-9228-53A73B2F48B0}" destId="{7AB5FF34-BDA8-487D-B6BC-5358E8A7CEA4}" srcOrd="0" destOrd="0" presId="urn:microsoft.com/office/officeart/2005/8/layout/chevron1"/>
    <dgm:cxn modelId="{7B5EE965-93D8-406D-A4C8-960B24B86FB3}" type="presOf" srcId="{34B14FBA-81D4-4BF2-B15F-9C60B71EB2A1}" destId="{F0B8BDC9-66AC-41AF-AA8C-B53B81F53F21}" srcOrd="0" destOrd="0" presId="urn:microsoft.com/office/officeart/2005/8/layout/chevron1"/>
    <dgm:cxn modelId="{E6139986-AE20-4498-8E24-4C54BEC7EBFC}" type="presOf" srcId="{0DF4CE3A-891B-4606-B7DD-6BE6C819107B}" destId="{A9687058-66C5-4453-B28C-F2A958D63E07}" srcOrd="0" destOrd="0" presId="urn:microsoft.com/office/officeart/2005/8/layout/chevron1"/>
    <dgm:cxn modelId="{CB3E2DC0-4F1E-4864-8D37-B758CC46A3F6}" srcId="{9F7AFD06-5CFE-46E3-85E5-FB92365F4A77}" destId="{2C6C5DAA-5E74-4888-9228-53A73B2F48B0}" srcOrd="0" destOrd="0" parTransId="{92EA9DE7-7C4F-4BD4-8240-4975EC0D981A}" sibTransId="{C2F7E43E-4634-41CB-98C7-8A87566EE106}"/>
    <dgm:cxn modelId="{1418AA82-5281-4615-9A48-56950A553D69}" type="presOf" srcId="{9F7AFD06-5CFE-46E3-85E5-FB92365F4A77}" destId="{7C1496DC-FAC1-4527-8F5C-E3B0ECCAF567}" srcOrd="0" destOrd="0" presId="urn:microsoft.com/office/officeart/2005/8/layout/chevron1"/>
    <dgm:cxn modelId="{4E2E1883-F24D-41BD-AC4F-9C128CE799A8}" srcId="{9F7AFD06-5CFE-46E3-85E5-FB92365F4A77}" destId="{0DF4CE3A-891B-4606-B7DD-6BE6C819107B}" srcOrd="1" destOrd="0" parTransId="{FE3F399A-8E36-4A60-A82F-6F2DB7108F1C}" sibTransId="{0323FCE8-4D70-44D8-96E8-4AC13098277D}"/>
    <dgm:cxn modelId="{CD90BA0D-B31C-4A87-9C54-946673D2A8F9}" srcId="{9F7AFD06-5CFE-46E3-85E5-FB92365F4A77}" destId="{34B14FBA-81D4-4BF2-B15F-9C60B71EB2A1}" srcOrd="2" destOrd="0" parTransId="{B6820633-629A-4474-BBD2-F0132477E360}" sibTransId="{4624C76D-B685-4AAA-86AF-57AE2D6C303F}"/>
    <dgm:cxn modelId="{A4094D9C-5549-40BD-88E7-665B84E67557}" type="presParOf" srcId="{7C1496DC-FAC1-4527-8F5C-E3B0ECCAF567}" destId="{7AB5FF34-BDA8-487D-B6BC-5358E8A7CEA4}" srcOrd="0" destOrd="0" presId="urn:microsoft.com/office/officeart/2005/8/layout/chevron1"/>
    <dgm:cxn modelId="{A27361FE-6E78-431D-91DD-CEA80A315C62}" type="presParOf" srcId="{7C1496DC-FAC1-4527-8F5C-E3B0ECCAF567}" destId="{3EC2762B-FB36-43DF-906B-6F0D72F1C3E9}" srcOrd="1" destOrd="0" presId="urn:microsoft.com/office/officeart/2005/8/layout/chevron1"/>
    <dgm:cxn modelId="{A3C53AE2-8AD7-4B85-93C3-CB5341C31163}" type="presParOf" srcId="{7C1496DC-FAC1-4527-8F5C-E3B0ECCAF567}" destId="{A9687058-66C5-4453-B28C-F2A958D63E07}" srcOrd="2" destOrd="0" presId="urn:microsoft.com/office/officeart/2005/8/layout/chevron1"/>
    <dgm:cxn modelId="{64FD14B2-CA3A-4024-AA83-5025437D1FDF}" type="presParOf" srcId="{7C1496DC-FAC1-4527-8F5C-E3B0ECCAF567}" destId="{34154FB4-44DA-45A4-B296-B456AECB35A7}" srcOrd="3" destOrd="0" presId="urn:microsoft.com/office/officeart/2005/8/layout/chevron1"/>
    <dgm:cxn modelId="{90BFF6C2-F7DE-466E-AB97-80C1138C9570}" type="presParOf" srcId="{7C1496DC-FAC1-4527-8F5C-E3B0ECCAF567}" destId="{F0B8BDC9-66AC-41AF-AA8C-B53B81F53F2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7AFD06-5CFE-46E3-85E5-FB92365F4A77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</dgm:pt>
    <dgm:pt modelId="{2C6C5DAA-5E74-4888-9228-53A73B2F48B0}">
      <dgm:prSet phldrT="[Texto]"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Para el caso de mujeres o niñas con discapacidad</a:t>
          </a:r>
          <a:endParaRPr lang="es-ES" sz="1200" dirty="0">
            <a:latin typeface="Montserrat" panose="020B0604020202020204" charset="0"/>
          </a:endParaRPr>
        </a:p>
      </dgm:t>
    </dgm:pt>
    <dgm:pt modelId="{92EA9DE7-7C4F-4BD4-8240-4975EC0D981A}" type="parTrans" cxnId="{CB3E2DC0-4F1E-4864-8D37-B758CC46A3F6}">
      <dgm:prSet/>
      <dgm:spPr/>
      <dgm:t>
        <a:bodyPr/>
        <a:lstStyle/>
        <a:p>
          <a:endParaRPr lang="es-ES"/>
        </a:p>
      </dgm:t>
    </dgm:pt>
    <dgm:pt modelId="{C2F7E43E-4634-41CB-98C7-8A87566EE106}" type="sibTrans" cxnId="{CB3E2DC0-4F1E-4864-8D37-B758CC46A3F6}">
      <dgm:prSet/>
      <dgm:spPr/>
      <dgm:t>
        <a:bodyPr/>
        <a:lstStyle/>
        <a:p>
          <a:endParaRPr lang="es-ES"/>
        </a:p>
      </dgm:t>
    </dgm:pt>
    <dgm:pt modelId="{FF610B5C-8B02-4B1D-B12F-6B6A54281F01}">
      <dgm:prSet phldrT="[Texto]" custT="1"/>
      <dgm:spPr/>
      <dgm:t>
        <a:bodyPr/>
        <a:lstStyle/>
        <a:p>
          <a:r>
            <a:rPr lang="es-CO" sz="1200" dirty="0" smtClean="0">
              <a:latin typeface="Montserrat" panose="020B0604020202020204" charset="0"/>
            </a:rPr>
            <a:t>Prevalecer también su manifestación libre e informada sobre la realización del procedimiento de IVE</a:t>
          </a:r>
          <a:endParaRPr lang="es-ES" sz="1200" dirty="0">
            <a:latin typeface="Montserrat" panose="020B0604020202020204" charset="0"/>
          </a:endParaRPr>
        </a:p>
      </dgm:t>
    </dgm:pt>
    <dgm:pt modelId="{C329BC35-277C-4FEC-AA0A-9ACC1EC94345}" type="parTrans" cxnId="{B1176BEC-8474-486A-91FB-FAA1F83C9D61}">
      <dgm:prSet/>
      <dgm:spPr/>
      <dgm:t>
        <a:bodyPr/>
        <a:lstStyle/>
        <a:p>
          <a:endParaRPr lang="es-ES"/>
        </a:p>
      </dgm:t>
    </dgm:pt>
    <dgm:pt modelId="{33E9D881-36E2-4856-B152-B509616374FB}" type="sibTrans" cxnId="{B1176BEC-8474-486A-91FB-FAA1F83C9D61}">
      <dgm:prSet/>
      <dgm:spPr/>
      <dgm:t>
        <a:bodyPr/>
        <a:lstStyle/>
        <a:p>
          <a:endParaRPr lang="es-ES"/>
        </a:p>
      </dgm:t>
    </dgm:pt>
    <dgm:pt modelId="{61B7543A-E3B9-4C25-BEB8-0F67ABFB4B0B}">
      <dgm:prSet phldrT="[Texto]" custT="1"/>
      <dgm:spPr/>
      <dgm:t>
        <a:bodyPr/>
        <a:lstStyle/>
        <a:p>
          <a:pPr algn="ctr"/>
          <a:r>
            <a:rPr lang="es-CO" sz="1200" dirty="0" smtClean="0">
              <a:latin typeface="Montserrat" panose="020B0604020202020204" charset="0"/>
            </a:rPr>
            <a:t> Deben emplearse apoyos, ajustes razonables y salvaguardias necesarias en los términos de la Resolución 1904 de 2017.</a:t>
          </a:r>
          <a:endParaRPr lang="es-ES" sz="1200" dirty="0">
            <a:latin typeface="Montserrat" panose="020B0604020202020204" charset="0"/>
          </a:endParaRPr>
        </a:p>
      </dgm:t>
    </dgm:pt>
    <dgm:pt modelId="{7448410A-5898-4232-AE22-100363DCCA11}" type="parTrans" cxnId="{EE37D3FB-7F87-4327-A5E3-3438905EA787}">
      <dgm:prSet/>
      <dgm:spPr/>
      <dgm:t>
        <a:bodyPr/>
        <a:lstStyle/>
        <a:p>
          <a:endParaRPr lang="es-ES"/>
        </a:p>
      </dgm:t>
    </dgm:pt>
    <dgm:pt modelId="{79396FD6-BBFC-45E6-90FA-FCF1554360C8}" type="sibTrans" cxnId="{EE37D3FB-7F87-4327-A5E3-3438905EA787}">
      <dgm:prSet/>
      <dgm:spPr/>
      <dgm:t>
        <a:bodyPr/>
        <a:lstStyle/>
        <a:p>
          <a:endParaRPr lang="es-ES"/>
        </a:p>
      </dgm:t>
    </dgm:pt>
    <dgm:pt modelId="{7C1496DC-FAC1-4527-8F5C-E3B0ECCAF567}" type="pres">
      <dgm:prSet presAssocID="{9F7AFD06-5CFE-46E3-85E5-FB92365F4A77}" presName="Name0" presStyleCnt="0">
        <dgm:presLayoutVars>
          <dgm:dir/>
          <dgm:animLvl val="lvl"/>
          <dgm:resizeHandles val="exact"/>
        </dgm:presLayoutVars>
      </dgm:prSet>
      <dgm:spPr/>
    </dgm:pt>
    <dgm:pt modelId="{7AB5FF34-BDA8-487D-B6BC-5358E8A7CEA4}" type="pres">
      <dgm:prSet presAssocID="{2C6C5DAA-5E74-4888-9228-53A73B2F48B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C2762B-FB36-43DF-906B-6F0D72F1C3E9}" type="pres">
      <dgm:prSet presAssocID="{C2F7E43E-4634-41CB-98C7-8A87566EE106}" presName="parTxOnlySpace" presStyleCnt="0"/>
      <dgm:spPr/>
    </dgm:pt>
    <dgm:pt modelId="{A258C680-4C31-4B3A-812F-8C54121BF30B}" type="pres">
      <dgm:prSet presAssocID="{FF610B5C-8B02-4B1D-B12F-6B6A54281F0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F35F0D-9731-4BDE-BC18-191BC7A23D33}" type="pres">
      <dgm:prSet presAssocID="{33E9D881-36E2-4856-B152-B509616374FB}" presName="parTxOnlySpace" presStyleCnt="0"/>
      <dgm:spPr/>
    </dgm:pt>
    <dgm:pt modelId="{B23BE866-97C7-4022-BF6F-44D6377ABFBB}" type="pres">
      <dgm:prSet presAssocID="{61B7543A-E3B9-4C25-BEB8-0F67ABFB4B0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2BC01FB-8B8F-4CA4-B468-31AB8F8F447F}" type="presOf" srcId="{2C6C5DAA-5E74-4888-9228-53A73B2F48B0}" destId="{7AB5FF34-BDA8-487D-B6BC-5358E8A7CEA4}" srcOrd="0" destOrd="0" presId="urn:microsoft.com/office/officeart/2005/8/layout/chevron1"/>
    <dgm:cxn modelId="{42CA0E77-7F29-453E-B582-F5903B8751AA}" type="presOf" srcId="{FF610B5C-8B02-4B1D-B12F-6B6A54281F01}" destId="{A258C680-4C31-4B3A-812F-8C54121BF30B}" srcOrd="0" destOrd="0" presId="urn:microsoft.com/office/officeart/2005/8/layout/chevron1"/>
    <dgm:cxn modelId="{EE37D3FB-7F87-4327-A5E3-3438905EA787}" srcId="{9F7AFD06-5CFE-46E3-85E5-FB92365F4A77}" destId="{61B7543A-E3B9-4C25-BEB8-0F67ABFB4B0B}" srcOrd="2" destOrd="0" parTransId="{7448410A-5898-4232-AE22-100363DCCA11}" sibTransId="{79396FD6-BBFC-45E6-90FA-FCF1554360C8}"/>
    <dgm:cxn modelId="{ACFCA2BD-D8EE-488F-AD86-81CEDF81963F}" type="presOf" srcId="{61B7543A-E3B9-4C25-BEB8-0F67ABFB4B0B}" destId="{B23BE866-97C7-4022-BF6F-44D6377ABFBB}" srcOrd="0" destOrd="0" presId="urn:microsoft.com/office/officeart/2005/8/layout/chevron1"/>
    <dgm:cxn modelId="{1418AA82-5281-4615-9A48-56950A553D69}" type="presOf" srcId="{9F7AFD06-5CFE-46E3-85E5-FB92365F4A77}" destId="{7C1496DC-FAC1-4527-8F5C-E3B0ECCAF567}" srcOrd="0" destOrd="0" presId="urn:microsoft.com/office/officeart/2005/8/layout/chevron1"/>
    <dgm:cxn modelId="{B1176BEC-8474-486A-91FB-FAA1F83C9D61}" srcId="{9F7AFD06-5CFE-46E3-85E5-FB92365F4A77}" destId="{FF610B5C-8B02-4B1D-B12F-6B6A54281F01}" srcOrd="1" destOrd="0" parTransId="{C329BC35-277C-4FEC-AA0A-9ACC1EC94345}" sibTransId="{33E9D881-36E2-4856-B152-B509616374FB}"/>
    <dgm:cxn modelId="{CB3E2DC0-4F1E-4864-8D37-B758CC46A3F6}" srcId="{9F7AFD06-5CFE-46E3-85E5-FB92365F4A77}" destId="{2C6C5DAA-5E74-4888-9228-53A73B2F48B0}" srcOrd="0" destOrd="0" parTransId="{92EA9DE7-7C4F-4BD4-8240-4975EC0D981A}" sibTransId="{C2F7E43E-4634-41CB-98C7-8A87566EE106}"/>
    <dgm:cxn modelId="{A4094D9C-5549-40BD-88E7-665B84E67557}" type="presParOf" srcId="{7C1496DC-FAC1-4527-8F5C-E3B0ECCAF567}" destId="{7AB5FF34-BDA8-487D-B6BC-5358E8A7CEA4}" srcOrd="0" destOrd="0" presId="urn:microsoft.com/office/officeart/2005/8/layout/chevron1"/>
    <dgm:cxn modelId="{1F07F4C8-570D-4259-9B61-EB4C397666B6}" type="presParOf" srcId="{7C1496DC-FAC1-4527-8F5C-E3B0ECCAF567}" destId="{3EC2762B-FB36-43DF-906B-6F0D72F1C3E9}" srcOrd="1" destOrd="0" presId="urn:microsoft.com/office/officeart/2005/8/layout/chevron1"/>
    <dgm:cxn modelId="{E19E4114-89F8-4DA6-B51E-44EE741EEF50}" type="presParOf" srcId="{7C1496DC-FAC1-4527-8F5C-E3B0ECCAF567}" destId="{A258C680-4C31-4B3A-812F-8C54121BF30B}" srcOrd="2" destOrd="0" presId="urn:microsoft.com/office/officeart/2005/8/layout/chevron1"/>
    <dgm:cxn modelId="{B8C204E2-D7B3-4D2D-86AF-C1ECB5C9DF33}" type="presParOf" srcId="{7C1496DC-FAC1-4527-8F5C-E3B0ECCAF567}" destId="{3BF35F0D-9731-4BDE-BC18-191BC7A23D33}" srcOrd="3" destOrd="0" presId="urn:microsoft.com/office/officeart/2005/8/layout/chevron1"/>
    <dgm:cxn modelId="{DDEBFD09-E6CA-4734-883C-626D22242A91}" type="presParOf" srcId="{7C1496DC-FAC1-4527-8F5C-E3B0ECCAF567}" destId="{B23BE866-97C7-4022-BF6F-44D6377ABFBB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E761B3-CD32-4D40-8FAE-95CB26D6B8EA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</dgm:pt>
    <dgm:pt modelId="{8B52582F-F6B6-4C97-96B9-A129926EA652}">
      <dgm:prSet phldrT="[Texto]"/>
      <dgm:spPr/>
      <dgm:t>
        <a:bodyPr/>
        <a:lstStyle/>
        <a:p>
          <a:r>
            <a:rPr lang="es-CO" dirty="0" smtClean="0">
              <a:latin typeface="Montserrat" panose="020B0604020202020204" charset="0"/>
            </a:rPr>
            <a:t>IVE durante el 1. trimestre con anestesia local observación alrededor de 30 a 60</a:t>
          </a:r>
          <a:endParaRPr lang="es-ES" dirty="0">
            <a:latin typeface="Montserrat" panose="020B0604020202020204" charset="0"/>
          </a:endParaRPr>
        </a:p>
      </dgm:t>
    </dgm:pt>
    <dgm:pt modelId="{E51CF599-694D-4C86-AED9-B3373B0ECAAA}" type="parTrans" cxnId="{BA76E4CF-7D34-4486-BA4F-8B54948D64AA}">
      <dgm:prSet/>
      <dgm:spPr/>
      <dgm:t>
        <a:bodyPr/>
        <a:lstStyle/>
        <a:p>
          <a:endParaRPr lang="es-ES"/>
        </a:p>
      </dgm:t>
    </dgm:pt>
    <dgm:pt modelId="{4C946F20-DE24-4420-88CA-90409F222A8D}" type="sibTrans" cxnId="{BA76E4CF-7D34-4486-BA4F-8B54948D64AA}">
      <dgm:prSet/>
      <dgm:spPr/>
      <dgm:t>
        <a:bodyPr/>
        <a:lstStyle/>
        <a:p>
          <a:endParaRPr lang="es-ES"/>
        </a:p>
      </dgm:t>
    </dgm:pt>
    <dgm:pt modelId="{13C136E8-5097-446C-9A94-E20AF161E277}">
      <dgm:prSet/>
      <dgm:spPr/>
      <dgm:t>
        <a:bodyPr/>
        <a:lstStyle/>
        <a:p>
          <a:r>
            <a:rPr lang="es-CO" dirty="0" smtClean="0">
              <a:latin typeface="Montserrat" panose="020B0604020202020204" charset="0"/>
            </a:rPr>
            <a:t>IVE con sedación consciente o anestesia observación de aprox 2 horas </a:t>
          </a:r>
        </a:p>
      </dgm:t>
    </dgm:pt>
    <dgm:pt modelId="{DDDD3E07-C612-45DD-8D90-FE2CC8207888}" type="parTrans" cxnId="{C841EC95-5826-4406-A89D-D7B1F327EE89}">
      <dgm:prSet/>
      <dgm:spPr/>
      <dgm:t>
        <a:bodyPr/>
        <a:lstStyle/>
        <a:p>
          <a:endParaRPr lang="es-ES"/>
        </a:p>
      </dgm:t>
    </dgm:pt>
    <dgm:pt modelId="{A09FE480-8FD2-4067-9091-10B08795178D}" type="sibTrans" cxnId="{C841EC95-5826-4406-A89D-D7B1F327EE89}">
      <dgm:prSet/>
      <dgm:spPr/>
      <dgm:t>
        <a:bodyPr/>
        <a:lstStyle/>
        <a:p>
          <a:endParaRPr lang="es-ES"/>
        </a:p>
      </dgm:t>
    </dgm:pt>
    <dgm:pt modelId="{2608624E-1ED0-4129-A53C-E591A3A2E3C0}">
      <dgm:prSet/>
      <dgm:spPr/>
      <dgm:t>
        <a:bodyPr/>
        <a:lstStyle/>
        <a:p>
          <a:r>
            <a:rPr lang="es-CO" dirty="0" smtClean="0">
              <a:latin typeface="Montserrat" panose="020B0604020202020204" charset="0"/>
            </a:rPr>
            <a:t>Monitorizar y vigilar  el nivel de dolor </a:t>
          </a:r>
          <a:endParaRPr lang="es-CO" dirty="0">
            <a:latin typeface="Montserrat" panose="020B0604020202020204" charset="0"/>
          </a:endParaRPr>
        </a:p>
      </dgm:t>
    </dgm:pt>
    <dgm:pt modelId="{0D00F732-FC5F-4C32-9023-9EFA21A261F5}" type="parTrans" cxnId="{B595568E-A014-44F8-BC9C-7F1E54C901AA}">
      <dgm:prSet/>
      <dgm:spPr/>
      <dgm:t>
        <a:bodyPr/>
        <a:lstStyle/>
        <a:p>
          <a:endParaRPr lang="es-ES"/>
        </a:p>
      </dgm:t>
    </dgm:pt>
    <dgm:pt modelId="{8CF1E98A-D0FB-497D-A6D9-EBF7BE0BE3A2}" type="sibTrans" cxnId="{B595568E-A014-44F8-BC9C-7F1E54C901AA}">
      <dgm:prSet/>
      <dgm:spPr/>
      <dgm:t>
        <a:bodyPr/>
        <a:lstStyle/>
        <a:p>
          <a:endParaRPr lang="es-ES"/>
        </a:p>
      </dgm:t>
    </dgm:pt>
    <dgm:pt modelId="{8D07D7E8-01BF-4CFD-9FA7-7FB8413A1E5E}">
      <dgm:prSet/>
      <dgm:spPr/>
      <dgm:t>
        <a:bodyPr/>
        <a:lstStyle/>
        <a:p>
          <a:r>
            <a:rPr lang="es-CO" dirty="0" smtClean="0">
              <a:latin typeface="Montserrat" panose="020B0604020202020204" charset="0"/>
            </a:rPr>
            <a:t>Administra analgésicos y antiespasmódicos a necesidad</a:t>
          </a:r>
          <a:endParaRPr lang="es-CO" dirty="0">
            <a:latin typeface="Montserrat" panose="020B0604020202020204" charset="0"/>
          </a:endParaRPr>
        </a:p>
      </dgm:t>
    </dgm:pt>
    <dgm:pt modelId="{D078D3BC-D408-4095-921B-174DF6F6785F}" type="parTrans" cxnId="{E961C1F8-4085-4D76-B8F7-0B09816D4204}">
      <dgm:prSet/>
      <dgm:spPr/>
      <dgm:t>
        <a:bodyPr/>
        <a:lstStyle/>
        <a:p>
          <a:endParaRPr lang="es-ES"/>
        </a:p>
      </dgm:t>
    </dgm:pt>
    <dgm:pt modelId="{A30B4CC9-9BC5-4A3E-B8DC-2D57736DD753}" type="sibTrans" cxnId="{E961C1F8-4085-4D76-B8F7-0B09816D4204}">
      <dgm:prSet/>
      <dgm:spPr/>
      <dgm:t>
        <a:bodyPr/>
        <a:lstStyle/>
        <a:p>
          <a:endParaRPr lang="es-ES"/>
        </a:p>
      </dgm:t>
    </dgm:pt>
    <dgm:pt modelId="{B0E3C191-3AB5-4690-8B33-5C6F6874A665}" type="pres">
      <dgm:prSet presAssocID="{03E761B3-CD32-4D40-8FAE-95CB26D6B8EA}" presName="linearFlow" presStyleCnt="0">
        <dgm:presLayoutVars>
          <dgm:dir/>
          <dgm:resizeHandles val="exact"/>
        </dgm:presLayoutVars>
      </dgm:prSet>
      <dgm:spPr/>
    </dgm:pt>
    <dgm:pt modelId="{E8865F1B-945E-4938-A91B-D02300FDC81A}" type="pres">
      <dgm:prSet presAssocID="{8B52582F-F6B6-4C97-96B9-A129926EA652}" presName="composite" presStyleCnt="0"/>
      <dgm:spPr/>
    </dgm:pt>
    <dgm:pt modelId="{E50AF6C4-4E74-4597-B6D3-7AF930E42774}" type="pres">
      <dgm:prSet presAssocID="{8B52582F-F6B6-4C97-96B9-A129926EA652}" presName="imgShp" presStyleLbl="fgImgPlace1" presStyleIdx="0" presStyleCnt="4"/>
      <dgm:spPr/>
    </dgm:pt>
    <dgm:pt modelId="{C6A659AD-0B5F-426E-89D2-DE9B2625BB61}" type="pres">
      <dgm:prSet presAssocID="{8B52582F-F6B6-4C97-96B9-A129926EA65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4AC25D-1EE2-4A84-A758-BCF70A63A60B}" type="pres">
      <dgm:prSet presAssocID="{4C946F20-DE24-4420-88CA-90409F222A8D}" presName="spacing" presStyleCnt="0"/>
      <dgm:spPr/>
    </dgm:pt>
    <dgm:pt modelId="{CD00DAB9-97AB-43A0-ADFE-714D176F42AB}" type="pres">
      <dgm:prSet presAssocID="{13C136E8-5097-446C-9A94-E20AF161E277}" presName="composite" presStyleCnt="0"/>
      <dgm:spPr/>
    </dgm:pt>
    <dgm:pt modelId="{B6F6062B-5047-4BD0-A2F0-AD11F77E1076}" type="pres">
      <dgm:prSet presAssocID="{13C136E8-5097-446C-9A94-E20AF161E277}" presName="imgShp" presStyleLbl="fgImgPlace1" presStyleIdx="1" presStyleCnt="4"/>
      <dgm:spPr/>
    </dgm:pt>
    <dgm:pt modelId="{D3D442C5-B390-4B8D-B095-1AB2D0DFFA6F}" type="pres">
      <dgm:prSet presAssocID="{13C136E8-5097-446C-9A94-E20AF161E277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AC6219-6C18-4B07-A7E3-3247CD0D0B83}" type="pres">
      <dgm:prSet presAssocID="{A09FE480-8FD2-4067-9091-10B08795178D}" presName="spacing" presStyleCnt="0"/>
      <dgm:spPr/>
    </dgm:pt>
    <dgm:pt modelId="{5874F7AF-3FB7-4D57-A751-36156B8E6708}" type="pres">
      <dgm:prSet presAssocID="{2608624E-1ED0-4129-A53C-E591A3A2E3C0}" presName="composite" presStyleCnt="0"/>
      <dgm:spPr/>
    </dgm:pt>
    <dgm:pt modelId="{0DF96976-4268-4E66-9789-889FA2DA0D39}" type="pres">
      <dgm:prSet presAssocID="{2608624E-1ED0-4129-A53C-E591A3A2E3C0}" presName="imgShp" presStyleLbl="fgImgPlace1" presStyleIdx="2" presStyleCnt="4"/>
      <dgm:spPr/>
    </dgm:pt>
    <dgm:pt modelId="{17141E5A-4D04-4A51-A815-8FC81187B531}" type="pres">
      <dgm:prSet presAssocID="{2608624E-1ED0-4129-A53C-E591A3A2E3C0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9300BB-41AA-4B73-9C18-FB41A457EACC}" type="pres">
      <dgm:prSet presAssocID="{8CF1E98A-D0FB-497D-A6D9-EBF7BE0BE3A2}" presName="spacing" presStyleCnt="0"/>
      <dgm:spPr/>
    </dgm:pt>
    <dgm:pt modelId="{F1785256-9766-4FF0-80F9-3A88B75AAABC}" type="pres">
      <dgm:prSet presAssocID="{8D07D7E8-01BF-4CFD-9FA7-7FB8413A1E5E}" presName="composite" presStyleCnt="0"/>
      <dgm:spPr/>
    </dgm:pt>
    <dgm:pt modelId="{F8DE8518-7615-4B1C-8C80-C351868D5FF8}" type="pres">
      <dgm:prSet presAssocID="{8D07D7E8-01BF-4CFD-9FA7-7FB8413A1E5E}" presName="imgShp" presStyleLbl="fgImgPlace1" presStyleIdx="3" presStyleCnt="4"/>
      <dgm:spPr/>
    </dgm:pt>
    <dgm:pt modelId="{B0AB7FFE-0CAE-46FF-BA98-50B3417D1CB8}" type="pres">
      <dgm:prSet presAssocID="{8D07D7E8-01BF-4CFD-9FA7-7FB8413A1E5E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15A04A6-9339-4AC2-9EEC-7ADD245E2ECB}" type="presOf" srcId="{8D07D7E8-01BF-4CFD-9FA7-7FB8413A1E5E}" destId="{B0AB7FFE-0CAE-46FF-BA98-50B3417D1CB8}" srcOrd="0" destOrd="0" presId="urn:microsoft.com/office/officeart/2005/8/layout/vList3"/>
    <dgm:cxn modelId="{1D115C0C-117B-4EB4-8390-F2A2F532838C}" type="presOf" srcId="{8B52582F-F6B6-4C97-96B9-A129926EA652}" destId="{C6A659AD-0B5F-426E-89D2-DE9B2625BB61}" srcOrd="0" destOrd="0" presId="urn:microsoft.com/office/officeart/2005/8/layout/vList3"/>
    <dgm:cxn modelId="{1EDAD6C1-E7A2-4439-AC2F-FBA3BF986F4C}" type="presOf" srcId="{2608624E-1ED0-4129-A53C-E591A3A2E3C0}" destId="{17141E5A-4D04-4A51-A815-8FC81187B531}" srcOrd="0" destOrd="0" presId="urn:microsoft.com/office/officeart/2005/8/layout/vList3"/>
    <dgm:cxn modelId="{C841EC95-5826-4406-A89D-D7B1F327EE89}" srcId="{03E761B3-CD32-4D40-8FAE-95CB26D6B8EA}" destId="{13C136E8-5097-446C-9A94-E20AF161E277}" srcOrd="1" destOrd="0" parTransId="{DDDD3E07-C612-45DD-8D90-FE2CC8207888}" sibTransId="{A09FE480-8FD2-4067-9091-10B08795178D}"/>
    <dgm:cxn modelId="{270F74C6-F825-4542-90E1-DBE5C0CA001A}" type="presOf" srcId="{03E761B3-CD32-4D40-8FAE-95CB26D6B8EA}" destId="{B0E3C191-3AB5-4690-8B33-5C6F6874A665}" srcOrd="0" destOrd="0" presId="urn:microsoft.com/office/officeart/2005/8/layout/vList3"/>
    <dgm:cxn modelId="{E961C1F8-4085-4D76-B8F7-0B09816D4204}" srcId="{03E761B3-CD32-4D40-8FAE-95CB26D6B8EA}" destId="{8D07D7E8-01BF-4CFD-9FA7-7FB8413A1E5E}" srcOrd="3" destOrd="0" parTransId="{D078D3BC-D408-4095-921B-174DF6F6785F}" sibTransId="{A30B4CC9-9BC5-4A3E-B8DC-2D57736DD753}"/>
    <dgm:cxn modelId="{B595568E-A014-44F8-BC9C-7F1E54C901AA}" srcId="{03E761B3-CD32-4D40-8FAE-95CB26D6B8EA}" destId="{2608624E-1ED0-4129-A53C-E591A3A2E3C0}" srcOrd="2" destOrd="0" parTransId="{0D00F732-FC5F-4C32-9023-9EFA21A261F5}" sibTransId="{8CF1E98A-D0FB-497D-A6D9-EBF7BE0BE3A2}"/>
    <dgm:cxn modelId="{50D9AD0D-F408-4046-9D53-63371D1A1571}" type="presOf" srcId="{13C136E8-5097-446C-9A94-E20AF161E277}" destId="{D3D442C5-B390-4B8D-B095-1AB2D0DFFA6F}" srcOrd="0" destOrd="0" presId="urn:microsoft.com/office/officeart/2005/8/layout/vList3"/>
    <dgm:cxn modelId="{BA76E4CF-7D34-4486-BA4F-8B54948D64AA}" srcId="{03E761B3-CD32-4D40-8FAE-95CB26D6B8EA}" destId="{8B52582F-F6B6-4C97-96B9-A129926EA652}" srcOrd="0" destOrd="0" parTransId="{E51CF599-694D-4C86-AED9-B3373B0ECAAA}" sibTransId="{4C946F20-DE24-4420-88CA-90409F222A8D}"/>
    <dgm:cxn modelId="{641A44F1-6EDF-4064-B3EC-FFDEDDCBB5DD}" type="presParOf" srcId="{B0E3C191-3AB5-4690-8B33-5C6F6874A665}" destId="{E8865F1B-945E-4938-A91B-D02300FDC81A}" srcOrd="0" destOrd="0" presId="urn:microsoft.com/office/officeart/2005/8/layout/vList3"/>
    <dgm:cxn modelId="{75720027-A7D9-4C32-8C5B-90A4FE0D556E}" type="presParOf" srcId="{E8865F1B-945E-4938-A91B-D02300FDC81A}" destId="{E50AF6C4-4E74-4597-B6D3-7AF930E42774}" srcOrd="0" destOrd="0" presId="urn:microsoft.com/office/officeart/2005/8/layout/vList3"/>
    <dgm:cxn modelId="{0DDCB51D-BEA0-4138-A2FB-7DDD9BB8DD0A}" type="presParOf" srcId="{E8865F1B-945E-4938-A91B-D02300FDC81A}" destId="{C6A659AD-0B5F-426E-89D2-DE9B2625BB61}" srcOrd="1" destOrd="0" presId="urn:microsoft.com/office/officeart/2005/8/layout/vList3"/>
    <dgm:cxn modelId="{257716BF-0AD9-46AF-A3EE-1D3B6C6A894C}" type="presParOf" srcId="{B0E3C191-3AB5-4690-8B33-5C6F6874A665}" destId="{9B4AC25D-1EE2-4A84-A758-BCF70A63A60B}" srcOrd="1" destOrd="0" presId="urn:microsoft.com/office/officeart/2005/8/layout/vList3"/>
    <dgm:cxn modelId="{44FCEDF8-8731-436C-9EDD-541283879153}" type="presParOf" srcId="{B0E3C191-3AB5-4690-8B33-5C6F6874A665}" destId="{CD00DAB9-97AB-43A0-ADFE-714D176F42AB}" srcOrd="2" destOrd="0" presId="urn:microsoft.com/office/officeart/2005/8/layout/vList3"/>
    <dgm:cxn modelId="{B8DB8498-F6FE-4F18-B684-F1141184FC9E}" type="presParOf" srcId="{CD00DAB9-97AB-43A0-ADFE-714D176F42AB}" destId="{B6F6062B-5047-4BD0-A2F0-AD11F77E1076}" srcOrd="0" destOrd="0" presId="urn:microsoft.com/office/officeart/2005/8/layout/vList3"/>
    <dgm:cxn modelId="{382A1F05-C331-49B0-827D-D675202FC1C2}" type="presParOf" srcId="{CD00DAB9-97AB-43A0-ADFE-714D176F42AB}" destId="{D3D442C5-B390-4B8D-B095-1AB2D0DFFA6F}" srcOrd="1" destOrd="0" presId="urn:microsoft.com/office/officeart/2005/8/layout/vList3"/>
    <dgm:cxn modelId="{93D0A702-9B27-4D16-8FE1-F437096475D6}" type="presParOf" srcId="{B0E3C191-3AB5-4690-8B33-5C6F6874A665}" destId="{C1AC6219-6C18-4B07-A7E3-3247CD0D0B83}" srcOrd="3" destOrd="0" presId="urn:microsoft.com/office/officeart/2005/8/layout/vList3"/>
    <dgm:cxn modelId="{E76B5FC4-13FC-4E4A-9D0B-2A4C8412524F}" type="presParOf" srcId="{B0E3C191-3AB5-4690-8B33-5C6F6874A665}" destId="{5874F7AF-3FB7-4D57-A751-36156B8E6708}" srcOrd="4" destOrd="0" presId="urn:microsoft.com/office/officeart/2005/8/layout/vList3"/>
    <dgm:cxn modelId="{042C7815-A40D-415A-BE62-68602FC4FF98}" type="presParOf" srcId="{5874F7AF-3FB7-4D57-A751-36156B8E6708}" destId="{0DF96976-4268-4E66-9789-889FA2DA0D39}" srcOrd="0" destOrd="0" presId="urn:microsoft.com/office/officeart/2005/8/layout/vList3"/>
    <dgm:cxn modelId="{DADD7071-00C9-435F-B76C-B80FD307F82F}" type="presParOf" srcId="{5874F7AF-3FB7-4D57-A751-36156B8E6708}" destId="{17141E5A-4D04-4A51-A815-8FC81187B531}" srcOrd="1" destOrd="0" presId="urn:microsoft.com/office/officeart/2005/8/layout/vList3"/>
    <dgm:cxn modelId="{074970BB-FEF8-4F13-82C6-90734F4DBC67}" type="presParOf" srcId="{B0E3C191-3AB5-4690-8B33-5C6F6874A665}" destId="{979300BB-41AA-4B73-9C18-FB41A457EACC}" srcOrd="5" destOrd="0" presId="urn:microsoft.com/office/officeart/2005/8/layout/vList3"/>
    <dgm:cxn modelId="{D2209D4D-41E6-4196-8A67-25A3F23583BF}" type="presParOf" srcId="{B0E3C191-3AB5-4690-8B33-5C6F6874A665}" destId="{F1785256-9766-4FF0-80F9-3A88B75AAABC}" srcOrd="6" destOrd="0" presId="urn:microsoft.com/office/officeart/2005/8/layout/vList3"/>
    <dgm:cxn modelId="{4D5647D4-5F9C-4359-B73C-4FB10CF9EF2A}" type="presParOf" srcId="{F1785256-9766-4FF0-80F9-3A88B75AAABC}" destId="{F8DE8518-7615-4B1C-8C80-C351868D5FF8}" srcOrd="0" destOrd="0" presId="urn:microsoft.com/office/officeart/2005/8/layout/vList3"/>
    <dgm:cxn modelId="{B73E3667-DB43-4DC7-9CFA-1168B1AEEEFB}" type="presParOf" srcId="{F1785256-9766-4FF0-80F9-3A88B75AAABC}" destId="{B0AB7FFE-0CAE-46FF-BA98-50B3417D1CB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B4F0A-E9CC-4A89-ABB4-42B1575E16C1}">
      <dsp:nvSpPr>
        <dsp:cNvPr id="0" name=""/>
        <dsp:cNvSpPr/>
      </dsp:nvSpPr>
      <dsp:spPr>
        <a:xfrm>
          <a:off x="307478" y="180074"/>
          <a:ext cx="5481042" cy="498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latin typeface="Montserrat" panose="020B0604020202020204" charset="0"/>
            </a:rPr>
            <a:t>Consulta inicial </a:t>
          </a:r>
          <a:endParaRPr lang="es-ES" sz="2000" kern="1200" dirty="0">
            <a:latin typeface="Montserrat" panose="020B0604020202020204" charset="0"/>
          </a:endParaRPr>
        </a:p>
      </dsp:txBody>
      <dsp:txXfrm>
        <a:off x="307478" y="180074"/>
        <a:ext cx="5481042" cy="498276"/>
      </dsp:txXfrm>
    </dsp:sp>
    <dsp:sp modelId="{79085C54-693B-4F1B-AB86-E45BBA324919}">
      <dsp:nvSpPr>
        <dsp:cNvPr id="0" name=""/>
        <dsp:cNvSpPr/>
      </dsp:nvSpPr>
      <dsp:spPr>
        <a:xfrm>
          <a:off x="307478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2AF446-E58B-4A44-9E59-167716D29E29}">
      <dsp:nvSpPr>
        <dsp:cNvPr id="0" name=""/>
        <dsp:cNvSpPr/>
      </dsp:nvSpPr>
      <dsp:spPr>
        <a:xfrm>
          <a:off x="1080914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719F27-680E-4B09-87B6-7B16B8B22508}">
      <dsp:nvSpPr>
        <dsp:cNvPr id="0" name=""/>
        <dsp:cNvSpPr/>
      </dsp:nvSpPr>
      <dsp:spPr>
        <a:xfrm>
          <a:off x="1854350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5821B-A45F-4488-816F-A16116989C08}">
      <dsp:nvSpPr>
        <dsp:cNvPr id="0" name=""/>
        <dsp:cNvSpPr/>
      </dsp:nvSpPr>
      <dsp:spPr>
        <a:xfrm>
          <a:off x="2627786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56A61-787C-459F-854F-67EF2AAD7239}">
      <dsp:nvSpPr>
        <dsp:cNvPr id="0" name=""/>
        <dsp:cNvSpPr/>
      </dsp:nvSpPr>
      <dsp:spPr>
        <a:xfrm>
          <a:off x="3401222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438BDB-EBA6-45BA-815A-9C884AA85F41}">
      <dsp:nvSpPr>
        <dsp:cNvPr id="0" name=""/>
        <dsp:cNvSpPr/>
      </dsp:nvSpPr>
      <dsp:spPr>
        <a:xfrm>
          <a:off x="4174658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8246A-A92A-4991-B449-48038C2B9855}">
      <dsp:nvSpPr>
        <dsp:cNvPr id="0" name=""/>
        <dsp:cNvSpPr/>
      </dsp:nvSpPr>
      <dsp:spPr>
        <a:xfrm>
          <a:off x="4948094" y="678350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17847-EB00-4F71-BFA2-CD2281041216}">
      <dsp:nvSpPr>
        <dsp:cNvPr id="0" name=""/>
        <dsp:cNvSpPr/>
      </dsp:nvSpPr>
      <dsp:spPr>
        <a:xfrm>
          <a:off x="307478" y="881352"/>
          <a:ext cx="5481042" cy="498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latin typeface="Montserrat" panose="020B0604020202020204" charset="0"/>
            </a:rPr>
            <a:t>Orientación y asesoría.</a:t>
          </a:r>
          <a:endParaRPr lang="es-CO" sz="2000" kern="1200" dirty="0">
            <a:latin typeface="Montserrat" panose="020B0604020202020204" charset="0"/>
          </a:endParaRPr>
        </a:p>
      </dsp:txBody>
      <dsp:txXfrm>
        <a:off x="307478" y="881352"/>
        <a:ext cx="5481042" cy="498276"/>
      </dsp:txXfrm>
    </dsp:sp>
    <dsp:sp modelId="{B8FD78F9-FD97-4E9B-A465-0D1BBB610438}">
      <dsp:nvSpPr>
        <dsp:cNvPr id="0" name=""/>
        <dsp:cNvSpPr/>
      </dsp:nvSpPr>
      <dsp:spPr>
        <a:xfrm>
          <a:off x="307478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27124-C25C-4810-8739-2DD98AC4818C}">
      <dsp:nvSpPr>
        <dsp:cNvPr id="0" name=""/>
        <dsp:cNvSpPr/>
      </dsp:nvSpPr>
      <dsp:spPr>
        <a:xfrm>
          <a:off x="1080914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93F73B-B43B-441F-9690-DF78A77168F3}">
      <dsp:nvSpPr>
        <dsp:cNvPr id="0" name=""/>
        <dsp:cNvSpPr/>
      </dsp:nvSpPr>
      <dsp:spPr>
        <a:xfrm>
          <a:off x="1854350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44E4C-417C-4938-B861-7AE8F8D86386}">
      <dsp:nvSpPr>
        <dsp:cNvPr id="0" name=""/>
        <dsp:cNvSpPr/>
      </dsp:nvSpPr>
      <dsp:spPr>
        <a:xfrm>
          <a:off x="2627786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46188-A4F1-4183-A7D2-BA7E80C3C830}">
      <dsp:nvSpPr>
        <dsp:cNvPr id="0" name=""/>
        <dsp:cNvSpPr/>
      </dsp:nvSpPr>
      <dsp:spPr>
        <a:xfrm>
          <a:off x="3401222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9048A-F893-4E53-910B-A2A35BA1AF13}">
      <dsp:nvSpPr>
        <dsp:cNvPr id="0" name=""/>
        <dsp:cNvSpPr/>
      </dsp:nvSpPr>
      <dsp:spPr>
        <a:xfrm>
          <a:off x="4174658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F6AC40-C530-4508-8F18-361C3B9047DC}">
      <dsp:nvSpPr>
        <dsp:cNvPr id="0" name=""/>
        <dsp:cNvSpPr/>
      </dsp:nvSpPr>
      <dsp:spPr>
        <a:xfrm>
          <a:off x="4948094" y="1379629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63236-CCE7-4F0A-AAAE-A1634700DE07}">
      <dsp:nvSpPr>
        <dsp:cNvPr id="0" name=""/>
        <dsp:cNvSpPr/>
      </dsp:nvSpPr>
      <dsp:spPr>
        <a:xfrm>
          <a:off x="307478" y="1582630"/>
          <a:ext cx="5481042" cy="77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latin typeface="Montserrat" panose="020B0604020202020204" charset="0"/>
            </a:rPr>
            <a:t>Interrupción farmacológica y no farmacológica.</a:t>
          </a:r>
          <a:endParaRPr lang="es-CO" sz="2000" kern="1200" dirty="0">
            <a:latin typeface="Montserrat" panose="020B0604020202020204" charset="0"/>
          </a:endParaRPr>
        </a:p>
      </dsp:txBody>
      <dsp:txXfrm>
        <a:off x="307478" y="1582630"/>
        <a:ext cx="5481042" cy="776937"/>
      </dsp:txXfrm>
    </dsp:sp>
    <dsp:sp modelId="{2D30B18B-FB43-4F57-B1C3-6047FA3A2241}">
      <dsp:nvSpPr>
        <dsp:cNvPr id="0" name=""/>
        <dsp:cNvSpPr/>
      </dsp:nvSpPr>
      <dsp:spPr>
        <a:xfrm>
          <a:off x="307478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F1D10-7B02-41F5-82F5-60D6B97CD1DB}">
      <dsp:nvSpPr>
        <dsp:cNvPr id="0" name=""/>
        <dsp:cNvSpPr/>
      </dsp:nvSpPr>
      <dsp:spPr>
        <a:xfrm>
          <a:off x="1080914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4817E-6809-42B1-BAB6-95B5B05FB441}">
      <dsp:nvSpPr>
        <dsp:cNvPr id="0" name=""/>
        <dsp:cNvSpPr/>
      </dsp:nvSpPr>
      <dsp:spPr>
        <a:xfrm>
          <a:off x="1854350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45F4D-697E-4A01-A10D-9019FCCA06BC}">
      <dsp:nvSpPr>
        <dsp:cNvPr id="0" name=""/>
        <dsp:cNvSpPr/>
      </dsp:nvSpPr>
      <dsp:spPr>
        <a:xfrm>
          <a:off x="2627786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EB9C9-CFD9-4546-BA0D-8B1908F87ECC}">
      <dsp:nvSpPr>
        <dsp:cNvPr id="0" name=""/>
        <dsp:cNvSpPr/>
      </dsp:nvSpPr>
      <dsp:spPr>
        <a:xfrm>
          <a:off x="3401222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1E9A7A-A78A-443F-9938-E9AD04266598}">
      <dsp:nvSpPr>
        <dsp:cNvPr id="0" name=""/>
        <dsp:cNvSpPr/>
      </dsp:nvSpPr>
      <dsp:spPr>
        <a:xfrm>
          <a:off x="4174658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DB9708-B71B-46DE-915A-6B3753C890DC}">
      <dsp:nvSpPr>
        <dsp:cNvPr id="0" name=""/>
        <dsp:cNvSpPr/>
      </dsp:nvSpPr>
      <dsp:spPr>
        <a:xfrm>
          <a:off x="4948094" y="2359568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B8617-C049-4B26-AD17-1857F5DF2701}">
      <dsp:nvSpPr>
        <dsp:cNvPr id="0" name=""/>
        <dsp:cNvSpPr/>
      </dsp:nvSpPr>
      <dsp:spPr>
        <a:xfrm>
          <a:off x="307478" y="2562569"/>
          <a:ext cx="5481042" cy="498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latin typeface="Montserrat" panose="020B0604020202020204" charset="0"/>
            </a:rPr>
            <a:t>Asesoría y provisión anticonceptiva</a:t>
          </a:r>
          <a:endParaRPr lang="es-CO" sz="2000" kern="1200" dirty="0">
            <a:latin typeface="Montserrat" panose="020B0604020202020204" charset="0"/>
          </a:endParaRPr>
        </a:p>
      </dsp:txBody>
      <dsp:txXfrm>
        <a:off x="307478" y="2562569"/>
        <a:ext cx="5481042" cy="498276"/>
      </dsp:txXfrm>
    </dsp:sp>
    <dsp:sp modelId="{3C7CD56D-A5E0-4B18-B45B-C28D277E8364}">
      <dsp:nvSpPr>
        <dsp:cNvPr id="0" name=""/>
        <dsp:cNvSpPr/>
      </dsp:nvSpPr>
      <dsp:spPr>
        <a:xfrm>
          <a:off x="307478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7F9EF-F3EE-4402-B4B4-BE9E96408E5B}">
      <dsp:nvSpPr>
        <dsp:cNvPr id="0" name=""/>
        <dsp:cNvSpPr/>
      </dsp:nvSpPr>
      <dsp:spPr>
        <a:xfrm>
          <a:off x="1080914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330BD-5FED-47A2-BC51-8F5CCCAD27C6}">
      <dsp:nvSpPr>
        <dsp:cNvPr id="0" name=""/>
        <dsp:cNvSpPr/>
      </dsp:nvSpPr>
      <dsp:spPr>
        <a:xfrm>
          <a:off x="1854350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0066F7-A079-4C57-A609-844E8383AE76}">
      <dsp:nvSpPr>
        <dsp:cNvPr id="0" name=""/>
        <dsp:cNvSpPr/>
      </dsp:nvSpPr>
      <dsp:spPr>
        <a:xfrm>
          <a:off x="2627786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39EFD-2196-440B-BEC1-B7F5338F8F9C}">
      <dsp:nvSpPr>
        <dsp:cNvPr id="0" name=""/>
        <dsp:cNvSpPr/>
      </dsp:nvSpPr>
      <dsp:spPr>
        <a:xfrm>
          <a:off x="3401222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22F4B-3656-4339-BC20-1256FDCC1910}">
      <dsp:nvSpPr>
        <dsp:cNvPr id="0" name=""/>
        <dsp:cNvSpPr/>
      </dsp:nvSpPr>
      <dsp:spPr>
        <a:xfrm>
          <a:off x="4174658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2E9FEF-472B-4141-AC3F-C262047B6EBB}">
      <dsp:nvSpPr>
        <dsp:cNvPr id="0" name=""/>
        <dsp:cNvSpPr/>
      </dsp:nvSpPr>
      <dsp:spPr>
        <a:xfrm>
          <a:off x="4948094" y="3060846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63D7C-B953-49BB-9F2C-D6535F2BDE2B}">
      <dsp:nvSpPr>
        <dsp:cNvPr id="0" name=""/>
        <dsp:cNvSpPr/>
      </dsp:nvSpPr>
      <dsp:spPr>
        <a:xfrm>
          <a:off x="307478" y="3263848"/>
          <a:ext cx="5481042" cy="498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latin typeface="Montserrat" panose="020B0604020202020204" charset="0"/>
            </a:rPr>
            <a:t>Consulta de seguimiento.</a:t>
          </a:r>
          <a:endParaRPr lang="es-CO" sz="2000" kern="1200" dirty="0">
            <a:latin typeface="Montserrat" panose="020B0604020202020204" charset="0"/>
          </a:endParaRPr>
        </a:p>
      </dsp:txBody>
      <dsp:txXfrm>
        <a:off x="307478" y="3263848"/>
        <a:ext cx="5481042" cy="498276"/>
      </dsp:txXfrm>
    </dsp:sp>
    <dsp:sp modelId="{CAC8198B-5FC8-430B-AEBC-561C2FAF2B93}">
      <dsp:nvSpPr>
        <dsp:cNvPr id="0" name=""/>
        <dsp:cNvSpPr/>
      </dsp:nvSpPr>
      <dsp:spPr>
        <a:xfrm>
          <a:off x="307478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1109D-126E-453B-852B-8631D85FE181}">
      <dsp:nvSpPr>
        <dsp:cNvPr id="0" name=""/>
        <dsp:cNvSpPr/>
      </dsp:nvSpPr>
      <dsp:spPr>
        <a:xfrm>
          <a:off x="1080914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2CD6B-D5E2-4C9B-96FC-67F4E9708EE1}">
      <dsp:nvSpPr>
        <dsp:cNvPr id="0" name=""/>
        <dsp:cNvSpPr/>
      </dsp:nvSpPr>
      <dsp:spPr>
        <a:xfrm>
          <a:off x="1854350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36E68-71EA-4599-87E6-3CB3D98035A4}">
      <dsp:nvSpPr>
        <dsp:cNvPr id="0" name=""/>
        <dsp:cNvSpPr/>
      </dsp:nvSpPr>
      <dsp:spPr>
        <a:xfrm>
          <a:off x="2627786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846C1C-28EB-4504-969D-1374E57EFEB8}">
      <dsp:nvSpPr>
        <dsp:cNvPr id="0" name=""/>
        <dsp:cNvSpPr/>
      </dsp:nvSpPr>
      <dsp:spPr>
        <a:xfrm>
          <a:off x="3401222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1F365-3229-4695-96B2-6353FACF723C}">
      <dsp:nvSpPr>
        <dsp:cNvPr id="0" name=""/>
        <dsp:cNvSpPr/>
      </dsp:nvSpPr>
      <dsp:spPr>
        <a:xfrm>
          <a:off x="4174658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F8762-5437-47BE-928F-78899CC0402E}">
      <dsp:nvSpPr>
        <dsp:cNvPr id="0" name=""/>
        <dsp:cNvSpPr/>
      </dsp:nvSpPr>
      <dsp:spPr>
        <a:xfrm>
          <a:off x="4948094" y="3762124"/>
          <a:ext cx="730805" cy="121800"/>
        </a:xfrm>
        <a:prstGeom prst="parallelogram">
          <a:avLst>
            <a:gd name="adj" fmla="val 1408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50A449-FDE7-4D8C-A55D-D07522CD4A11}">
      <dsp:nvSpPr>
        <dsp:cNvPr id="0" name=""/>
        <dsp:cNvSpPr/>
      </dsp:nvSpPr>
      <dsp:spPr>
        <a:xfrm>
          <a:off x="6095" y="61274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Examen físico completo</a:t>
          </a:r>
          <a:endParaRPr lang="es-ES" sz="1200" kern="1200" dirty="0">
            <a:latin typeface="Montserrat" panose="020B0604020202020204" charset="0"/>
          </a:endParaRPr>
        </a:p>
      </dsp:txBody>
      <dsp:txXfrm>
        <a:off x="38110" y="93289"/>
        <a:ext cx="1757764" cy="1029046"/>
      </dsp:txXfrm>
    </dsp:sp>
    <dsp:sp modelId="{397140DD-B4A6-4BA2-958C-52781DD65617}">
      <dsp:nvSpPr>
        <dsp:cNvPr id="0" name=""/>
        <dsp:cNvSpPr/>
      </dsp:nvSpPr>
      <dsp:spPr>
        <a:xfrm>
          <a:off x="1988207" y="381910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1988207" y="472271"/>
        <a:ext cx="270354" cy="271082"/>
      </dsp:txXfrm>
    </dsp:sp>
    <dsp:sp modelId="{88C26EFB-5097-489B-B33C-AE68614D67F3}">
      <dsp:nvSpPr>
        <dsp:cNvPr id="0" name=""/>
        <dsp:cNvSpPr/>
      </dsp:nvSpPr>
      <dsp:spPr>
        <a:xfrm>
          <a:off x="2556606" y="61274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Confirmar  embarazo y su duración mediante examen pélvico bimanual o paraclínicos</a:t>
          </a:r>
          <a:endParaRPr lang="es-CO" sz="1200" kern="1200" dirty="0">
            <a:latin typeface="Montserrat" panose="020B0604020202020204" charset="0"/>
          </a:endParaRPr>
        </a:p>
      </dsp:txBody>
      <dsp:txXfrm>
        <a:off x="2588621" y="93289"/>
        <a:ext cx="1757764" cy="1029046"/>
      </dsp:txXfrm>
    </dsp:sp>
    <dsp:sp modelId="{3BB4F1ED-2BD5-40C4-8FB4-D39AF4D327ED}">
      <dsp:nvSpPr>
        <dsp:cNvPr id="0" name=""/>
        <dsp:cNvSpPr/>
      </dsp:nvSpPr>
      <dsp:spPr>
        <a:xfrm>
          <a:off x="4538718" y="381910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4538718" y="472271"/>
        <a:ext cx="270354" cy="271082"/>
      </dsp:txXfrm>
    </dsp:sp>
    <dsp:sp modelId="{16B1883E-1AC0-48CE-B087-8F6A73268B80}">
      <dsp:nvSpPr>
        <dsp:cNvPr id="0" name=""/>
        <dsp:cNvSpPr/>
      </dsp:nvSpPr>
      <dsp:spPr>
        <a:xfrm>
          <a:off x="5107118" y="61274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Signos detectables de embarazo entre las semanas 6ª y 8ª</a:t>
          </a:r>
          <a:endParaRPr lang="es-CO" sz="1200" kern="1200" dirty="0">
            <a:latin typeface="Montserrat" panose="020B0604020202020204" charset="0"/>
          </a:endParaRPr>
        </a:p>
      </dsp:txBody>
      <dsp:txXfrm>
        <a:off x="5139133" y="93289"/>
        <a:ext cx="1757764" cy="1029046"/>
      </dsp:txXfrm>
    </dsp:sp>
    <dsp:sp modelId="{8E3D659F-F422-4589-A7B0-7CE580F081FF}">
      <dsp:nvSpPr>
        <dsp:cNvPr id="0" name=""/>
        <dsp:cNvSpPr/>
      </dsp:nvSpPr>
      <dsp:spPr>
        <a:xfrm rot="5400000">
          <a:off x="5824905" y="1281876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 rot="-5400000">
        <a:off x="5882474" y="1314668"/>
        <a:ext cx="271082" cy="270354"/>
      </dsp:txXfrm>
    </dsp:sp>
    <dsp:sp modelId="{3242AF0C-D99D-45DA-8723-8017D0437B91}">
      <dsp:nvSpPr>
        <dsp:cNvPr id="0" name=""/>
        <dsp:cNvSpPr/>
      </dsp:nvSpPr>
      <dsp:spPr>
        <a:xfrm>
          <a:off x="5107118" y="1883068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Reblandecimiento cervical y/o del istmo, y reblandecimiento y elongación del útero. </a:t>
          </a:r>
          <a:endParaRPr lang="es-CO" sz="1200" kern="1200" dirty="0">
            <a:latin typeface="Montserrat" panose="020B0604020202020204" charset="0"/>
          </a:endParaRPr>
        </a:p>
      </dsp:txBody>
      <dsp:txXfrm>
        <a:off x="5139133" y="1915083"/>
        <a:ext cx="1757764" cy="1029046"/>
      </dsp:txXfrm>
    </dsp:sp>
    <dsp:sp modelId="{941E22C6-9C47-4F49-8BB4-F52F9D38C0B9}">
      <dsp:nvSpPr>
        <dsp:cNvPr id="0" name=""/>
        <dsp:cNvSpPr/>
      </dsp:nvSpPr>
      <dsp:spPr>
        <a:xfrm rot="10800000">
          <a:off x="4560580" y="2203704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 rot="10800000">
        <a:off x="4676446" y="2294065"/>
        <a:ext cx="270354" cy="271082"/>
      </dsp:txXfrm>
    </dsp:sp>
    <dsp:sp modelId="{9FADC77B-192B-427A-A9C6-50C68CF66DE7}">
      <dsp:nvSpPr>
        <dsp:cNvPr id="0" name=""/>
        <dsp:cNvSpPr/>
      </dsp:nvSpPr>
      <dsp:spPr>
        <a:xfrm>
          <a:off x="2556606" y="1883068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Si  tamaño uterino es menor al esperado, posibilidad de un embarazo menos avanzado</a:t>
          </a:r>
          <a:endParaRPr lang="es-CO" sz="1200" kern="1200" dirty="0">
            <a:latin typeface="Montserrat" panose="020B0604020202020204" charset="0"/>
          </a:endParaRPr>
        </a:p>
      </dsp:txBody>
      <dsp:txXfrm>
        <a:off x="2588621" y="1915083"/>
        <a:ext cx="1757764" cy="1029046"/>
      </dsp:txXfrm>
    </dsp:sp>
    <dsp:sp modelId="{AC9B7FB8-BB30-47CA-86EB-C7B99D94C8E4}">
      <dsp:nvSpPr>
        <dsp:cNvPr id="0" name=""/>
        <dsp:cNvSpPr/>
      </dsp:nvSpPr>
      <dsp:spPr>
        <a:xfrm rot="10800000">
          <a:off x="2010068" y="2203704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 rot="10800000">
        <a:off x="2125934" y="2294065"/>
        <a:ext cx="270354" cy="271082"/>
      </dsp:txXfrm>
    </dsp:sp>
    <dsp:sp modelId="{FA9D4DC3-D6D8-4D2D-8F43-9943923B6626}">
      <dsp:nvSpPr>
        <dsp:cNvPr id="0" name=""/>
        <dsp:cNvSpPr/>
      </dsp:nvSpPr>
      <dsp:spPr>
        <a:xfrm>
          <a:off x="6095" y="1883068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Un embarazo ectópico o un aborto retenido.</a:t>
          </a:r>
          <a:endParaRPr lang="es-CO" sz="1200" kern="1200" dirty="0">
            <a:latin typeface="Montserrat" panose="020B0604020202020204" charset="0"/>
          </a:endParaRPr>
        </a:p>
      </dsp:txBody>
      <dsp:txXfrm>
        <a:off x="38110" y="1915083"/>
        <a:ext cx="1757764" cy="1029046"/>
      </dsp:txXfrm>
    </dsp:sp>
    <dsp:sp modelId="{9B0B1E44-17C1-49F0-B4E7-AE499A4906AF}">
      <dsp:nvSpPr>
        <dsp:cNvPr id="0" name=""/>
        <dsp:cNvSpPr/>
      </dsp:nvSpPr>
      <dsp:spPr>
        <a:xfrm rot="5400000">
          <a:off x="723882" y="3103670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 rot="-5400000">
        <a:off x="781451" y="3136462"/>
        <a:ext cx="271082" cy="270354"/>
      </dsp:txXfrm>
    </dsp:sp>
    <dsp:sp modelId="{56C55F92-3CE6-4EC1-9CB2-59BC440C4781}">
      <dsp:nvSpPr>
        <dsp:cNvPr id="0" name=""/>
        <dsp:cNvSpPr/>
      </dsp:nvSpPr>
      <dsp:spPr>
        <a:xfrm>
          <a:off x="6095" y="3704862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Posición del útero</a:t>
          </a:r>
          <a:endParaRPr lang="es-CO" sz="1200" kern="1200" dirty="0">
            <a:latin typeface="Montserrat" panose="020B0604020202020204" charset="0"/>
          </a:endParaRPr>
        </a:p>
      </dsp:txBody>
      <dsp:txXfrm>
        <a:off x="38110" y="3736877"/>
        <a:ext cx="1757764" cy="1029046"/>
      </dsp:txXfrm>
    </dsp:sp>
    <dsp:sp modelId="{41430E06-4FA5-472C-B639-2E35195361A6}">
      <dsp:nvSpPr>
        <dsp:cNvPr id="0" name=""/>
        <dsp:cNvSpPr/>
      </dsp:nvSpPr>
      <dsp:spPr>
        <a:xfrm>
          <a:off x="1988207" y="4025498"/>
          <a:ext cx="386220" cy="45180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1988207" y="4115859"/>
        <a:ext cx="270354" cy="271082"/>
      </dsp:txXfrm>
    </dsp:sp>
    <dsp:sp modelId="{0F81ECE5-2204-48B8-B2E1-DC1A462ED9B8}">
      <dsp:nvSpPr>
        <dsp:cNvPr id="0" name=""/>
        <dsp:cNvSpPr/>
      </dsp:nvSpPr>
      <dsp:spPr>
        <a:xfrm>
          <a:off x="2556606" y="3704862"/>
          <a:ext cx="1821794" cy="10930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Montserrat" panose="020B0604020202020204" charset="0"/>
            </a:rPr>
            <a:t>Presencia de </a:t>
          </a:r>
          <a:r>
            <a:rPr lang="es-CO" sz="1200" kern="1200" dirty="0" smtClean="0">
              <a:latin typeface="Montserrat" panose="020B0604020202020204" charset="0"/>
            </a:rPr>
            <a:t>enfermedades infecciosas del tracto genital</a:t>
          </a:r>
          <a:endParaRPr lang="es-CO" sz="1200" kern="1200" dirty="0">
            <a:latin typeface="Montserrat" panose="020B0604020202020204" charset="0"/>
          </a:endParaRPr>
        </a:p>
      </dsp:txBody>
      <dsp:txXfrm>
        <a:off x="2588621" y="3736877"/>
        <a:ext cx="1757764" cy="10290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AEF46-7347-497F-B1D7-914130D51AB3}">
      <dsp:nvSpPr>
        <dsp:cNvPr id="0" name=""/>
        <dsp:cNvSpPr/>
      </dsp:nvSpPr>
      <dsp:spPr>
        <a:xfrm>
          <a:off x="-5265508" y="-806444"/>
          <a:ext cx="6270121" cy="6270121"/>
        </a:xfrm>
        <a:prstGeom prst="blockArc">
          <a:avLst>
            <a:gd name="adj1" fmla="val 18900000"/>
            <a:gd name="adj2" fmla="val 2700000"/>
            <a:gd name="adj3" fmla="val 344"/>
          </a:avLst>
        </a:pr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A66B0F-0C81-4862-8981-76348BE850A8}">
      <dsp:nvSpPr>
        <dsp:cNvPr id="0" name=""/>
        <dsp:cNvSpPr/>
      </dsp:nvSpPr>
      <dsp:spPr>
        <a:xfrm>
          <a:off x="374621" y="245249"/>
          <a:ext cx="6449831" cy="490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186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No son requisito  paraclínicos para prestación de servicios de IVE </a:t>
          </a:r>
          <a:endParaRPr lang="es-ES" sz="1500" kern="1200" dirty="0"/>
        </a:p>
      </dsp:txBody>
      <dsp:txXfrm>
        <a:off x="374621" y="245249"/>
        <a:ext cx="6449831" cy="490313"/>
      </dsp:txXfrm>
    </dsp:sp>
    <dsp:sp modelId="{B2B115C1-4515-4BD7-B6B7-772942BC9FE1}">
      <dsp:nvSpPr>
        <dsp:cNvPr id="0" name=""/>
        <dsp:cNvSpPr/>
      </dsp:nvSpPr>
      <dsp:spPr>
        <a:xfrm>
          <a:off x="68175" y="183960"/>
          <a:ext cx="612891" cy="6128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95670-BA97-4BBD-A8E0-0AB3D25C0EFA}">
      <dsp:nvSpPr>
        <dsp:cNvPr id="0" name=""/>
        <dsp:cNvSpPr/>
      </dsp:nvSpPr>
      <dsp:spPr>
        <a:xfrm>
          <a:off x="777937" y="980626"/>
          <a:ext cx="6046515" cy="490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186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smtClean="0"/>
            <a:t>Hemoclasificación</a:t>
          </a:r>
          <a:endParaRPr lang="es-CO" sz="1500" kern="1200" dirty="0"/>
        </a:p>
      </dsp:txBody>
      <dsp:txXfrm>
        <a:off x="777937" y="980626"/>
        <a:ext cx="6046515" cy="490313"/>
      </dsp:txXfrm>
    </dsp:sp>
    <dsp:sp modelId="{5F8B3A8E-9CD9-436D-93AD-A6FF3B3C5BBE}">
      <dsp:nvSpPr>
        <dsp:cNvPr id="0" name=""/>
        <dsp:cNvSpPr/>
      </dsp:nvSpPr>
      <dsp:spPr>
        <a:xfrm>
          <a:off x="471491" y="919337"/>
          <a:ext cx="612891" cy="6128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331EF-8BC0-4FA7-AA6E-AE5B056F3D1D}">
      <dsp:nvSpPr>
        <dsp:cNvPr id="0" name=""/>
        <dsp:cNvSpPr/>
      </dsp:nvSpPr>
      <dsp:spPr>
        <a:xfrm>
          <a:off x="962363" y="1716004"/>
          <a:ext cx="5862089" cy="490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186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Sospecha de anemia solicitar cuadro hemático</a:t>
          </a:r>
          <a:endParaRPr lang="es-CO" sz="1500" kern="1200" dirty="0"/>
        </a:p>
      </dsp:txBody>
      <dsp:txXfrm>
        <a:off x="962363" y="1716004"/>
        <a:ext cx="5862089" cy="490313"/>
      </dsp:txXfrm>
    </dsp:sp>
    <dsp:sp modelId="{DF60B49C-BDD5-4494-8817-6C0FAD4FBE9F}">
      <dsp:nvSpPr>
        <dsp:cNvPr id="0" name=""/>
        <dsp:cNvSpPr/>
      </dsp:nvSpPr>
      <dsp:spPr>
        <a:xfrm>
          <a:off x="655917" y="1654714"/>
          <a:ext cx="612891" cy="6128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A4F1E-155D-459D-8DBB-FE2A5AAD446B}">
      <dsp:nvSpPr>
        <dsp:cNvPr id="0" name=""/>
        <dsp:cNvSpPr/>
      </dsp:nvSpPr>
      <dsp:spPr>
        <a:xfrm>
          <a:off x="962363" y="2450915"/>
          <a:ext cx="5862089" cy="490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186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Dar asesoría y ofrecer prueba de tamizaje para VIH, Sífilis dejando claro que es voluntaria. </a:t>
          </a:r>
          <a:endParaRPr lang="es-CO" sz="1500" kern="1200" dirty="0"/>
        </a:p>
      </dsp:txBody>
      <dsp:txXfrm>
        <a:off x="962363" y="2450915"/>
        <a:ext cx="5862089" cy="490313"/>
      </dsp:txXfrm>
    </dsp:sp>
    <dsp:sp modelId="{3FE0389B-DFCE-43D9-ACD8-41B8929AE3A9}">
      <dsp:nvSpPr>
        <dsp:cNvPr id="0" name=""/>
        <dsp:cNvSpPr/>
      </dsp:nvSpPr>
      <dsp:spPr>
        <a:xfrm>
          <a:off x="655917" y="2389626"/>
          <a:ext cx="612891" cy="6128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2CCC4-767F-4E48-A27B-CEBE6A228269}">
      <dsp:nvSpPr>
        <dsp:cNvPr id="0" name=""/>
        <dsp:cNvSpPr/>
      </dsp:nvSpPr>
      <dsp:spPr>
        <a:xfrm>
          <a:off x="777937" y="3186292"/>
          <a:ext cx="6046515" cy="490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186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La exploración ecográfica no es necesaria IVE en 1.Trimestre</a:t>
          </a:r>
          <a:endParaRPr lang="es-CO" sz="1500" kern="1200" dirty="0"/>
        </a:p>
      </dsp:txBody>
      <dsp:txXfrm>
        <a:off x="777937" y="3186292"/>
        <a:ext cx="6046515" cy="490313"/>
      </dsp:txXfrm>
    </dsp:sp>
    <dsp:sp modelId="{7B7FA842-98F5-4B50-B455-C7D032339B6A}">
      <dsp:nvSpPr>
        <dsp:cNvPr id="0" name=""/>
        <dsp:cNvSpPr/>
      </dsp:nvSpPr>
      <dsp:spPr>
        <a:xfrm>
          <a:off x="471491" y="3125003"/>
          <a:ext cx="612891" cy="6128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EACC4-8E55-4EB3-B606-0BEAF238AC17}">
      <dsp:nvSpPr>
        <dsp:cNvPr id="0" name=""/>
        <dsp:cNvSpPr/>
      </dsp:nvSpPr>
      <dsp:spPr>
        <a:xfrm>
          <a:off x="374621" y="3921669"/>
          <a:ext cx="6449831" cy="4903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9186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Salvo sospecha de embarazo ectópico, enfermedad trofoblástica o otra alteración</a:t>
          </a:r>
          <a:endParaRPr lang="es-ES" sz="1500" kern="1200" dirty="0"/>
        </a:p>
      </dsp:txBody>
      <dsp:txXfrm>
        <a:off x="374621" y="3921669"/>
        <a:ext cx="6449831" cy="490313"/>
      </dsp:txXfrm>
    </dsp:sp>
    <dsp:sp modelId="{F985C683-7ABF-49E9-B2BC-16C35075C16D}">
      <dsp:nvSpPr>
        <dsp:cNvPr id="0" name=""/>
        <dsp:cNvSpPr/>
      </dsp:nvSpPr>
      <dsp:spPr>
        <a:xfrm>
          <a:off x="68175" y="3860380"/>
          <a:ext cx="612891" cy="6128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5FF34-BDA8-487D-B6BC-5358E8A7CEA4}">
      <dsp:nvSpPr>
        <dsp:cNvPr id="0" name=""/>
        <dsp:cNvSpPr/>
      </dsp:nvSpPr>
      <dsp:spPr>
        <a:xfrm>
          <a:off x="2490" y="1425035"/>
          <a:ext cx="3034820" cy="12139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Es la manifestación libre y voluntaria en la que solicita y acepta someterse a una IVE</a:t>
          </a:r>
          <a:endParaRPr lang="es-ES" sz="1200" kern="1200" dirty="0">
            <a:latin typeface="Montserrat" panose="020B0604020202020204" charset="0"/>
          </a:endParaRPr>
        </a:p>
      </dsp:txBody>
      <dsp:txXfrm>
        <a:off x="609454" y="1425035"/>
        <a:ext cx="1820892" cy="1213928"/>
      </dsp:txXfrm>
    </dsp:sp>
    <dsp:sp modelId="{A9687058-66C5-4453-B28C-F2A958D63E07}">
      <dsp:nvSpPr>
        <dsp:cNvPr id="0" name=""/>
        <dsp:cNvSpPr/>
      </dsp:nvSpPr>
      <dsp:spPr>
        <a:xfrm>
          <a:off x="2733829" y="1425035"/>
          <a:ext cx="3034820" cy="12139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Debe haber recibido información clara, real, objetiva y completa sobre sus derechos,  procedimientos, riesgos </a:t>
          </a:r>
          <a:endParaRPr lang="es-ES" sz="1200" kern="1200" dirty="0">
            <a:latin typeface="Montserrat" panose="020B0604020202020204" charset="0"/>
          </a:endParaRPr>
        </a:p>
      </dsp:txBody>
      <dsp:txXfrm>
        <a:off x="3340793" y="1425035"/>
        <a:ext cx="1820892" cy="1213928"/>
      </dsp:txXfrm>
    </dsp:sp>
    <dsp:sp modelId="{F0B8BDC9-66AC-41AF-AA8C-B53B81F53F21}">
      <dsp:nvSpPr>
        <dsp:cNvPr id="0" name=""/>
        <dsp:cNvSpPr/>
      </dsp:nvSpPr>
      <dsp:spPr>
        <a:xfrm>
          <a:off x="5465167" y="1425035"/>
          <a:ext cx="3034820" cy="12139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Este deberá suscribirse con antelación al procedimiento de IVE y anexarse a la historia clínica.</a:t>
          </a:r>
          <a:endParaRPr lang="es-CO" sz="1200" kern="1200" dirty="0">
            <a:latin typeface="Montserrat" panose="020B0604020202020204" charset="0"/>
          </a:endParaRPr>
        </a:p>
      </dsp:txBody>
      <dsp:txXfrm>
        <a:off x="6072131" y="1425035"/>
        <a:ext cx="1820892" cy="12139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5FF34-BDA8-487D-B6BC-5358E8A7CEA4}">
      <dsp:nvSpPr>
        <dsp:cNvPr id="0" name=""/>
        <dsp:cNvSpPr/>
      </dsp:nvSpPr>
      <dsp:spPr>
        <a:xfrm>
          <a:off x="2648" y="1386748"/>
          <a:ext cx="3226256" cy="129050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Para el caso de mujeres o niñas con discapacidad</a:t>
          </a:r>
          <a:endParaRPr lang="es-ES" sz="1200" kern="1200" dirty="0">
            <a:latin typeface="Montserrat" panose="020B0604020202020204" charset="0"/>
          </a:endParaRPr>
        </a:p>
      </dsp:txBody>
      <dsp:txXfrm>
        <a:off x="647899" y="1386748"/>
        <a:ext cx="1935754" cy="1290502"/>
      </dsp:txXfrm>
    </dsp:sp>
    <dsp:sp modelId="{A258C680-4C31-4B3A-812F-8C54121BF30B}">
      <dsp:nvSpPr>
        <dsp:cNvPr id="0" name=""/>
        <dsp:cNvSpPr/>
      </dsp:nvSpPr>
      <dsp:spPr>
        <a:xfrm>
          <a:off x="2906278" y="1386748"/>
          <a:ext cx="3226256" cy="129050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Prevalecer también su manifestación libre e informada sobre la realización del procedimiento de IVE</a:t>
          </a:r>
          <a:endParaRPr lang="es-ES" sz="1200" kern="1200" dirty="0">
            <a:latin typeface="Montserrat" panose="020B0604020202020204" charset="0"/>
          </a:endParaRPr>
        </a:p>
      </dsp:txBody>
      <dsp:txXfrm>
        <a:off x="3551529" y="1386748"/>
        <a:ext cx="1935754" cy="1290502"/>
      </dsp:txXfrm>
    </dsp:sp>
    <dsp:sp modelId="{B23BE866-97C7-4022-BF6F-44D6377ABFBB}">
      <dsp:nvSpPr>
        <dsp:cNvPr id="0" name=""/>
        <dsp:cNvSpPr/>
      </dsp:nvSpPr>
      <dsp:spPr>
        <a:xfrm>
          <a:off x="5809909" y="1386748"/>
          <a:ext cx="3226256" cy="129050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Montserrat" panose="020B0604020202020204" charset="0"/>
            </a:rPr>
            <a:t> Deben emplearse apoyos, ajustes razonables y salvaguardias necesarias en los términos de la Resolución 1904 de 2017.</a:t>
          </a:r>
          <a:endParaRPr lang="es-ES" sz="1200" kern="1200" dirty="0">
            <a:latin typeface="Montserrat" panose="020B0604020202020204" charset="0"/>
          </a:endParaRPr>
        </a:p>
      </dsp:txBody>
      <dsp:txXfrm>
        <a:off x="6455160" y="1386748"/>
        <a:ext cx="1935754" cy="12905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659AD-0B5F-426E-89D2-DE9B2625BB61}">
      <dsp:nvSpPr>
        <dsp:cNvPr id="0" name=""/>
        <dsp:cNvSpPr/>
      </dsp:nvSpPr>
      <dsp:spPr>
        <a:xfrm rot="10800000">
          <a:off x="1046566" y="1458"/>
          <a:ext cx="3488926" cy="67110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4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kern="1200" dirty="0" smtClean="0">
              <a:latin typeface="Montserrat" panose="020B0604020202020204" charset="0"/>
            </a:rPr>
            <a:t>IVE durante el 1. trimestre con anestesia local observación alrededor de 30 a 60</a:t>
          </a:r>
          <a:endParaRPr lang="es-ES" sz="1300" kern="1200" dirty="0">
            <a:latin typeface="Montserrat" panose="020B0604020202020204" charset="0"/>
          </a:endParaRPr>
        </a:p>
      </dsp:txBody>
      <dsp:txXfrm rot="10800000">
        <a:off x="1214343" y="1458"/>
        <a:ext cx="3321149" cy="671107"/>
      </dsp:txXfrm>
    </dsp:sp>
    <dsp:sp modelId="{E50AF6C4-4E74-4597-B6D3-7AF930E42774}">
      <dsp:nvSpPr>
        <dsp:cNvPr id="0" name=""/>
        <dsp:cNvSpPr/>
      </dsp:nvSpPr>
      <dsp:spPr>
        <a:xfrm>
          <a:off x="711013" y="1458"/>
          <a:ext cx="671107" cy="67110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442C5-B390-4B8D-B095-1AB2D0DFFA6F}">
      <dsp:nvSpPr>
        <dsp:cNvPr id="0" name=""/>
        <dsp:cNvSpPr/>
      </dsp:nvSpPr>
      <dsp:spPr>
        <a:xfrm rot="10800000">
          <a:off x="1046566" y="872896"/>
          <a:ext cx="3488926" cy="67110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4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kern="1200" dirty="0" smtClean="0">
              <a:latin typeface="Montserrat" panose="020B0604020202020204" charset="0"/>
            </a:rPr>
            <a:t>IVE con sedación consciente o anestesia observación de aprox 2 horas </a:t>
          </a:r>
        </a:p>
      </dsp:txBody>
      <dsp:txXfrm rot="10800000">
        <a:off x="1214343" y="872896"/>
        <a:ext cx="3321149" cy="671107"/>
      </dsp:txXfrm>
    </dsp:sp>
    <dsp:sp modelId="{B6F6062B-5047-4BD0-A2F0-AD11F77E1076}">
      <dsp:nvSpPr>
        <dsp:cNvPr id="0" name=""/>
        <dsp:cNvSpPr/>
      </dsp:nvSpPr>
      <dsp:spPr>
        <a:xfrm>
          <a:off x="711013" y="872896"/>
          <a:ext cx="671107" cy="67110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141E5A-4D04-4A51-A815-8FC81187B531}">
      <dsp:nvSpPr>
        <dsp:cNvPr id="0" name=""/>
        <dsp:cNvSpPr/>
      </dsp:nvSpPr>
      <dsp:spPr>
        <a:xfrm rot="10800000">
          <a:off x="1046566" y="1744333"/>
          <a:ext cx="3488926" cy="67110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4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kern="1200" dirty="0" smtClean="0">
              <a:latin typeface="Montserrat" panose="020B0604020202020204" charset="0"/>
            </a:rPr>
            <a:t>Monitorizar y vigilar  el nivel de dolor </a:t>
          </a:r>
          <a:endParaRPr lang="es-CO" sz="1300" kern="1200" dirty="0">
            <a:latin typeface="Montserrat" panose="020B0604020202020204" charset="0"/>
          </a:endParaRPr>
        </a:p>
      </dsp:txBody>
      <dsp:txXfrm rot="10800000">
        <a:off x="1214343" y="1744333"/>
        <a:ext cx="3321149" cy="671107"/>
      </dsp:txXfrm>
    </dsp:sp>
    <dsp:sp modelId="{0DF96976-4268-4E66-9789-889FA2DA0D39}">
      <dsp:nvSpPr>
        <dsp:cNvPr id="0" name=""/>
        <dsp:cNvSpPr/>
      </dsp:nvSpPr>
      <dsp:spPr>
        <a:xfrm>
          <a:off x="711013" y="1744333"/>
          <a:ext cx="671107" cy="67110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B7FFE-0CAE-46FF-BA98-50B3417D1CB8}">
      <dsp:nvSpPr>
        <dsp:cNvPr id="0" name=""/>
        <dsp:cNvSpPr/>
      </dsp:nvSpPr>
      <dsp:spPr>
        <a:xfrm rot="10800000">
          <a:off x="1046566" y="2615771"/>
          <a:ext cx="3488926" cy="671107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40" tIns="49530" rIns="92456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300" kern="1200" dirty="0" smtClean="0">
              <a:latin typeface="Montserrat" panose="020B0604020202020204" charset="0"/>
            </a:rPr>
            <a:t>Administra analgésicos y antiespasmódicos a necesidad</a:t>
          </a:r>
          <a:endParaRPr lang="es-CO" sz="1300" kern="1200" dirty="0">
            <a:latin typeface="Montserrat" panose="020B0604020202020204" charset="0"/>
          </a:endParaRPr>
        </a:p>
      </dsp:txBody>
      <dsp:txXfrm rot="10800000">
        <a:off x="1214343" y="2615771"/>
        <a:ext cx="3321149" cy="671107"/>
      </dsp:txXfrm>
    </dsp:sp>
    <dsp:sp modelId="{F8DE8518-7615-4B1C-8C80-C351868D5FF8}">
      <dsp:nvSpPr>
        <dsp:cNvPr id="0" name=""/>
        <dsp:cNvSpPr/>
      </dsp:nvSpPr>
      <dsp:spPr>
        <a:xfrm>
          <a:off x="711013" y="2615771"/>
          <a:ext cx="671107" cy="671107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6" name="Google Shape;21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Google Shape;2325;g19716605343_0_5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6" name="Google Shape;2326;g19716605343_0_5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1" name="Google Shape;3951;g19716605343_0_326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2" name="Google Shape;3952;g19716605343_0_326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5" name="Google Shape;3505;g194b0eb83ee_0_1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6" name="Google Shape;3506;g194b0eb83ee_0_1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g19716605343_0_5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7" name="Google Shape;2587;g19716605343_0_5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" name="Google Shape;3280;g19716605343_0_28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1" name="Google Shape;3281;g19716605343_0_28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194b0eb83ee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194b0eb83ee_0_7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g19716605343_0_5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8" name="Google Shape;2668;g19716605343_0_5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Google Shape;3002;g194b0eb83ee_0_1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3" name="Google Shape;3003;g194b0eb83ee_0_1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0586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g19716605343_0_28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4" name="Google Shape;2444;g19716605343_0_28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5" name="Google Shape;2845;g19716605343_0_5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6" name="Google Shape;2846;g19716605343_0_5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" name="Google Shape;2867;g19716605343_0_28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8" name="Google Shape;2868;g19716605343_0_28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g19716605343_0_5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2" name="Google Shape;2362;g19716605343_0_5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4" name="Google Shape;2704;g19716605343_0_5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5" name="Google Shape;2705;g19716605343_0_5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g19716605343_0_28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4" name="Google Shape;2444;g19716605343_0_28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9518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Google Shape;2807;g19716605343_0_5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8" name="Google Shape;2808;g19716605343_0_5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5" name="Google Shape;2845;g19716605343_0_5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6" name="Google Shape;2846;g19716605343_0_5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768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9" name="Google Shape;3429;g19716605343_0_28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0" name="Google Shape;3430;g19716605343_0_28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7" name="Google Shape;3537;g194b0eb83ee_0_1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8" name="Google Shape;3538;g194b0eb83ee_0_1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47150" y="1259725"/>
            <a:ext cx="5399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8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51346" y="3273075"/>
            <a:ext cx="5399400" cy="5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 rot="-666750">
            <a:off x="2420256" y="385354"/>
            <a:ext cx="1079498" cy="740336"/>
            <a:chOff x="1640725" y="1971125"/>
            <a:chExt cx="835575" cy="573050"/>
          </a:xfrm>
        </p:grpSpPr>
        <p:sp>
          <p:nvSpPr>
            <p:cNvPr id="13" name="Google Shape;13;p2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7741497" y="585439"/>
            <a:ext cx="965228" cy="1314295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5469646" y="4052081"/>
            <a:ext cx="1245520" cy="1108181"/>
            <a:chOff x="1566800" y="4210625"/>
            <a:chExt cx="964025" cy="857725"/>
          </a:xfrm>
        </p:grpSpPr>
        <p:sp>
          <p:nvSpPr>
            <p:cNvPr id="32" name="Google Shape;32;p2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8;p2"/>
          <p:cNvGrpSpPr/>
          <p:nvPr/>
        </p:nvGrpSpPr>
        <p:grpSpPr>
          <a:xfrm>
            <a:off x="7849303" y="3031834"/>
            <a:ext cx="954142" cy="1273008"/>
            <a:chOff x="2882950" y="4162550"/>
            <a:chExt cx="738500" cy="985300"/>
          </a:xfrm>
        </p:grpSpPr>
        <p:sp>
          <p:nvSpPr>
            <p:cNvPr id="79" name="Google Shape;79;p2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" name="Google Shape;85;p2"/>
          <p:cNvSpPr/>
          <p:nvPr/>
        </p:nvSpPr>
        <p:spPr>
          <a:xfrm rot="-315008">
            <a:off x="5301587" y="4098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>
            <a:spLocks noGrp="1"/>
          </p:cNvSpPr>
          <p:nvPr>
            <p:ph type="title"/>
          </p:nvPr>
        </p:nvSpPr>
        <p:spPr>
          <a:xfrm>
            <a:off x="3844200" y="2427075"/>
            <a:ext cx="4280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title" idx="2" hasCustomPrompt="1"/>
          </p:nvPr>
        </p:nvSpPr>
        <p:spPr>
          <a:xfrm>
            <a:off x="3844200" y="809625"/>
            <a:ext cx="4280700" cy="149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0" name="Google Shape;90;p3"/>
          <p:cNvSpPr txBox="1">
            <a:spLocks noGrp="1"/>
          </p:cNvSpPr>
          <p:nvPr>
            <p:ph type="subTitle" idx="1"/>
          </p:nvPr>
        </p:nvSpPr>
        <p:spPr>
          <a:xfrm>
            <a:off x="3844200" y="3408400"/>
            <a:ext cx="42807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1" name="Google Shape;91;p3"/>
          <p:cNvGrpSpPr/>
          <p:nvPr/>
        </p:nvGrpSpPr>
        <p:grpSpPr>
          <a:xfrm rot="-666750">
            <a:off x="5507731" y="412667"/>
            <a:ext cx="1079498" cy="740336"/>
            <a:chOff x="1640725" y="1971125"/>
            <a:chExt cx="835575" cy="573050"/>
          </a:xfrm>
        </p:grpSpPr>
        <p:sp>
          <p:nvSpPr>
            <p:cNvPr id="92" name="Google Shape;92;p3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3"/>
          <p:cNvSpPr/>
          <p:nvPr/>
        </p:nvSpPr>
        <p:spPr>
          <a:xfrm>
            <a:off x="812772" y="204439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" name="Google Shape;110;p3"/>
          <p:cNvGrpSpPr/>
          <p:nvPr/>
        </p:nvGrpSpPr>
        <p:grpSpPr>
          <a:xfrm>
            <a:off x="3" y="3969671"/>
            <a:ext cx="954142" cy="1273008"/>
            <a:chOff x="2882950" y="4162550"/>
            <a:chExt cx="738500" cy="985300"/>
          </a:xfrm>
        </p:grpSpPr>
        <p:sp>
          <p:nvSpPr>
            <p:cNvPr id="111" name="Google Shape;111;p3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3"/>
          <p:cNvSpPr/>
          <p:nvPr/>
        </p:nvSpPr>
        <p:spPr>
          <a:xfrm rot="-315008">
            <a:off x="1646337" y="447648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"/>
          <p:cNvSpPr/>
          <p:nvPr/>
        </p:nvSpPr>
        <p:spPr>
          <a:xfrm rot="-315008">
            <a:off x="6726487" y="21498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"/>
          <p:cNvSpPr/>
          <p:nvPr/>
        </p:nvSpPr>
        <p:spPr>
          <a:xfrm rot="1488647">
            <a:off x="8205164" y="4645063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680400" y="1295400"/>
            <a:ext cx="7783200" cy="32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23" name="Google Shape;123;p4"/>
          <p:cNvGrpSpPr/>
          <p:nvPr/>
        </p:nvGrpSpPr>
        <p:grpSpPr>
          <a:xfrm>
            <a:off x="6251428" y="3661571"/>
            <a:ext cx="954142" cy="1273008"/>
            <a:chOff x="2882950" y="4162550"/>
            <a:chExt cx="738500" cy="985300"/>
          </a:xfrm>
        </p:grpSpPr>
        <p:sp>
          <p:nvSpPr>
            <p:cNvPr id="124" name="Google Shape;124;p4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4"/>
          <p:cNvSpPr/>
          <p:nvPr/>
        </p:nvSpPr>
        <p:spPr>
          <a:xfrm rot="-315008">
            <a:off x="6234324" y="663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"/>
          <p:cNvSpPr/>
          <p:nvPr/>
        </p:nvSpPr>
        <p:spPr>
          <a:xfrm rot="-315008">
            <a:off x="8580812" y="308308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"/>
          <p:cNvSpPr/>
          <p:nvPr/>
        </p:nvSpPr>
        <p:spPr>
          <a:xfrm rot="-315008">
            <a:off x="912224" y="47240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" name="Google Shape;133;p4"/>
          <p:cNvGrpSpPr/>
          <p:nvPr/>
        </p:nvGrpSpPr>
        <p:grpSpPr>
          <a:xfrm>
            <a:off x="8245002" y="191297"/>
            <a:ext cx="668674" cy="696398"/>
            <a:chOff x="5279575" y="813000"/>
            <a:chExt cx="647000" cy="673825"/>
          </a:xfrm>
        </p:grpSpPr>
        <p:sp>
          <p:nvSpPr>
            <p:cNvPr id="134" name="Google Shape;134;p4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4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>
            <a:spLocks noGrp="1"/>
          </p:cNvSpPr>
          <p:nvPr>
            <p:ph type="title"/>
          </p:nvPr>
        </p:nvSpPr>
        <p:spPr>
          <a:xfrm>
            <a:off x="2862689" y="4059525"/>
            <a:ext cx="5581200" cy="4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800"/>
              <a:buNone/>
              <a:defRPr sz="32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5"/>
          <p:cNvSpPr txBox="1">
            <a:spLocks noGrp="1"/>
          </p:cNvSpPr>
          <p:nvPr>
            <p:ph type="title" idx="2"/>
          </p:nvPr>
        </p:nvSpPr>
        <p:spPr>
          <a:xfrm>
            <a:off x="700111" y="2496110"/>
            <a:ext cx="5580000" cy="4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2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"/>
          <p:cNvSpPr txBox="1">
            <a:spLocks noGrp="1"/>
          </p:cNvSpPr>
          <p:nvPr>
            <p:ph type="subTitle" idx="1"/>
          </p:nvPr>
        </p:nvSpPr>
        <p:spPr>
          <a:xfrm>
            <a:off x="700094" y="1485410"/>
            <a:ext cx="55800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5" name="Google Shape;165;p5"/>
          <p:cNvSpPr txBox="1">
            <a:spLocks noGrp="1"/>
          </p:cNvSpPr>
          <p:nvPr>
            <p:ph type="subTitle" idx="3"/>
          </p:nvPr>
        </p:nvSpPr>
        <p:spPr>
          <a:xfrm>
            <a:off x="2862706" y="3048825"/>
            <a:ext cx="55812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6" name="Google Shape;166;p5"/>
          <p:cNvSpPr txBox="1">
            <a:spLocks noGrp="1"/>
          </p:cNvSpPr>
          <p:nvPr>
            <p:ph type="title" idx="4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67" name="Google Shape;167;p5"/>
          <p:cNvGrpSpPr/>
          <p:nvPr/>
        </p:nvGrpSpPr>
        <p:grpSpPr>
          <a:xfrm rot="-666750">
            <a:off x="2102231" y="4236004"/>
            <a:ext cx="1079498" cy="740336"/>
            <a:chOff x="1640725" y="1971125"/>
            <a:chExt cx="835575" cy="573050"/>
          </a:xfrm>
        </p:grpSpPr>
        <p:sp>
          <p:nvSpPr>
            <p:cNvPr id="168" name="Google Shape;168;p5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" name="Google Shape;185;p5"/>
          <p:cNvSpPr/>
          <p:nvPr/>
        </p:nvSpPr>
        <p:spPr>
          <a:xfrm>
            <a:off x="8132022" y="72239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5"/>
          <p:cNvSpPr/>
          <p:nvPr/>
        </p:nvSpPr>
        <p:spPr>
          <a:xfrm rot="-315008">
            <a:off x="8692487" y="46167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5"/>
          <p:cNvSpPr/>
          <p:nvPr/>
        </p:nvSpPr>
        <p:spPr>
          <a:xfrm rot="1488647">
            <a:off x="268789" y="5996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"/>
          <p:cNvSpPr/>
          <p:nvPr/>
        </p:nvSpPr>
        <p:spPr>
          <a:xfrm>
            <a:off x="151047" y="2495651"/>
            <a:ext cx="965228" cy="1314295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" name="Google Shape;191;p6"/>
          <p:cNvGrpSpPr/>
          <p:nvPr/>
        </p:nvGrpSpPr>
        <p:grpSpPr>
          <a:xfrm rot="1111476">
            <a:off x="-138303" y="4113444"/>
            <a:ext cx="1130580" cy="1137871"/>
            <a:chOff x="1658300" y="3091325"/>
            <a:chExt cx="717250" cy="721875"/>
          </a:xfrm>
        </p:grpSpPr>
        <p:sp>
          <p:nvSpPr>
            <p:cNvPr id="192" name="Google Shape;192;p6"/>
            <p:cNvSpPr/>
            <p:nvPr/>
          </p:nvSpPr>
          <p:spPr>
            <a:xfrm>
              <a:off x="1658300" y="3091325"/>
              <a:ext cx="717250" cy="721875"/>
            </a:xfrm>
            <a:custGeom>
              <a:avLst/>
              <a:gdLst/>
              <a:ahLst/>
              <a:cxnLst/>
              <a:rect l="l" t="t" r="r" b="b"/>
              <a:pathLst>
                <a:path w="28690" h="28875" extrusionOk="0">
                  <a:moveTo>
                    <a:pt x="20186" y="5472"/>
                  </a:moveTo>
                  <a:cubicBezTo>
                    <a:pt x="21406" y="5546"/>
                    <a:pt x="22626" y="5472"/>
                    <a:pt x="23735" y="5583"/>
                  </a:cubicBezTo>
                  <a:cubicBezTo>
                    <a:pt x="24734" y="5620"/>
                    <a:pt x="25732" y="5842"/>
                    <a:pt x="26656" y="6249"/>
                  </a:cubicBezTo>
                  <a:cubicBezTo>
                    <a:pt x="27137" y="6618"/>
                    <a:pt x="27543" y="7062"/>
                    <a:pt x="27876" y="7580"/>
                  </a:cubicBezTo>
                  <a:cubicBezTo>
                    <a:pt x="28394" y="8356"/>
                    <a:pt x="28542" y="9539"/>
                    <a:pt x="28652" y="10796"/>
                  </a:cubicBezTo>
                  <a:cubicBezTo>
                    <a:pt x="28689" y="12719"/>
                    <a:pt x="28616" y="14604"/>
                    <a:pt x="28431" y="16490"/>
                  </a:cubicBezTo>
                  <a:cubicBezTo>
                    <a:pt x="28246" y="19669"/>
                    <a:pt x="28652" y="23181"/>
                    <a:pt x="27876" y="25658"/>
                  </a:cubicBezTo>
                  <a:cubicBezTo>
                    <a:pt x="27728" y="26361"/>
                    <a:pt x="27248" y="26989"/>
                    <a:pt x="26656" y="27359"/>
                  </a:cubicBezTo>
                  <a:cubicBezTo>
                    <a:pt x="26397" y="27581"/>
                    <a:pt x="26102" y="27766"/>
                    <a:pt x="25769" y="27877"/>
                  </a:cubicBezTo>
                  <a:cubicBezTo>
                    <a:pt x="25362" y="27950"/>
                    <a:pt x="24845" y="27840"/>
                    <a:pt x="24401" y="27877"/>
                  </a:cubicBezTo>
                  <a:cubicBezTo>
                    <a:pt x="23144" y="27950"/>
                    <a:pt x="21739" y="28320"/>
                    <a:pt x="20445" y="28320"/>
                  </a:cubicBezTo>
                  <a:cubicBezTo>
                    <a:pt x="18707" y="28320"/>
                    <a:pt x="16822" y="28357"/>
                    <a:pt x="14788" y="28468"/>
                  </a:cubicBezTo>
                  <a:cubicBezTo>
                    <a:pt x="13125" y="28579"/>
                    <a:pt x="11054" y="28690"/>
                    <a:pt x="9169" y="28690"/>
                  </a:cubicBezTo>
                  <a:cubicBezTo>
                    <a:pt x="7468" y="28690"/>
                    <a:pt x="4917" y="28875"/>
                    <a:pt x="3771" y="28283"/>
                  </a:cubicBezTo>
                  <a:cubicBezTo>
                    <a:pt x="3254" y="28024"/>
                    <a:pt x="2847" y="27211"/>
                    <a:pt x="2477" y="26583"/>
                  </a:cubicBezTo>
                  <a:cubicBezTo>
                    <a:pt x="2144" y="25843"/>
                    <a:pt x="1886" y="25104"/>
                    <a:pt x="1738" y="24327"/>
                  </a:cubicBezTo>
                  <a:cubicBezTo>
                    <a:pt x="1553" y="23477"/>
                    <a:pt x="1405" y="22627"/>
                    <a:pt x="1294" y="21776"/>
                  </a:cubicBezTo>
                  <a:cubicBezTo>
                    <a:pt x="1146" y="20852"/>
                    <a:pt x="1146" y="19928"/>
                    <a:pt x="1072" y="19041"/>
                  </a:cubicBezTo>
                  <a:cubicBezTo>
                    <a:pt x="961" y="18153"/>
                    <a:pt x="777" y="17340"/>
                    <a:pt x="703" y="16416"/>
                  </a:cubicBezTo>
                  <a:cubicBezTo>
                    <a:pt x="592" y="15491"/>
                    <a:pt x="518" y="14641"/>
                    <a:pt x="444" y="13680"/>
                  </a:cubicBezTo>
                  <a:cubicBezTo>
                    <a:pt x="333" y="11942"/>
                    <a:pt x="0" y="9576"/>
                    <a:pt x="740" y="8356"/>
                  </a:cubicBezTo>
                  <a:cubicBezTo>
                    <a:pt x="1220" y="7580"/>
                    <a:pt x="2034" y="7062"/>
                    <a:pt x="2921" y="6877"/>
                  </a:cubicBezTo>
                  <a:cubicBezTo>
                    <a:pt x="3586" y="6729"/>
                    <a:pt x="4400" y="6803"/>
                    <a:pt x="5139" y="6692"/>
                  </a:cubicBezTo>
                  <a:cubicBezTo>
                    <a:pt x="5915" y="6581"/>
                    <a:pt x="6581" y="6507"/>
                    <a:pt x="7246" y="6433"/>
                  </a:cubicBezTo>
                  <a:cubicBezTo>
                    <a:pt x="6988" y="5250"/>
                    <a:pt x="6470" y="3883"/>
                    <a:pt x="6914" y="2662"/>
                  </a:cubicBezTo>
                  <a:cubicBezTo>
                    <a:pt x="7173" y="2182"/>
                    <a:pt x="7542" y="1775"/>
                    <a:pt x="7986" y="1516"/>
                  </a:cubicBezTo>
                  <a:cubicBezTo>
                    <a:pt x="9243" y="740"/>
                    <a:pt x="11276" y="407"/>
                    <a:pt x="13162" y="259"/>
                  </a:cubicBezTo>
                  <a:cubicBezTo>
                    <a:pt x="13827" y="222"/>
                    <a:pt x="14604" y="148"/>
                    <a:pt x="15158" y="75"/>
                  </a:cubicBezTo>
                  <a:cubicBezTo>
                    <a:pt x="16230" y="1"/>
                    <a:pt x="17266" y="148"/>
                    <a:pt x="18264" y="481"/>
                  </a:cubicBezTo>
                  <a:cubicBezTo>
                    <a:pt x="18744" y="629"/>
                    <a:pt x="19373" y="1590"/>
                    <a:pt x="19595" y="2071"/>
                  </a:cubicBezTo>
                  <a:cubicBezTo>
                    <a:pt x="20001" y="3032"/>
                    <a:pt x="20038" y="4252"/>
                    <a:pt x="20186" y="5472"/>
                  </a:cubicBezTo>
                  <a:close/>
                  <a:moveTo>
                    <a:pt x="18892" y="2330"/>
                  </a:moveTo>
                  <a:cubicBezTo>
                    <a:pt x="18449" y="1332"/>
                    <a:pt x="17598" y="962"/>
                    <a:pt x="16267" y="814"/>
                  </a:cubicBezTo>
                  <a:cubicBezTo>
                    <a:pt x="15935" y="814"/>
                    <a:pt x="15639" y="814"/>
                    <a:pt x="15343" y="814"/>
                  </a:cubicBezTo>
                  <a:cubicBezTo>
                    <a:pt x="13125" y="999"/>
                    <a:pt x="10093" y="1147"/>
                    <a:pt x="8466" y="2108"/>
                  </a:cubicBezTo>
                  <a:cubicBezTo>
                    <a:pt x="7764" y="2515"/>
                    <a:pt x="7431" y="3069"/>
                    <a:pt x="7542" y="4141"/>
                  </a:cubicBezTo>
                  <a:cubicBezTo>
                    <a:pt x="7653" y="4881"/>
                    <a:pt x="7801" y="5657"/>
                    <a:pt x="8023" y="6397"/>
                  </a:cubicBezTo>
                  <a:cubicBezTo>
                    <a:pt x="9613" y="6470"/>
                    <a:pt x="11202" y="6138"/>
                    <a:pt x="12755" y="6027"/>
                  </a:cubicBezTo>
                  <a:cubicBezTo>
                    <a:pt x="13347" y="6027"/>
                    <a:pt x="13901" y="6064"/>
                    <a:pt x="14456" y="6027"/>
                  </a:cubicBezTo>
                  <a:cubicBezTo>
                    <a:pt x="14899" y="5990"/>
                    <a:pt x="15343" y="5916"/>
                    <a:pt x="15787" y="5768"/>
                  </a:cubicBezTo>
                  <a:cubicBezTo>
                    <a:pt x="16933" y="5583"/>
                    <a:pt x="18190" y="5731"/>
                    <a:pt x="19410" y="5583"/>
                  </a:cubicBezTo>
                  <a:cubicBezTo>
                    <a:pt x="19299" y="4363"/>
                    <a:pt x="19299" y="3291"/>
                    <a:pt x="18892" y="2330"/>
                  </a:cubicBezTo>
                  <a:close/>
                  <a:moveTo>
                    <a:pt x="17598" y="6433"/>
                  </a:moveTo>
                  <a:cubicBezTo>
                    <a:pt x="16896" y="6433"/>
                    <a:pt x="16230" y="6618"/>
                    <a:pt x="15491" y="6692"/>
                  </a:cubicBezTo>
                  <a:cubicBezTo>
                    <a:pt x="14123" y="6803"/>
                    <a:pt x="12570" y="6840"/>
                    <a:pt x="11054" y="6988"/>
                  </a:cubicBezTo>
                  <a:cubicBezTo>
                    <a:pt x="9760" y="7099"/>
                    <a:pt x="8060" y="7099"/>
                    <a:pt x="6618" y="7284"/>
                  </a:cubicBezTo>
                  <a:cubicBezTo>
                    <a:pt x="5879" y="7358"/>
                    <a:pt x="5176" y="7395"/>
                    <a:pt x="4474" y="7506"/>
                  </a:cubicBezTo>
                  <a:cubicBezTo>
                    <a:pt x="3697" y="7617"/>
                    <a:pt x="2958" y="7580"/>
                    <a:pt x="2403" y="7838"/>
                  </a:cubicBezTo>
                  <a:cubicBezTo>
                    <a:pt x="1997" y="8060"/>
                    <a:pt x="1590" y="8356"/>
                    <a:pt x="1331" y="8763"/>
                  </a:cubicBezTo>
                  <a:cubicBezTo>
                    <a:pt x="740" y="9798"/>
                    <a:pt x="1109" y="12460"/>
                    <a:pt x="1220" y="13791"/>
                  </a:cubicBezTo>
                  <a:cubicBezTo>
                    <a:pt x="1257" y="14567"/>
                    <a:pt x="1331" y="15270"/>
                    <a:pt x="1405" y="15972"/>
                  </a:cubicBezTo>
                  <a:cubicBezTo>
                    <a:pt x="1516" y="17303"/>
                    <a:pt x="1886" y="18893"/>
                    <a:pt x="1923" y="20261"/>
                  </a:cubicBezTo>
                  <a:cubicBezTo>
                    <a:pt x="1997" y="21665"/>
                    <a:pt x="2181" y="23033"/>
                    <a:pt x="2551" y="24364"/>
                  </a:cubicBezTo>
                  <a:cubicBezTo>
                    <a:pt x="2662" y="24993"/>
                    <a:pt x="2884" y="25621"/>
                    <a:pt x="3143" y="26176"/>
                  </a:cubicBezTo>
                  <a:cubicBezTo>
                    <a:pt x="3401" y="26620"/>
                    <a:pt x="3771" y="27396"/>
                    <a:pt x="4141" y="27618"/>
                  </a:cubicBezTo>
                  <a:cubicBezTo>
                    <a:pt x="4658" y="27877"/>
                    <a:pt x="5805" y="27913"/>
                    <a:pt x="6692" y="27950"/>
                  </a:cubicBezTo>
                  <a:cubicBezTo>
                    <a:pt x="8725" y="27987"/>
                    <a:pt x="10648" y="27803"/>
                    <a:pt x="12201" y="27803"/>
                  </a:cubicBezTo>
                  <a:cubicBezTo>
                    <a:pt x="13458" y="27803"/>
                    <a:pt x="15639" y="27766"/>
                    <a:pt x="17413" y="27655"/>
                  </a:cubicBezTo>
                  <a:cubicBezTo>
                    <a:pt x="18375" y="27581"/>
                    <a:pt x="19336" y="27581"/>
                    <a:pt x="20260" y="27581"/>
                  </a:cubicBezTo>
                  <a:cubicBezTo>
                    <a:pt x="21554" y="27581"/>
                    <a:pt x="22922" y="27211"/>
                    <a:pt x="24179" y="27100"/>
                  </a:cubicBezTo>
                  <a:cubicBezTo>
                    <a:pt x="24660" y="27063"/>
                    <a:pt x="25177" y="27174"/>
                    <a:pt x="25584" y="27100"/>
                  </a:cubicBezTo>
                  <a:cubicBezTo>
                    <a:pt x="26028" y="26915"/>
                    <a:pt x="26471" y="26656"/>
                    <a:pt x="26767" y="26287"/>
                  </a:cubicBezTo>
                  <a:cubicBezTo>
                    <a:pt x="27063" y="25695"/>
                    <a:pt x="27285" y="25067"/>
                    <a:pt x="27359" y="24438"/>
                  </a:cubicBezTo>
                  <a:cubicBezTo>
                    <a:pt x="27469" y="23699"/>
                    <a:pt x="27543" y="22922"/>
                    <a:pt x="27543" y="22183"/>
                  </a:cubicBezTo>
                  <a:cubicBezTo>
                    <a:pt x="27543" y="20519"/>
                    <a:pt x="27691" y="19004"/>
                    <a:pt x="27691" y="17451"/>
                  </a:cubicBezTo>
                  <a:cubicBezTo>
                    <a:pt x="27691" y="15676"/>
                    <a:pt x="27876" y="14863"/>
                    <a:pt x="27876" y="13088"/>
                  </a:cubicBezTo>
                  <a:cubicBezTo>
                    <a:pt x="27876" y="11462"/>
                    <a:pt x="27950" y="9687"/>
                    <a:pt x="27543" y="8578"/>
                  </a:cubicBezTo>
                  <a:cubicBezTo>
                    <a:pt x="27248" y="7875"/>
                    <a:pt x="26767" y="7321"/>
                    <a:pt x="26138" y="6877"/>
                  </a:cubicBezTo>
                  <a:cubicBezTo>
                    <a:pt x="25251" y="6397"/>
                    <a:pt x="24068" y="6360"/>
                    <a:pt x="22848" y="6286"/>
                  </a:cubicBezTo>
                  <a:cubicBezTo>
                    <a:pt x="21887" y="6212"/>
                    <a:pt x="20889" y="6212"/>
                    <a:pt x="19927" y="6286"/>
                  </a:cubicBezTo>
                  <a:cubicBezTo>
                    <a:pt x="19151" y="6360"/>
                    <a:pt x="18375" y="6397"/>
                    <a:pt x="17598" y="63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1979925" y="3122750"/>
              <a:ext cx="136825" cy="48100"/>
            </a:xfrm>
            <a:custGeom>
              <a:avLst/>
              <a:gdLst/>
              <a:ahLst/>
              <a:cxnLst/>
              <a:rect l="l" t="t" r="r" b="b"/>
              <a:pathLst>
                <a:path w="5473" h="1924" extrusionOk="0">
                  <a:moveTo>
                    <a:pt x="5251" y="1923"/>
                  </a:moveTo>
                  <a:cubicBezTo>
                    <a:pt x="4844" y="1849"/>
                    <a:pt x="4918" y="1332"/>
                    <a:pt x="4696" y="1073"/>
                  </a:cubicBezTo>
                  <a:cubicBezTo>
                    <a:pt x="4474" y="814"/>
                    <a:pt x="4290" y="777"/>
                    <a:pt x="4105" y="555"/>
                  </a:cubicBezTo>
                  <a:cubicBezTo>
                    <a:pt x="3144" y="259"/>
                    <a:pt x="1739" y="555"/>
                    <a:pt x="740" y="629"/>
                  </a:cubicBezTo>
                  <a:cubicBezTo>
                    <a:pt x="482" y="629"/>
                    <a:pt x="112" y="703"/>
                    <a:pt x="1" y="444"/>
                  </a:cubicBezTo>
                  <a:cubicBezTo>
                    <a:pt x="38" y="112"/>
                    <a:pt x="408" y="222"/>
                    <a:pt x="703" y="185"/>
                  </a:cubicBezTo>
                  <a:cubicBezTo>
                    <a:pt x="1591" y="38"/>
                    <a:pt x="2552" y="1"/>
                    <a:pt x="3476" y="1"/>
                  </a:cubicBezTo>
                  <a:cubicBezTo>
                    <a:pt x="4253" y="75"/>
                    <a:pt x="4955" y="555"/>
                    <a:pt x="5325" y="1295"/>
                  </a:cubicBezTo>
                  <a:cubicBezTo>
                    <a:pt x="5288" y="1553"/>
                    <a:pt x="5473" y="1812"/>
                    <a:pt x="5251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1937425" y="3129225"/>
              <a:ext cx="19425" cy="14800"/>
            </a:xfrm>
            <a:custGeom>
              <a:avLst/>
              <a:gdLst/>
              <a:ahLst/>
              <a:cxnLst/>
              <a:rect l="l" t="t" r="r" b="b"/>
              <a:pathLst>
                <a:path w="777" h="592" extrusionOk="0">
                  <a:moveTo>
                    <a:pt x="555" y="74"/>
                  </a:moveTo>
                  <a:cubicBezTo>
                    <a:pt x="777" y="444"/>
                    <a:pt x="0" y="592"/>
                    <a:pt x="148" y="111"/>
                  </a:cubicBezTo>
                  <a:cubicBezTo>
                    <a:pt x="259" y="0"/>
                    <a:pt x="407" y="0"/>
                    <a:pt x="55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1857925" y="3134775"/>
              <a:ext cx="73050" cy="67500"/>
            </a:xfrm>
            <a:custGeom>
              <a:avLst/>
              <a:gdLst/>
              <a:ahLst/>
              <a:cxnLst/>
              <a:rect l="l" t="t" r="r" b="b"/>
              <a:pathLst>
                <a:path w="2922" h="2700" extrusionOk="0">
                  <a:moveTo>
                    <a:pt x="2663" y="37"/>
                  </a:moveTo>
                  <a:cubicBezTo>
                    <a:pt x="2811" y="37"/>
                    <a:pt x="2885" y="37"/>
                    <a:pt x="2885" y="185"/>
                  </a:cubicBezTo>
                  <a:cubicBezTo>
                    <a:pt x="2922" y="407"/>
                    <a:pt x="2441" y="481"/>
                    <a:pt x="2256" y="555"/>
                  </a:cubicBezTo>
                  <a:cubicBezTo>
                    <a:pt x="1628" y="814"/>
                    <a:pt x="629" y="1331"/>
                    <a:pt x="518" y="1886"/>
                  </a:cubicBezTo>
                  <a:cubicBezTo>
                    <a:pt x="481" y="2034"/>
                    <a:pt x="629" y="2662"/>
                    <a:pt x="297" y="2699"/>
                  </a:cubicBezTo>
                  <a:cubicBezTo>
                    <a:pt x="1" y="2699"/>
                    <a:pt x="38" y="2218"/>
                    <a:pt x="75" y="1886"/>
                  </a:cubicBezTo>
                  <a:cubicBezTo>
                    <a:pt x="223" y="1442"/>
                    <a:pt x="518" y="1072"/>
                    <a:pt x="925" y="814"/>
                  </a:cubicBezTo>
                  <a:cubicBezTo>
                    <a:pt x="1221" y="592"/>
                    <a:pt x="2219" y="0"/>
                    <a:pt x="266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1876425" y="3146775"/>
              <a:ext cx="208900" cy="92450"/>
            </a:xfrm>
            <a:custGeom>
              <a:avLst/>
              <a:gdLst/>
              <a:ahLst/>
              <a:cxnLst/>
              <a:rect l="l" t="t" r="r" b="b"/>
              <a:pathLst>
                <a:path w="8356" h="3698" extrusionOk="0">
                  <a:moveTo>
                    <a:pt x="5953" y="149"/>
                  </a:moveTo>
                  <a:cubicBezTo>
                    <a:pt x="6322" y="112"/>
                    <a:pt x="7247" y="1"/>
                    <a:pt x="7653" y="297"/>
                  </a:cubicBezTo>
                  <a:cubicBezTo>
                    <a:pt x="8171" y="814"/>
                    <a:pt x="8356" y="1554"/>
                    <a:pt x="8208" y="2256"/>
                  </a:cubicBezTo>
                  <a:cubicBezTo>
                    <a:pt x="8060" y="2700"/>
                    <a:pt x="7431" y="2922"/>
                    <a:pt x="6766" y="3032"/>
                  </a:cubicBezTo>
                  <a:cubicBezTo>
                    <a:pt x="6137" y="3143"/>
                    <a:pt x="5583" y="3291"/>
                    <a:pt x="4917" y="3365"/>
                  </a:cubicBezTo>
                  <a:cubicBezTo>
                    <a:pt x="4437" y="3402"/>
                    <a:pt x="3882" y="3328"/>
                    <a:pt x="3328" y="3365"/>
                  </a:cubicBezTo>
                  <a:cubicBezTo>
                    <a:pt x="2958" y="3402"/>
                    <a:pt x="2551" y="3476"/>
                    <a:pt x="2182" y="3550"/>
                  </a:cubicBezTo>
                  <a:cubicBezTo>
                    <a:pt x="1812" y="3661"/>
                    <a:pt x="1405" y="3698"/>
                    <a:pt x="1035" y="3661"/>
                  </a:cubicBezTo>
                  <a:cubicBezTo>
                    <a:pt x="740" y="3587"/>
                    <a:pt x="407" y="3069"/>
                    <a:pt x="370" y="2922"/>
                  </a:cubicBezTo>
                  <a:cubicBezTo>
                    <a:pt x="0" y="1701"/>
                    <a:pt x="666" y="1110"/>
                    <a:pt x="1442" y="777"/>
                  </a:cubicBezTo>
                  <a:cubicBezTo>
                    <a:pt x="2625" y="297"/>
                    <a:pt x="4511" y="260"/>
                    <a:pt x="5953" y="149"/>
                  </a:cubicBezTo>
                  <a:close/>
                  <a:moveTo>
                    <a:pt x="7099" y="925"/>
                  </a:moveTo>
                  <a:cubicBezTo>
                    <a:pt x="5065" y="888"/>
                    <a:pt x="2440" y="925"/>
                    <a:pt x="1109" y="1849"/>
                  </a:cubicBezTo>
                  <a:cubicBezTo>
                    <a:pt x="1035" y="2182"/>
                    <a:pt x="1035" y="2552"/>
                    <a:pt x="1183" y="2885"/>
                  </a:cubicBezTo>
                  <a:cubicBezTo>
                    <a:pt x="1923" y="2885"/>
                    <a:pt x="2699" y="2626"/>
                    <a:pt x="3586" y="2589"/>
                  </a:cubicBezTo>
                  <a:cubicBezTo>
                    <a:pt x="4030" y="2552"/>
                    <a:pt x="4511" y="2589"/>
                    <a:pt x="4954" y="2589"/>
                  </a:cubicBezTo>
                  <a:cubicBezTo>
                    <a:pt x="5435" y="2552"/>
                    <a:pt x="5879" y="2404"/>
                    <a:pt x="6322" y="2330"/>
                  </a:cubicBezTo>
                  <a:cubicBezTo>
                    <a:pt x="6729" y="2330"/>
                    <a:pt x="7173" y="2182"/>
                    <a:pt x="7468" y="1923"/>
                  </a:cubicBezTo>
                  <a:cubicBezTo>
                    <a:pt x="7505" y="1554"/>
                    <a:pt x="7394" y="1184"/>
                    <a:pt x="7099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2107475" y="3180050"/>
              <a:ext cx="13900" cy="17600"/>
            </a:xfrm>
            <a:custGeom>
              <a:avLst/>
              <a:gdLst/>
              <a:ahLst/>
              <a:cxnLst/>
              <a:rect l="l" t="t" r="r" b="b"/>
              <a:pathLst>
                <a:path w="556" h="704" extrusionOk="0">
                  <a:moveTo>
                    <a:pt x="445" y="112"/>
                  </a:moveTo>
                  <a:cubicBezTo>
                    <a:pt x="556" y="260"/>
                    <a:pt x="556" y="666"/>
                    <a:pt x="297" y="703"/>
                  </a:cubicBezTo>
                  <a:cubicBezTo>
                    <a:pt x="1" y="703"/>
                    <a:pt x="1" y="1"/>
                    <a:pt x="44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2062200" y="3270625"/>
              <a:ext cx="212600" cy="24075"/>
            </a:xfrm>
            <a:custGeom>
              <a:avLst/>
              <a:gdLst/>
              <a:ahLst/>
              <a:cxnLst/>
              <a:rect l="l" t="t" r="r" b="b"/>
              <a:pathLst>
                <a:path w="8504" h="963" extrusionOk="0">
                  <a:moveTo>
                    <a:pt x="8504" y="223"/>
                  </a:moveTo>
                  <a:cubicBezTo>
                    <a:pt x="8467" y="629"/>
                    <a:pt x="7801" y="482"/>
                    <a:pt x="7505" y="482"/>
                  </a:cubicBezTo>
                  <a:cubicBezTo>
                    <a:pt x="6027" y="555"/>
                    <a:pt x="4067" y="519"/>
                    <a:pt x="2625" y="592"/>
                  </a:cubicBezTo>
                  <a:cubicBezTo>
                    <a:pt x="2293" y="592"/>
                    <a:pt x="1849" y="666"/>
                    <a:pt x="1220" y="703"/>
                  </a:cubicBezTo>
                  <a:cubicBezTo>
                    <a:pt x="888" y="740"/>
                    <a:pt x="111" y="962"/>
                    <a:pt x="74" y="703"/>
                  </a:cubicBezTo>
                  <a:cubicBezTo>
                    <a:pt x="0" y="445"/>
                    <a:pt x="407" y="408"/>
                    <a:pt x="666" y="371"/>
                  </a:cubicBezTo>
                  <a:cubicBezTo>
                    <a:pt x="1405" y="297"/>
                    <a:pt x="2514" y="186"/>
                    <a:pt x="3291" y="186"/>
                  </a:cubicBezTo>
                  <a:cubicBezTo>
                    <a:pt x="4807" y="112"/>
                    <a:pt x="6211" y="186"/>
                    <a:pt x="7395" y="75"/>
                  </a:cubicBezTo>
                  <a:cubicBezTo>
                    <a:pt x="7727" y="38"/>
                    <a:pt x="8393" y="1"/>
                    <a:pt x="850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2003975" y="3279875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518" y="222"/>
                  </a:moveTo>
                  <a:cubicBezTo>
                    <a:pt x="555" y="444"/>
                    <a:pt x="444" y="555"/>
                    <a:pt x="222" y="518"/>
                  </a:cubicBezTo>
                  <a:cubicBezTo>
                    <a:pt x="0" y="333"/>
                    <a:pt x="296" y="1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1826500" y="3281725"/>
              <a:ext cx="166400" cy="29600"/>
            </a:xfrm>
            <a:custGeom>
              <a:avLst/>
              <a:gdLst/>
              <a:ahLst/>
              <a:cxnLst/>
              <a:rect l="l" t="t" r="r" b="b"/>
              <a:pathLst>
                <a:path w="6656" h="1184" extrusionOk="0">
                  <a:moveTo>
                    <a:pt x="6656" y="333"/>
                  </a:moveTo>
                  <a:cubicBezTo>
                    <a:pt x="6545" y="592"/>
                    <a:pt x="6064" y="592"/>
                    <a:pt x="5805" y="592"/>
                  </a:cubicBezTo>
                  <a:cubicBezTo>
                    <a:pt x="5362" y="629"/>
                    <a:pt x="4807" y="555"/>
                    <a:pt x="4289" y="592"/>
                  </a:cubicBezTo>
                  <a:cubicBezTo>
                    <a:pt x="3106" y="666"/>
                    <a:pt x="1960" y="888"/>
                    <a:pt x="814" y="999"/>
                  </a:cubicBezTo>
                  <a:cubicBezTo>
                    <a:pt x="555" y="1036"/>
                    <a:pt x="112" y="1184"/>
                    <a:pt x="1" y="814"/>
                  </a:cubicBezTo>
                  <a:cubicBezTo>
                    <a:pt x="223" y="518"/>
                    <a:pt x="666" y="629"/>
                    <a:pt x="999" y="592"/>
                  </a:cubicBezTo>
                  <a:cubicBezTo>
                    <a:pt x="2071" y="481"/>
                    <a:pt x="3180" y="259"/>
                    <a:pt x="4326" y="185"/>
                  </a:cubicBezTo>
                  <a:cubicBezTo>
                    <a:pt x="4807" y="148"/>
                    <a:pt x="5362" y="222"/>
                    <a:pt x="5842" y="185"/>
                  </a:cubicBezTo>
                  <a:cubicBezTo>
                    <a:pt x="6064" y="185"/>
                    <a:pt x="6582" y="1"/>
                    <a:pt x="6656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1784000" y="3297450"/>
              <a:ext cx="13875" cy="12950"/>
            </a:xfrm>
            <a:custGeom>
              <a:avLst/>
              <a:gdLst/>
              <a:ahLst/>
              <a:cxnLst/>
              <a:rect l="l" t="t" r="r" b="b"/>
              <a:pathLst>
                <a:path w="555" h="518" extrusionOk="0">
                  <a:moveTo>
                    <a:pt x="555" y="222"/>
                  </a:moveTo>
                  <a:cubicBezTo>
                    <a:pt x="555" y="333"/>
                    <a:pt x="518" y="444"/>
                    <a:pt x="444" y="518"/>
                  </a:cubicBezTo>
                  <a:lnTo>
                    <a:pt x="296" y="518"/>
                  </a:lnTo>
                  <a:cubicBezTo>
                    <a:pt x="0" y="370"/>
                    <a:pt x="296" y="0"/>
                    <a:pt x="555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1708200" y="3303900"/>
              <a:ext cx="64725" cy="79525"/>
            </a:xfrm>
            <a:custGeom>
              <a:avLst/>
              <a:gdLst/>
              <a:ahLst/>
              <a:cxnLst/>
              <a:rect l="l" t="t" r="r" b="b"/>
              <a:pathLst>
                <a:path w="2589" h="3181" extrusionOk="0">
                  <a:moveTo>
                    <a:pt x="2293" y="1"/>
                  </a:moveTo>
                  <a:cubicBezTo>
                    <a:pt x="2515" y="1"/>
                    <a:pt x="2552" y="1"/>
                    <a:pt x="2552" y="149"/>
                  </a:cubicBezTo>
                  <a:cubicBezTo>
                    <a:pt x="2589" y="481"/>
                    <a:pt x="1590" y="666"/>
                    <a:pt x="1405" y="777"/>
                  </a:cubicBezTo>
                  <a:cubicBezTo>
                    <a:pt x="999" y="999"/>
                    <a:pt x="703" y="1332"/>
                    <a:pt x="518" y="1738"/>
                  </a:cubicBezTo>
                  <a:cubicBezTo>
                    <a:pt x="444" y="2108"/>
                    <a:pt x="740" y="3106"/>
                    <a:pt x="333" y="3143"/>
                  </a:cubicBezTo>
                  <a:cubicBezTo>
                    <a:pt x="75" y="3180"/>
                    <a:pt x="1" y="1997"/>
                    <a:pt x="148" y="1554"/>
                  </a:cubicBezTo>
                  <a:cubicBezTo>
                    <a:pt x="259" y="1295"/>
                    <a:pt x="444" y="1073"/>
                    <a:pt x="629" y="888"/>
                  </a:cubicBezTo>
                  <a:cubicBezTo>
                    <a:pt x="962" y="481"/>
                    <a:pt x="1701" y="260"/>
                    <a:pt x="2219" y="38"/>
                  </a:cubicBezTo>
                  <a:cubicBezTo>
                    <a:pt x="2256" y="38"/>
                    <a:pt x="2256" y="1"/>
                    <a:pt x="2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2242425" y="3334400"/>
              <a:ext cx="31450" cy="37925"/>
            </a:xfrm>
            <a:custGeom>
              <a:avLst/>
              <a:gdLst/>
              <a:ahLst/>
              <a:cxnLst/>
              <a:rect l="l" t="t" r="r" b="b"/>
              <a:pathLst>
                <a:path w="1258" h="1517" extrusionOk="0">
                  <a:moveTo>
                    <a:pt x="1258" y="186"/>
                  </a:moveTo>
                  <a:cubicBezTo>
                    <a:pt x="1073" y="740"/>
                    <a:pt x="666" y="1221"/>
                    <a:pt x="186" y="1517"/>
                  </a:cubicBezTo>
                  <a:cubicBezTo>
                    <a:pt x="149" y="1480"/>
                    <a:pt x="75" y="1443"/>
                    <a:pt x="1" y="1406"/>
                  </a:cubicBezTo>
                  <a:cubicBezTo>
                    <a:pt x="259" y="851"/>
                    <a:pt x="703" y="555"/>
                    <a:pt x="925" y="38"/>
                  </a:cubicBezTo>
                  <a:cubicBezTo>
                    <a:pt x="1147" y="1"/>
                    <a:pt x="1184" y="112"/>
                    <a:pt x="1258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1822800" y="3343650"/>
              <a:ext cx="366975" cy="343850"/>
            </a:xfrm>
            <a:custGeom>
              <a:avLst/>
              <a:gdLst/>
              <a:ahLst/>
              <a:cxnLst/>
              <a:rect l="l" t="t" r="r" b="b"/>
              <a:pathLst>
                <a:path w="14679" h="13754" extrusionOk="0">
                  <a:moveTo>
                    <a:pt x="6249" y="75"/>
                  </a:moveTo>
                  <a:cubicBezTo>
                    <a:pt x="7395" y="1"/>
                    <a:pt x="8504" y="148"/>
                    <a:pt x="9576" y="518"/>
                  </a:cubicBezTo>
                  <a:cubicBezTo>
                    <a:pt x="11203" y="1036"/>
                    <a:pt x="12312" y="1405"/>
                    <a:pt x="13200" y="2589"/>
                  </a:cubicBezTo>
                  <a:cubicBezTo>
                    <a:pt x="13606" y="3180"/>
                    <a:pt x="13976" y="3846"/>
                    <a:pt x="14235" y="4548"/>
                  </a:cubicBezTo>
                  <a:cubicBezTo>
                    <a:pt x="14420" y="5213"/>
                    <a:pt x="14530" y="5916"/>
                    <a:pt x="14567" y="6618"/>
                  </a:cubicBezTo>
                  <a:cubicBezTo>
                    <a:pt x="14678" y="8245"/>
                    <a:pt x="14198" y="9872"/>
                    <a:pt x="13200" y="11166"/>
                  </a:cubicBezTo>
                  <a:cubicBezTo>
                    <a:pt x="12645" y="11905"/>
                    <a:pt x="11906" y="12497"/>
                    <a:pt x="11055" y="12866"/>
                  </a:cubicBezTo>
                  <a:cubicBezTo>
                    <a:pt x="10427" y="13199"/>
                    <a:pt x="9724" y="13421"/>
                    <a:pt x="9022" y="13532"/>
                  </a:cubicBezTo>
                  <a:cubicBezTo>
                    <a:pt x="7136" y="13754"/>
                    <a:pt x="5214" y="13384"/>
                    <a:pt x="3513" y="12534"/>
                  </a:cubicBezTo>
                  <a:cubicBezTo>
                    <a:pt x="3070" y="12238"/>
                    <a:pt x="2626" y="11905"/>
                    <a:pt x="2256" y="11498"/>
                  </a:cubicBezTo>
                  <a:cubicBezTo>
                    <a:pt x="1443" y="10944"/>
                    <a:pt x="851" y="10094"/>
                    <a:pt x="556" y="9169"/>
                  </a:cubicBezTo>
                  <a:cubicBezTo>
                    <a:pt x="149" y="8023"/>
                    <a:pt x="1" y="6803"/>
                    <a:pt x="112" y="5583"/>
                  </a:cubicBezTo>
                  <a:cubicBezTo>
                    <a:pt x="186" y="3587"/>
                    <a:pt x="1332" y="1812"/>
                    <a:pt x="3107" y="888"/>
                  </a:cubicBezTo>
                  <a:cubicBezTo>
                    <a:pt x="4068" y="407"/>
                    <a:pt x="5140" y="112"/>
                    <a:pt x="6249" y="75"/>
                  </a:cubicBezTo>
                  <a:close/>
                  <a:moveTo>
                    <a:pt x="2626" y="2219"/>
                  </a:moveTo>
                  <a:cubicBezTo>
                    <a:pt x="2108" y="2589"/>
                    <a:pt x="1702" y="3069"/>
                    <a:pt x="1332" y="3587"/>
                  </a:cubicBezTo>
                  <a:cubicBezTo>
                    <a:pt x="851" y="4881"/>
                    <a:pt x="666" y="6249"/>
                    <a:pt x="888" y="7617"/>
                  </a:cubicBezTo>
                  <a:cubicBezTo>
                    <a:pt x="1036" y="8430"/>
                    <a:pt x="1332" y="9206"/>
                    <a:pt x="1739" y="9909"/>
                  </a:cubicBezTo>
                  <a:cubicBezTo>
                    <a:pt x="2034" y="10278"/>
                    <a:pt x="2330" y="10611"/>
                    <a:pt x="2737" y="10907"/>
                  </a:cubicBezTo>
                  <a:cubicBezTo>
                    <a:pt x="3033" y="11240"/>
                    <a:pt x="3402" y="11535"/>
                    <a:pt x="3772" y="11831"/>
                  </a:cubicBezTo>
                  <a:cubicBezTo>
                    <a:pt x="5805" y="13051"/>
                    <a:pt x="9133" y="13162"/>
                    <a:pt x="11166" y="11979"/>
                  </a:cubicBezTo>
                  <a:cubicBezTo>
                    <a:pt x="11314" y="11868"/>
                    <a:pt x="11499" y="11720"/>
                    <a:pt x="11647" y="11609"/>
                  </a:cubicBezTo>
                  <a:cubicBezTo>
                    <a:pt x="13126" y="10463"/>
                    <a:pt x="13902" y="8689"/>
                    <a:pt x="13754" y="6840"/>
                  </a:cubicBezTo>
                  <a:cubicBezTo>
                    <a:pt x="13754" y="6138"/>
                    <a:pt x="13643" y="5472"/>
                    <a:pt x="13495" y="4807"/>
                  </a:cubicBezTo>
                  <a:cubicBezTo>
                    <a:pt x="13384" y="4474"/>
                    <a:pt x="13200" y="4178"/>
                    <a:pt x="13052" y="3919"/>
                  </a:cubicBezTo>
                  <a:cubicBezTo>
                    <a:pt x="12756" y="3365"/>
                    <a:pt x="12386" y="2884"/>
                    <a:pt x="11943" y="2515"/>
                  </a:cubicBezTo>
                  <a:cubicBezTo>
                    <a:pt x="11795" y="2293"/>
                    <a:pt x="11573" y="2108"/>
                    <a:pt x="11351" y="1960"/>
                  </a:cubicBezTo>
                  <a:cubicBezTo>
                    <a:pt x="10981" y="1812"/>
                    <a:pt x="10575" y="1664"/>
                    <a:pt x="10205" y="1590"/>
                  </a:cubicBezTo>
                  <a:cubicBezTo>
                    <a:pt x="9133" y="1184"/>
                    <a:pt x="7580" y="740"/>
                    <a:pt x="6397" y="814"/>
                  </a:cubicBezTo>
                  <a:cubicBezTo>
                    <a:pt x="4696" y="962"/>
                    <a:pt x="3587" y="1332"/>
                    <a:pt x="2626" y="2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2221175" y="3348275"/>
              <a:ext cx="76725" cy="80425"/>
            </a:xfrm>
            <a:custGeom>
              <a:avLst/>
              <a:gdLst/>
              <a:ahLst/>
              <a:cxnLst/>
              <a:rect l="l" t="t" r="r" b="b"/>
              <a:pathLst>
                <a:path w="3069" h="3217" extrusionOk="0">
                  <a:moveTo>
                    <a:pt x="2995" y="74"/>
                  </a:moveTo>
                  <a:cubicBezTo>
                    <a:pt x="3069" y="481"/>
                    <a:pt x="2699" y="777"/>
                    <a:pt x="2477" y="1036"/>
                  </a:cubicBezTo>
                  <a:cubicBezTo>
                    <a:pt x="2219" y="1294"/>
                    <a:pt x="1997" y="1590"/>
                    <a:pt x="1775" y="1886"/>
                  </a:cubicBezTo>
                  <a:cubicBezTo>
                    <a:pt x="1516" y="2034"/>
                    <a:pt x="1220" y="2330"/>
                    <a:pt x="925" y="2588"/>
                  </a:cubicBezTo>
                  <a:cubicBezTo>
                    <a:pt x="629" y="2847"/>
                    <a:pt x="296" y="3217"/>
                    <a:pt x="0" y="2884"/>
                  </a:cubicBezTo>
                  <a:cubicBezTo>
                    <a:pt x="407" y="2367"/>
                    <a:pt x="962" y="2108"/>
                    <a:pt x="1479" y="1627"/>
                  </a:cubicBezTo>
                  <a:cubicBezTo>
                    <a:pt x="1960" y="1110"/>
                    <a:pt x="2330" y="444"/>
                    <a:pt x="2810" y="37"/>
                  </a:cubicBezTo>
                  <a:cubicBezTo>
                    <a:pt x="2921" y="0"/>
                    <a:pt x="2921" y="74"/>
                    <a:pt x="299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2206375" y="3360300"/>
              <a:ext cx="118350" cy="118325"/>
            </a:xfrm>
            <a:custGeom>
              <a:avLst/>
              <a:gdLst/>
              <a:ahLst/>
              <a:cxnLst/>
              <a:rect l="l" t="t" r="r" b="b"/>
              <a:pathLst>
                <a:path w="4734" h="4733" extrusionOk="0">
                  <a:moveTo>
                    <a:pt x="4733" y="74"/>
                  </a:moveTo>
                  <a:cubicBezTo>
                    <a:pt x="4585" y="629"/>
                    <a:pt x="4068" y="998"/>
                    <a:pt x="3698" y="1442"/>
                  </a:cubicBezTo>
                  <a:cubicBezTo>
                    <a:pt x="2848" y="2514"/>
                    <a:pt x="1849" y="3475"/>
                    <a:pt x="740" y="4326"/>
                  </a:cubicBezTo>
                  <a:cubicBezTo>
                    <a:pt x="555" y="4437"/>
                    <a:pt x="260" y="4732"/>
                    <a:pt x="1" y="4511"/>
                  </a:cubicBezTo>
                  <a:cubicBezTo>
                    <a:pt x="1" y="4178"/>
                    <a:pt x="371" y="4104"/>
                    <a:pt x="555" y="3956"/>
                  </a:cubicBezTo>
                  <a:cubicBezTo>
                    <a:pt x="1184" y="3475"/>
                    <a:pt x="1775" y="2958"/>
                    <a:pt x="2330" y="2403"/>
                  </a:cubicBezTo>
                  <a:cubicBezTo>
                    <a:pt x="3106" y="1664"/>
                    <a:pt x="3661" y="629"/>
                    <a:pt x="4437" y="111"/>
                  </a:cubicBezTo>
                  <a:cubicBezTo>
                    <a:pt x="4511" y="0"/>
                    <a:pt x="4622" y="0"/>
                    <a:pt x="473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1802475" y="3378775"/>
              <a:ext cx="40700" cy="160850"/>
            </a:xfrm>
            <a:custGeom>
              <a:avLst/>
              <a:gdLst/>
              <a:ahLst/>
              <a:cxnLst/>
              <a:rect l="l" t="t" r="r" b="b"/>
              <a:pathLst>
                <a:path w="1628" h="6434" extrusionOk="0">
                  <a:moveTo>
                    <a:pt x="1627" y="111"/>
                  </a:moveTo>
                  <a:cubicBezTo>
                    <a:pt x="1553" y="481"/>
                    <a:pt x="1406" y="851"/>
                    <a:pt x="1221" y="1184"/>
                  </a:cubicBezTo>
                  <a:cubicBezTo>
                    <a:pt x="814" y="2404"/>
                    <a:pt x="555" y="3661"/>
                    <a:pt x="481" y="4955"/>
                  </a:cubicBezTo>
                  <a:cubicBezTo>
                    <a:pt x="444" y="5546"/>
                    <a:pt x="592" y="6027"/>
                    <a:pt x="555" y="6433"/>
                  </a:cubicBezTo>
                  <a:cubicBezTo>
                    <a:pt x="1" y="6396"/>
                    <a:pt x="1" y="5731"/>
                    <a:pt x="75" y="5065"/>
                  </a:cubicBezTo>
                  <a:cubicBezTo>
                    <a:pt x="185" y="3735"/>
                    <a:pt x="666" y="925"/>
                    <a:pt x="1332" y="111"/>
                  </a:cubicBezTo>
                  <a:cubicBezTo>
                    <a:pt x="1332" y="37"/>
                    <a:pt x="1627" y="0"/>
                    <a:pt x="162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1851475" y="3389875"/>
              <a:ext cx="64725" cy="138650"/>
            </a:xfrm>
            <a:custGeom>
              <a:avLst/>
              <a:gdLst/>
              <a:ahLst/>
              <a:cxnLst/>
              <a:rect l="l" t="t" r="r" b="b"/>
              <a:pathLst>
                <a:path w="2589" h="5546" extrusionOk="0">
                  <a:moveTo>
                    <a:pt x="2588" y="370"/>
                  </a:moveTo>
                  <a:cubicBezTo>
                    <a:pt x="2514" y="777"/>
                    <a:pt x="2366" y="629"/>
                    <a:pt x="2144" y="813"/>
                  </a:cubicBezTo>
                  <a:cubicBezTo>
                    <a:pt x="1738" y="1257"/>
                    <a:pt x="1405" y="1738"/>
                    <a:pt x="1146" y="2255"/>
                  </a:cubicBezTo>
                  <a:cubicBezTo>
                    <a:pt x="666" y="3032"/>
                    <a:pt x="444" y="3993"/>
                    <a:pt x="481" y="4917"/>
                  </a:cubicBezTo>
                  <a:cubicBezTo>
                    <a:pt x="481" y="5287"/>
                    <a:pt x="518" y="5546"/>
                    <a:pt x="259" y="5546"/>
                  </a:cubicBezTo>
                  <a:cubicBezTo>
                    <a:pt x="0" y="5509"/>
                    <a:pt x="37" y="4621"/>
                    <a:pt x="74" y="4104"/>
                  </a:cubicBezTo>
                  <a:cubicBezTo>
                    <a:pt x="222" y="3069"/>
                    <a:pt x="592" y="2107"/>
                    <a:pt x="1257" y="1257"/>
                  </a:cubicBezTo>
                  <a:cubicBezTo>
                    <a:pt x="1331" y="1146"/>
                    <a:pt x="1516" y="1035"/>
                    <a:pt x="1627" y="887"/>
                  </a:cubicBezTo>
                  <a:cubicBezTo>
                    <a:pt x="1849" y="629"/>
                    <a:pt x="2181" y="0"/>
                    <a:pt x="2588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1897675" y="3394475"/>
              <a:ext cx="211675" cy="226475"/>
            </a:xfrm>
            <a:custGeom>
              <a:avLst/>
              <a:gdLst/>
              <a:ahLst/>
              <a:cxnLst/>
              <a:rect l="l" t="t" r="r" b="b"/>
              <a:pathLst>
                <a:path w="8467" h="9059" extrusionOk="0">
                  <a:moveTo>
                    <a:pt x="5361" y="2811"/>
                  </a:moveTo>
                  <a:cubicBezTo>
                    <a:pt x="6101" y="2922"/>
                    <a:pt x="7247" y="2034"/>
                    <a:pt x="7801" y="2663"/>
                  </a:cubicBezTo>
                  <a:cubicBezTo>
                    <a:pt x="8023" y="2885"/>
                    <a:pt x="8060" y="3809"/>
                    <a:pt x="8134" y="4179"/>
                  </a:cubicBezTo>
                  <a:cubicBezTo>
                    <a:pt x="8245" y="4733"/>
                    <a:pt x="8467" y="5251"/>
                    <a:pt x="8282" y="5731"/>
                  </a:cubicBezTo>
                  <a:cubicBezTo>
                    <a:pt x="7727" y="6138"/>
                    <a:pt x="6729" y="6175"/>
                    <a:pt x="5990" y="6397"/>
                  </a:cubicBezTo>
                  <a:cubicBezTo>
                    <a:pt x="5990" y="7062"/>
                    <a:pt x="6914" y="7839"/>
                    <a:pt x="6507" y="8467"/>
                  </a:cubicBezTo>
                  <a:cubicBezTo>
                    <a:pt x="6323" y="8763"/>
                    <a:pt x="5546" y="8763"/>
                    <a:pt x="5103" y="8837"/>
                  </a:cubicBezTo>
                  <a:cubicBezTo>
                    <a:pt x="4622" y="8948"/>
                    <a:pt x="4104" y="9022"/>
                    <a:pt x="3624" y="9059"/>
                  </a:cubicBezTo>
                  <a:cubicBezTo>
                    <a:pt x="3069" y="8467"/>
                    <a:pt x="3106" y="7321"/>
                    <a:pt x="2810" y="6508"/>
                  </a:cubicBezTo>
                  <a:cubicBezTo>
                    <a:pt x="2182" y="6508"/>
                    <a:pt x="1442" y="7025"/>
                    <a:pt x="888" y="6804"/>
                  </a:cubicBezTo>
                  <a:cubicBezTo>
                    <a:pt x="407" y="6619"/>
                    <a:pt x="370" y="5547"/>
                    <a:pt x="185" y="4807"/>
                  </a:cubicBezTo>
                  <a:cubicBezTo>
                    <a:pt x="75" y="4511"/>
                    <a:pt x="1" y="4142"/>
                    <a:pt x="1" y="3809"/>
                  </a:cubicBezTo>
                  <a:cubicBezTo>
                    <a:pt x="444" y="3291"/>
                    <a:pt x="1442" y="3365"/>
                    <a:pt x="2034" y="3033"/>
                  </a:cubicBezTo>
                  <a:cubicBezTo>
                    <a:pt x="1923" y="2700"/>
                    <a:pt x="1812" y="2367"/>
                    <a:pt x="1738" y="2034"/>
                  </a:cubicBezTo>
                  <a:cubicBezTo>
                    <a:pt x="1627" y="1702"/>
                    <a:pt x="1590" y="1369"/>
                    <a:pt x="1590" y="999"/>
                  </a:cubicBezTo>
                  <a:cubicBezTo>
                    <a:pt x="1738" y="556"/>
                    <a:pt x="3513" y="408"/>
                    <a:pt x="4141" y="223"/>
                  </a:cubicBezTo>
                  <a:cubicBezTo>
                    <a:pt x="4770" y="1"/>
                    <a:pt x="4881" y="1036"/>
                    <a:pt x="4992" y="1480"/>
                  </a:cubicBezTo>
                  <a:cubicBezTo>
                    <a:pt x="5140" y="1923"/>
                    <a:pt x="5250" y="2293"/>
                    <a:pt x="5361" y="2811"/>
                  </a:cubicBezTo>
                  <a:close/>
                  <a:moveTo>
                    <a:pt x="4067" y="1036"/>
                  </a:moveTo>
                  <a:cubicBezTo>
                    <a:pt x="3550" y="1184"/>
                    <a:pt x="2921" y="1258"/>
                    <a:pt x="2404" y="1406"/>
                  </a:cubicBezTo>
                  <a:cubicBezTo>
                    <a:pt x="2367" y="2182"/>
                    <a:pt x="2995" y="2700"/>
                    <a:pt x="2884" y="3328"/>
                  </a:cubicBezTo>
                  <a:cubicBezTo>
                    <a:pt x="2773" y="3957"/>
                    <a:pt x="1332" y="3920"/>
                    <a:pt x="814" y="4179"/>
                  </a:cubicBezTo>
                  <a:cubicBezTo>
                    <a:pt x="999" y="4659"/>
                    <a:pt x="999" y="5288"/>
                    <a:pt x="1221" y="5694"/>
                  </a:cubicBezTo>
                  <a:cubicBezTo>
                    <a:pt x="1442" y="5214"/>
                    <a:pt x="1442" y="4548"/>
                    <a:pt x="1923" y="4327"/>
                  </a:cubicBezTo>
                  <a:cubicBezTo>
                    <a:pt x="2219" y="4511"/>
                    <a:pt x="1923" y="4881"/>
                    <a:pt x="1849" y="5140"/>
                  </a:cubicBezTo>
                  <a:cubicBezTo>
                    <a:pt x="1738" y="5362"/>
                    <a:pt x="1664" y="5805"/>
                    <a:pt x="1442" y="5953"/>
                  </a:cubicBezTo>
                  <a:cubicBezTo>
                    <a:pt x="1332" y="5990"/>
                    <a:pt x="1184" y="5842"/>
                    <a:pt x="1258" y="5990"/>
                  </a:cubicBezTo>
                  <a:cubicBezTo>
                    <a:pt x="1923" y="6101"/>
                    <a:pt x="2515" y="5621"/>
                    <a:pt x="3106" y="5694"/>
                  </a:cubicBezTo>
                  <a:cubicBezTo>
                    <a:pt x="3956" y="5805"/>
                    <a:pt x="3624" y="7691"/>
                    <a:pt x="4104" y="8282"/>
                  </a:cubicBezTo>
                  <a:cubicBezTo>
                    <a:pt x="4141" y="8208"/>
                    <a:pt x="4289" y="8208"/>
                    <a:pt x="4400" y="8208"/>
                  </a:cubicBezTo>
                  <a:cubicBezTo>
                    <a:pt x="4733" y="7617"/>
                    <a:pt x="4770" y="6804"/>
                    <a:pt x="5066" y="6212"/>
                  </a:cubicBezTo>
                  <a:cubicBezTo>
                    <a:pt x="5472" y="5399"/>
                    <a:pt x="6692" y="5621"/>
                    <a:pt x="7617" y="5251"/>
                  </a:cubicBezTo>
                  <a:cubicBezTo>
                    <a:pt x="7469" y="4585"/>
                    <a:pt x="7358" y="3883"/>
                    <a:pt x="7210" y="3254"/>
                  </a:cubicBezTo>
                  <a:cubicBezTo>
                    <a:pt x="6803" y="3328"/>
                    <a:pt x="6397" y="3402"/>
                    <a:pt x="5953" y="3476"/>
                  </a:cubicBezTo>
                  <a:cubicBezTo>
                    <a:pt x="5657" y="4622"/>
                    <a:pt x="5213" y="5768"/>
                    <a:pt x="4733" y="6878"/>
                  </a:cubicBezTo>
                  <a:cubicBezTo>
                    <a:pt x="4622" y="7173"/>
                    <a:pt x="4400" y="8393"/>
                    <a:pt x="4067" y="7802"/>
                  </a:cubicBezTo>
                  <a:cubicBezTo>
                    <a:pt x="4363" y="6212"/>
                    <a:pt x="5176" y="5140"/>
                    <a:pt x="5509" y="3587"/>
                  </a:cubicBezTo>
                  <a:cubicBezTo>
                    <a:pt x="5287" y="3587"/>
                    <a:pt x="5066" y="3550"/>
                    <a:pt x="4844" y="3550"/>
                  </a:cubicBezTo>
                  <a:cubicBezTo>
                    <a:pt x="4770" y="3920"/>
                    <a:pt x="4585" y="4327"/>
                    <a:pt x="4474" y="4733"/>
                  </a:cubicBezTo>
                  <a:cubicBezTo>
                    <a:pt x="4326" y="5140"/>
                    <a:pt x="4363" y="5658"/>
                    <a:pt x="3956" y="5805"/>
                  </a:cubicBezTo>
                  <a:cubicBezTo>
                    <a:pt x="3661" y="5658"/>
                    <a:pt x="3883" y="5436"/>
                    <a:pt x="3956" y="5214"/>
                  </a:cubicBezTo>
                  <a:cubicBezTo>
                    <a:pt x="4104" y="4474"/>
                    <a:pt x="4326" y="3735"/>
                    <a:pt x="4659" y="3033"/>
                  </a:cubicBezTo>
                  <a:cubicBezTo>
                    <a:pt x="4622" y="2700"/>
                    <a:pt x="4511" y="2367"/>
                    <a:pt x="4400" y="2034"/>
                  </a:cubicBezTo>
                  <a:cubicBezTo>
                    <a:pt x="4178" y="2959"/>
                    <a:pt x="3919" y="3994"/>
                    <a:pt x="3698" y="4844"/>
                  </a:cubicBezTo>
                  <a:cubicBezTo>
                    <a:pt x="3587" y="5103"/>
                    <a:pt x="3587" y="5547"/>
                    <a:pt x="3217" y="5584"/>
                  </a:cubicBezTo>
                  <a:cubicBezTo>
                    <a:pt x="2995" y="5325"/>
                    <a:pt x="3254" y="4992"/>
                    <a:pt x="3328" y="4659"/>
                  </a:cubicBezTo>
                  <a:cubicBezTo>
                    <a:pt x="3439" y="4364"/>
                    <a:pt x="3550" y="3994"/>
                    <a:pt x="3624" y="3661"/>
                  </a:cubicBezTo>
                  <a:cubicBezTo>
                    <a:pt x="3846" y="2922"/>
                    <a:pt x="3809" y="1923"/>
                    <a:pt x="4326" y="1628"/>
                  </a:cubicBezTo>
                  <a:cubicBezTo>
                    <a:pt x="4252" y="1443"/>
                    <a:pt x="4178" y="1221"/>
                    <a:pt x="4067" y="1036"/>
                  </a:cubicBezTo>
                  <a:close/>
                  <a:moveTo>
                    <a:pt x="4807" y="8135"/>
                  </a:moveTo>
                  <a:cubicBezTo>
                    <a:pt x="5103" y="8061"/>
                    <a:pt x="5435" y="7987"/>
                    <a:pt x="5731" y="7987"/>
                  </a:cubicBezTo>
                  <a:cubicBezTo>
                    <a:pt x="5620" y="7580"/>
                    <a:pt x="5472" y="7210"/>
                    <a:pt x="5287" y="6841"/>
                  </a:cubicBezTo>
                  <a:cubicBezTo>
                    <a:pt x="5140" y="7284"/>
                    <a:pt x="4992" y="7691"/>
                    <a:pt x="4807" y="8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2076975" y="3401875"/>
              <a:ext cx="82300" cy="138675"/>
            </a:xfrm>
            <a:custGeom>
              <a:avLst/>
              <a:gdLst/>
              <a:ahLst/>
              <a:cxnLst/>
              <a:rect l="l" t="t" r="r" b="b"/>
              <a:pathLst>
                <a:path w="3292" h="5547" extrusionOk="0">
                  <a:moveTo>
                    <a:pt x="2922" y="5546"/>
                  </a:moveTo>
                  <a:cubicBezTo>
                    <a:pt x="2663" y="5288"/>
                    <a:pt x="2848" y="4881"/>
                    <a:pt x="2811" y="4511"/>
                  </a:cubicBezTo>
                  <a:cubicBezTo>
                    <a:pt x="2811" y="3772"/>
                    <a:pt x="2589" y="3032"/>
                    <a:pt x="2219" y="2367"/>
                  </a:cubicBezTo>
                  <a:cubicBezTo>
                    <a:pt x="2034" y="1923"/>
                    <a:pt x="1849" y="1517"/>
                    <a:pt x="1591" y="1147"/>
                  </a:cubicBezTo>
                  <a:cubicBezTo>
                    <a:pt x="1184" y="703"/>
                    <a:pt x="555" y="629"/>
                    <a:pt x="1" y="333"/>
                  </a:cubicBezTo>
                  <a:cubicBezTo>
                    <a:pt x="1" y="75"/>
                    <a:pt x="112" y="1"/>
                    <a:pt x="408" y="75"/>
                  </a:cubicBezTo>
                  <a:cubicBezTo>
                    <a:pt x="999" y="223"/>
                    <a:pt x="1554" y="555"/>
                    <a:pt x="1997" y="1036"/>
                  </a:cubicBezTo>
                  <a:cubicBezTo>
                    <a:pt x="2737" y="2108"/>
                    <a:pt x="3143" y="3402"/>
                    <a:pt x="3180" y="4733"/>
                  </a:cubicBezTo>
                  <a:cubicBezTo>
                    <a:pt x="3180" y="4992"/>
                    <a:pt x="3291" y="5509"/>
                    <a:pt x="2922" y="55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2223950" y="3403725"/>
              <a:ext cx="102625" cy="91525"/>
            </a:xfrm>
            <a:custGeom>
              <a:avLst/>
              <a:gdLst/>
              <a:ahLst/>
              <a:cxnLst/>
              <a:rect l="l" t="t" r="r" b="b"/>
              <a:pathLst>
                <a:path w="4105" h="3661" extrusionOk="0">
                  <a:moveTo>
                    <a:pt x="4104" y="149"/>
                  </a:moveTo>
                  <a:cubicBezTo>
                    <a:pt x="3919" y="592"/>
                    <a:pt x="3476" y="814"/>
                    <a:pt x="3180" y="1073"/>
                  </a:cubicBezTo>
                  <a:cubicBezTo>
                    <a:pt x="2329" y="1775"/>
                    <a:pt x="1590" y="2552"/>
                    <a:pt x="666" y="3254"/>
                  </a:cubicBezTo>
                  <a:cubicBezTo>
                    <a:pt x="518" y="3365"/>
                    <a:pt x="333" y="3661"/>
                    <a:pt x="111" y="3513"/>
                  </a:cubicBezTo>
                  <a:cubicBezTo>
                    <a:pt x="0" y="3032"/>
                    <a:pt x="555" y="2847"/>
                    <a:pt x="888" y="2589"/>
                  </a:cubicBezTo>
                  <a:cubicBezTo>
                    <a:pt x="1849" y="1849"/>
                    <a:pt x="2810" y="777"/>
                    <a:pt x="3771" y="1"/>
                  </a:cubicBezTo>
                  <a:cubicBezTo>
                    <a:pt x="3919" y="1"/>
                    <a:pt x="4030" y="1"/>
                    <a:pt x="4104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1712825" y="3404650"/>
              <a:ext cx="17575" cy="15750"/>
            </a:xfrm>
            <a:custGeom>
              <a:avLst/>
              <a:gdLst/>
              <a:ahLst/>
              <a:cxnLst/>
              <a:rect l="l" t="t" r="r" b="b"/>
              <a:pathLst>
                <a:path w="703" h="630" extrusionOk="0">
                  <a:moveTo>
                    <a:pt x="370" y="592"/>
                  </a:moveTo>
                  <a:cubicBezTo>
                    <a:pt x="259" y="629"/>
                    <a:pt x="148" y="592"/>
                    <a:pt x="74" y="518"/>
                  </a:cubicBezTo>
                  <a:cubicBezTo>
                    <a:pt x="0" y="1"/>
                    <a:pt x="703" y="296"/>
                    <a:pt x="370" y="5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784000" y="3413900"/>
              <a:ext cx="19425" cy="52700"/>
            </a:xfrm>
            <a:custGeom>
              <a:avLst/>
              <a:gdLst/>
              <a:ahLst/>
              <a:cxnLst/>
              <a:rect l="l" t="t" r="r" b="b"/>
              <a:pathLst>
                <a:path w="777" h="2108" extrusionOk="0">
                  <a:moveTo>
                    <a:pt x="740" y="111"/>
                  </a:moveTo>
                  <a:cubicBezTo>
                    <a:pt x="777" y="333"/>
                    <a:pt x="592" y="629"/>
                    <a:pt x="592" y="962"/>
                  </a:cubicBezTo>
                  <a:cubicBezTo>
                    <a:pt x="555" y="1331"/>
                    <a:pt x="666" y="1812"/>
                    <a:pt x="444" y="2071"/>
                  </a:cubicBezTo>
                  <a:cubicBezTo>
                    <a:pt x="370" y="2071"/>
                    <a:pt x="370" y="2108"/>
                    <a:pt x="296" y="2071"/>
                  </a:cubicBezTo>
                  <a:cubicBezTo>
                    <a:pt x="0" y="1738"/>
                    <a:pt x="185" y="148"/>
                    <a:pt x="518" y="37"/>
                  </a:cubicBezTo>
                  <a:cubicBezTo>
                    <a:pt x="629" y="0"/>
                    <a:pt x="629" y="74"/>
                    <a:pt x="74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2230425" y="3449950"/>
              <a:ext cx="85975" cy="79500"/>
            </a:xfrm>
            <a:custGeom>
              <a:avLst/>
              <a:gdLst/>
              <a:ahLst/>
              <a:cxnLst/>
              <a:rect l="l" t="t" r="r" b="b"/>
              <a:pathLst>
                <a:path w="3439" h="3180" extrusionOk="0">
                  <a:moveTo>
                    <a:pt x="3438" y="185"/>
                  </a:moveTo>
                  <a:cubicBezTo>
                    <a:pt x="3401" y="555"/>
                    <a:pt x="3032" y="777"/>
                    <a:pt x="2736" y="1035"/>
                  </a:cubicBezTo>
                  <a:cubicBezTo>
                    <a:pt x="2181" y="1516"/>
                    <a:pt x="1553" y="1960"/>
                    <a:pt x="998" y="2477"/>
                  </a:cubicBezTo>
                  <a:cubicBezTo>
                    <a:pt x="739" y="2736"/>
                    <a:pt x="407" y="3180"/>
                    <a:pt x="0" y="2995"/>
                  </a:cubicBezTo>
                  <a:cubicBezTo>
                    <a:pt x="74" y="2625"/>
                    <a:pt x="481" y="2440"/>
                    <a:pt x="739" y="2182"/>
                  </a:cubicBezTo>
                  <a:cubicBezTo>
                    <a:pt x="1405" y="1553"/>
                    <a:pt x="2403" y="740"/>
                    <a:pt x="3069" y="185"/>
                  </a:cubicBezTo>
                  <a:cubicBezTo>
                    <a:pt x="3143" y="111"/>
                    <a:pt x="3327" y="0"/>
                    <a:pt x="343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1723925" y="3457350"/>
              <a:ext cx="40675" cy="243100"/>
            </a:xfrm>
            <a:custGeom>
              <a:avLst/>
              <a:gdLst/>
              <a:ahLst/>
              <a:cxnLst/>
              <a:rect l="l" t="t" r="r" b="b"/>
              <a:pathLst>
                <a:path w="1627" h="9724" extrusionOk="0">
                  <a:moveTo>
                    <a:pt x="111" y="0"/>
                  </a:moveTo>
                  <a:lnTo>
                    <a:pt x="333" y="0"/>
                  </a:lnTo>
                  <a:cubicBezTo>
                    <a:pt x="518" y="1922"/>
                    <a:pt x="629" y="4215"/>
                    <a:pt x="887" y="6100"/>
                  </a:cubicBezTo>
                  <a:cubicBezTo>
                    <a:pt x="924" y="6729"/>
                    <a:pt x="1035" y="7394"/>
                    <a:pt x="1183" y="8023"/>
                  </a:cubicBezTo>
                  <a:cubicBezTo>
                    <a:pt x="1331" y="8577"/>
                    <a:pt x="1627" y="9169"/>
                    <a:pt x="1442" y="9723"/>
                  </a:cubicBezTo>
                  <a:cubicBezTo>
                    <a:pt x="1072" y="9686"/>
                    <a:pt x="1035" y="9132"/>
                    <a:pt x="961" y="8873"/>
                  </a:cubicBezTo>
                  <a:cubicBezTo>
                    <a:pt x="444" y="6285"/>
                    <a:pt x="148" y="3660"/>
                    <a:pt x="37" y="1035"/>
                  </a:cubicBezTo>
                  <a:cubicBezTo>
                    <a:pt x="0" y="739"/>
                    <a:pt x="0" y="444"/>
                    <a:pt x="37" y="148"/>
                  </a:cubicBezTo>
                  <a:cubicBezTo>
                    <a:pt x="37" y="74"/>
                    <a:pt x="74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2223950" y="3491525"/>
              <a:ext cx="100775" cy="79525"/>
            </a:xfrm>
            <a:custGeom>
              <a:avLst/>
              <a:gdLst/>
              <a:ahLst/>
              <a:cxnLst/>
              <a:rect l="l" t="t" r="r" b="b"/>
              <a:pathLst>
                <a:path w="4031" h="3181" extrusionOk="0">
                  <a:moveTo>
                    <a:pt x="4030" y="112"/>
                  </a:moveTo>
                  <a:cubicBezTo>
                    <a:pt x="4030" y="482"/>
                    <a:pt x="3623" y="555"/>
                    <a:pt x="3402" y="740"/>
                  </a:cubicBezTo>
                  <a:cubicBezTo>
                    <a:pt x="3291" y="888"/>
                    <a:pt x="3180" y="1073"/>
                    <a:pt x="3032" y="1221"/>
                  </a:cubicBezTo>
                  <a:cubicBezTo>
                    <a:pt x="2366" y="1812"/>
                    <a:pt x="1627" y="2293"/>
                    <a:pt x="814" y="2737"/>
                  </a:cubicBezTo>
                  <a:cubicBezTo>
                    <a:pt x="629" y="2848"/>
                    <a:pt x="296" y="3180"/>
                    <a:pt x="37" y="2922"/>
                  </a:cubicBezTo>
                  <a:cubicBezTo>
                    <a:pt x="0" y="2589"/>
                    <a:pt x="407" y="2515"/>
                    <a:pt x="629" y="2367"/>
                  </a:cubicBezTo>
                  <a:cubicBezTo>
                    <a:pt x="1405" y="1997"/>
                    <a:pt x="2108" y="1517"/>
                    <a:pt x="2736" y="962"/>
                  </a:cubicBezTo>
                  <a:cubicBezTo>
                    <a:pt x="3032" y="666"/>
                    <a:pt x="3328" y="186"/>
                    <a:pt x="3808" y="38"/>
                  </a:cubicBezTo>
                  <a:cubicBezTo>
                    <a:pt x="3882" y="1"/>
                    <a:pt x="3956" y="38"/>
                    <a:pt x="4030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1948500" y="3496150"/>
              <a:ext cx="17600" cy="49950"/>
            </a:xfrm>
            <a:custGeom>
              <a:avLst/>
              <a:gdLst/>
              <a:ahLst/>
              <a:cxnLst/>
              <a:rect l="l" t="t" r="r" b="b"/>
              <a:pathLst>
                <a:path w="704" h="1998" extrusionOk="0">
                  <a:moveTo>
                    <a:pt x="703" y="407"/>
                  </a:moveTo>
                  <a:cubicBezTo>
                    <a:pt x="482" y="777"/>
                    <a:pt x="556" y="1997"/>
                    <a:pt x="1" y="1627"/>
                  </a:cubicBezTo>
                  <a:cubicBezTo>
                    <a:pt x="112" y="1147"/>
                    <a:pt x="186" y="1"/>
                    <a:pt x="703" y="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2216550" y="3530350"/>
              <a:ext cx="110925" cy="81375"/>
            </a:xfrm>
            <a:custGeom>
              <a:avLst/>
              <a:gdLst/>
              <a:ahLst/>
              <a:cxnLst/>
              <a:rect l="l" t="t" r="r" b="b"/>
              <a:pathLst>
                <a:path w="4437" h="3255" extrusionOk="0">
                  <a:moveTo>
                    <a:pt x="740" y="2700"/>
                  </a:moveTo>
                  <a:cubicBezTo>
                    <a:pt x="666" y="2921"/>
                    <a:pt x="185" y="3254"/>
                    <a:pt x="0" y="2921"/>
                  </a:cubicBezTo>
                  <a:cubicBezTo>
                    <a:pt x="111" y="2515"/>
                    <a:pt x="592" y="2367"/>
                    <a:pt x="925" y="2145"/>
                  </a:cubicBezTo>
                  <a:cubicBezTo>
                    <a:pt x="1886" y="1516"/>
                    <a:pt x="3032" y="629"/>
                    <a:pt x="3993" y="149"/>
                  </a:cubicBezTo>
                  <a:cubicBezTo>
                    <a:pt x="4104" y="75"/>
                    <a:pt x="4326" y="1"/>
                    <a:pt x="4363" y="223"/>
                  </a:cubicBezTo>
                  <a:cubicBezTo>
                    <a:pt x="4437" y="407"/>
                    <a:pt x="3993" y="555"/>
                    <a:pt x="3845" y="629"/>
                  </a:cubicBezTo>
                  <a:cubicBezTo>
                    <a:pt x="2921" y="1184"/>
                    <a:pt x="1812" y="2108"/>
                    <a:pt x="740" y="2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1861625" y="3550700"/>
              <a:ext cx="12975" cy="12950"/>
            </a:xfrm>
            <a:custGeom>
              <a:avLst/>
              <a:gdLst/>
              <a:ahLst/>
              <a:cxnLst/>
              <a:rect l="l" t="t" r="r" b="b"/>
              <a:pathLst>
                <a:path w="519" h="518" extrusionOk="0">
                  <a:moveTo>
                    <a:pt x="518" y="222"/>
                  </a:moveTo>
                  <a:cubicBezTo>
                    <a:pt x="518" y="333"/>
                    <a:pt x="518" y="444"/>
                    <a:pt x="444" y="518"/>
                  </a:cubicBezTo>
                  <a:lnTo>
                    <a:pt x="260" y="518"/>
                  </a:lnTo>
                  <a:cubicBezTo>
                    <a:pt x="1" y="370"/>
                    <a:pt x="297" y="0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2131525" y="3554375"/>
              <a:ext cx="12025" cy="23150"/>
            </a:xfrm>
            <a:custGeom>
              <a:avLst/>
              <a:gdLst/>
              <a:ahLst/>
              <a:cxnLst/>
              <a:rect l="l" t="t" r="r" b="b"/>
              <a:pathLst>
                <a:path w="481" h="926" extrusionOk="0">
                  <a:moveTo>
                    <a:pt x="481" y="334"/>
                  </a:moveTo>
                  <a:lnTo>
                    <a:pt x="481" y="555"/>
                  </a:lnTo>
                  <a:cubicBezTo>
                    <a:pt x="37" y="925"/>
                    <a:pt x="0" y="1"/>
                    <a:pt x="481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2185125" y="3574725"/>
              <a:ext cx="128500" cy="85050"/>
            </a:xfrm>
            <a:custGeom>
              <a:avLst/>
              <a:gdLst/>
              <a:ahLst/>
              <a:cxnLst/>
              <a:rect l="l" t="t" r="r" b="b"/>
              <a:pathLst>
                <a:path w="5140" h="3402" extrusionOk="0">
                  <a:moveTo>
                    <a:pt x="5139" y="111"/>
                  </a:moveTo>
                  <a:cubicBezTo>
                    <a:pt x="5029" y="592"/>
                    <a:pt x="4437" y="888"/>
                    <a:pt x="4030" y="1109"/>
                  </a:cubicBezTo>
                  <a:cubicBezTo>
                    <a:pt x="2958" y="1775"/>
                    <a:pt x="1775" y="2329"/>
                    <a:pt x="666" y="2995"/>
                  </a:cubicBezTo>
                  <a:cubicBezTo>
                    <a:pt x="481" y="3069"/>
                    <a:pt x="259" y="3402"/>
                    <a:pt x="37" y="3143"/>
                  </a:cubicBezTo>
                  <a:cubicBezTo>
                    <a:pt x="0" y="2847"/>
                    <a:pt x="333" y="2773"/>
                    <a:pt x="518" y="2662"/>
                  </a:cubicBezTo>
                  <a:cubicBezTo>
                    <a:pt x="1849" y="1886"/>
                    <a:pt x="3624" y="1035"/>
                    <a:pt x="4770" y="111"/>
                  </a:cubicBezTo>
                  <a:cubicBezTo>
                    <a:pt x="4881" y="0"/>
                    <a:pt x="5029" y="0"/>
                    <a:pt x="513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2003050" y="3594125"/>
              <a:ext cx="124800" cy="62875"/>
            </a:xfrm>
            <a:custGeom>
              <a:avLst/>
              <a:gdLst/>
              <a:ahLst/>
              <a:cxnLst/>
              <a:rect l="l" t="t" r="r" b="b"/>
              <a:pathLst>
                <a:path w="4992" h="2515" extrusionOk="0">
                  <a:moveTo>
                    <a:pt x="4991" y="112"/>
                  </a:moveTo>
                  <a:cubicBezTo>
                    <a:pt x="4806" y="518"/>
                    <a:pt x="4548" y="851"/>
                    <a:pt x="4178" y="1110"/>
                  </a:cubicBezTo>
                  <a:cubicBezTo>
                    <a:pt x="3660" y="1590"/>
                    <a:pt x="3032" y="1923"/>
                    <a:pt x="2329" y="2108"/>
                  </a:cubicBezTo>
                  <a:cubicBezTo>
                    <a:pt x="2071" y="2182"/>
                    <a:pt x="1775" y="2293"/>
                    <a:pt x="1553" y="2330"/>
                  </a:cubicBezTo>
                  <a:cubicBezTo>
                    <a:pt x="1183" y="2367"/>
                    <a:pt x="148" y="2515"/>
                    <a:pt x="74" y="2293"/>
                  </a:cubicBezTo>
                  <a:cubicBezTo>
                    <a:pt x="0" y="1849"/>
                    <a:pt x="1257" y="1960"/>
                    <a:pt x="1516" y="1886"/>
                  </a:cubicBezTo>
                  <a:cubicBezTo>
                    <a:pt x="2736" y="1738"/>
                    <a:pt x="3845" y="1110"/>
                    <a:pt x="4585" y="112"/>
                  </a:cubicBezTo>
                  <a:cubicBezTo>
                    <a:pt x="4622" y="1"/>
                    <a:pt x="4954" y="1"/>
                    <a:pt x="4991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2216550" y="3618150"/>
              <a:ext cx="87825" cy="56425"/>
            </a:xfrm>
            <a:custGeom>
              <a:avLst/>
              <a:gdLst/>
              <a:ahLst/>
              <a:cxnLst/>
              <a:rect l="l" t="t" r="r" b="b"/>
              <a:pathLst>
                <a:path w="3513" h="2257" extrusionOk="0">
                  <a:moveTo>
                    <a:pt x="3217" y="38"/>
                  </a:moveTo>
                  <a:cubicBezTo>
                    <a:pt x="3365" y="38"/>
                    <a:pt x="3476" y="1"/>
                    <a:pt x="3476" y="186"/>
                  </a:cubicBezTo>
                  <a:cubicBezTo>
                    <a:pt x="3513" y="371"/>
                    <a:pt x="2884" y="629"/>
                    <a:pt x="2662" y="740"/>
                  </a:cubicBezTo>
                  <a:cubicBezTo>
                    <a:pt x="2071" y="1110"/>
                    <a:pt x="1627" y="1443"/>
                    <a:pt x="925" y="1812"/>
                  </a:cubicBezTo>
                  <a:cubicBezTo>
                    <a:pt x="703" y="1923"/>
                    <a:pt x="0" y="2256"/>
                    <a:pt x="0" y="1886"/>
                  </a:cubicBezTo>
                  <a:cubicBezTo>
                    <a:pt x="0" y="1591"/>
                    <a:pt x="333" y="1665"/>
                    <a:pt x="555" y="1591"/>
                  </a:cubicBezTo>
                  <a:cubicBezTo>
                    <a:pt x="1331" y="1258"/>
                    <a:pt x="2293" y="371"/>
                    <a:pt x="3180" y="38"/>
                  </a:cubicBezTo>
                  <a:cubicBezTo>
                    <a:pt x="3180" y="38"/>
                    <a:pt x="3217" y="38"/>
                    <a:pt x="3217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2235025" y="3669000"/>
              <a:ext cx="61025" cy="85975"/>
            </a:xfrm>
            <a:custGeom>
              <a:avLst/>
              <a:gdLst/>
              <a:ahLst/>
              <a:cxnLst/>
              <a:rect l="l" t="t" r="r" b="b"/>
              <a:pathLst>
                <a:path w="2441" h="3439" extrusionOk="0">
                  <a:moveTo>
                    <a:pt x="2404" y="111"/>
                  </a:moveTo>
                  <a:cubicBezTo>
                    <a:pt x="2404" y="148"/>
                    <a:pt x="2404" y="185"/>
                    <a:pt x="2441" y="185"/>
                  </a:cubicBezTo>
                  <a:cubicBezTo>
                    <a:pt x="1997" y="1109"/>
                    <a:pt x="1443" y="1960"/>
                    <a:pt x="740" y="2736"/>
                  </a:cubicBezTo>
                  <a:cubicBezTo>
                    <a:pt x="592" y="2921"/>
                    <a:pt x="334" y="3439"/>
                    <a:pt x="1" y="3143"/>
                  </a:cubicBezTo>
                  <a:cubicBezTo>
                    <a:pt x="223" y="2551"/>
                    <a:pt x="740" y="2182"/>
                    <a:pt x="1073" y="1664"/>
                  </a:cubicBezTo>
                  <a:cubicBezTo>
                    <a:pt x="1443" y="1183"/>
                    <a:pt x="1812" y="629"/>
                    <a:pt x="2182" y="37"/>
                  </a:cubicBezTo>
                  <a:cubicBezTo>
                    <a:pt x="2256" y="0"/>
                    <a:pt x="2330" y="37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2211000" y="3669925"/>
              <a:ext cx="56400" cy="65650"/>
            </a:xfrm>
            <a:custGeom>
              <a:avLst/>
              <a:gdLst/>
              <a:ahLst/>
              <a:cxnLst/>
              <a:rect l="l" t="t" r="r" b="b"/>
              <a:pathLst>
                <a:path w="2256" h="2626" extrusionOk="0">
                  <a:moveTo>
                    <a:pt x="2256" y="296"/>
                  </a:moveTo>
                  <a:cubicBezTo>
                    <a:pt x="2256" y="481"/>
                    <a:pt x="2108" y="518"/>
                    <a:pt x="1997" y="555"/>
                  </a:cubicBezTo>
                  <a:cubicBezTo>
                    <a:pt x="1590" y="1109"/>
                    <a:pt x="1258" y="1664"/>
                    <a:pt x="814" y="2219"/>
                  </a:cubicBezTo>
                  <a:cubicBezTo>
                    <a:pt x="703" y="2403"/>
                    <a:pt x="518" y="2551"/>
                    <a:pt x="333" y="2625"/>
                  </a:cubicBezTo>
                  <a:cubicBezTo>
                    <a:pt x="1" y="2329"/>
                    <a:pt x="592" y="1849"/>
                    <a:pt x="888" y="1405"/>
                  </a:cubicBezTo>
                  <a:cubicBezTo>
                    <a:pt x="1147" y="998"/>
                    <a:pt x="1443" y="592"/>
                    <a:pt x="1775" y="222"/>
                  </a:cubicBezTo>
                  <a:cubicBezTo>
                    <a:pt x="1886" y="111"/>
                    <a:pt x="2182" y="0"/>
                    <a:pt x="2256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2107475" y="3677325"/>
              <a:ext cx="73975" cy="81350"/>
            </a:xfrm>
            <a:custGeom>
              <a:avLst/>
              <a:gdLst/>
              <a:ahLst/>
              <a:cxnLst/>
              <a:rect l="l" t="t" r="r" b="b"/>
              <a:pathLst>
                <a:path w="2959" h="3254" extrusionOk="0">
                  <a:moveTo>
                    <a:pt x="2959" y="148"/>
                  </a:moveTo>
                  <a:cubicBezTo>
                    <a:pt x="2478" y="1109"/>
                    <a:pt x="1702" y="1812"/>
                    <a:pt x="1036" y="2588"/>
                  </a:cubicBezTo>
                  <a:cubicBezTo>
                    <a:pt x="814" y="2847"/>
                    <a:pt x="629" y="3216"/>
                    <a:pt x="260" y="3253"/>
                  </a:cubicBezTo>
                  <a:cubicBezTo>
                    <a:pt x="1" y="2921"/>
                    <a:pt x="445" y="2662"/>
                    <a:pt x="666" y="2440"/>
                  </a:cubicBezTo>
                  <a:cubicBezTo>
                    <a:pt x="851" y="2181"/>
                    <a:pt x="1110" y="1923"/>
                    <a:pt x="1332" y="1701"/>
                  </a:cubicBezTo>
                  <a:cubicBezTo>
                    <a:pt x="1849" y="1109"/>
                    <a:pt x="2256" y="370"/>
                    <a:pt x="2663" y="0"/>
                  </a:cubicBezTo>
                  <a:cubicBezTo>
                    <a:pt x="2848" y="0"/>
                    <a:pt x="2885" y="74"/>
                    <a:pt x="295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2157400" y="3679150"/>
              <a:ext cx="56400" cy="64725"/>
            </a:xfrm>
            <a:custGeom>
              <a:avLst/>
              <a:gdLst/>
              <a:ahLst/>
              <a:cxnLst/>
              <a:rect l="l" t="t" r="r" b="b"/>
              <a:pathLst>
                <a:path w="2256" h="2589" extrusionOk="0">
                  <a:moveTo>
                    <a:pt x="2256" y="75"/>
                  </a:moveTo>
                  <a:cubicBezTo>
                    <a:pt x="2071" y="593"/>
                    <a:pt x="1775" y="1073"/>
                    <a:pt x="1442" y="1517"/>
                  </a:cubicBezTo>
                  <a:cubicBezTo>
                    <a:pt x="1146" y="1960"/>
                    <a:pt x="740" y="2367"/>
                    <a:pt x="259" y="2589"/>
                  </a:cubicBezTo>
                  <a:cubicBezTo>
                    <a:pt x="0" y="2330"/>
                    <a:pt x="370" y="2145"/>
                    <a:pt x="518" y="1997"/>
                  </a:cubicBezTo>
                  <a:cubicBezTo>
                    <a:pt x="1073" y="1443"/>
                    <a:pt x="1479" y="593"/>
                    <a:pt x="1997" y="1"/>
                  </a:cubicBezTo>
                  <a:cubicBezTo>
                    <a:pt x="2071" y="1"/>
                    <a:pt x="2182" y="1"/>
                    <a:pt x="2256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2069600" y="3680075"/>
              <a:ext cx="70250" cy="78600"/>
            </a:xfrm>
            <a:custGeom>
              <a:avLst/>
              <a:gdLst/>
              <a:ahLst/>
              <a:cxnLst/>
              <a:rect l="l" t="t" r="r" b="b"/>
              <a:pathLst>
                <a:path w="2810" h="3144" extrusionOk="0">
                  <a:moveTo>
                    <a:pt x="2810" y="75"/>
                  </a:moveTo>
                  <a:cubicBezTo>
                    <a:pt x="2773" y="482"/>
                    <a:pt x="2588" y="814"/>
                    <a:pt x="2292" y="1073"/>
                  </a:cubicBezTo>
                  <a:cubicBezTo>
                    <a:pt x="1775" y="1628"/>
                    <a:pt x="1220" y="2182"/>
                    <a:pt x="666" y="2663"/>
                  </a:cubicBezTo>
                  <a:cubicBezTo>
                    <a:pt x="481" y="2811"/>
                    <a:pt x="333" y="3143"/>
                    <a:pt x="74" y="2959"/>
                  </a:cubicBezTo>
                  <a:cubicBezTo>
                    <a:pt x="0" y="2626"/>
                    <a:pt x="370" y="2404"/>
                    <a:pt x="592" y="2219"/>
                  </a:cubicBezTo>
                  <a:cubicBezTo>
                    <a:pt x="1257" y="1591"/>
                    <a:pt x="1886" y="888"/>
                    <a:pt x="2477" y="149"/>
                  </a:cubicBezTo>
                  <a:cubicBezTo>
                    <a:pt x="2551" y="38"/>
                    <a:pt x="2588" y="1"/>
                    <a:pt x="2810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2022450" y="3694875"/>
              <a:ext cx="66575" cy="66575"/>
            </a:xfrm>
            <a:custGeom>
              <a:avLst/>
              <a:gdLst/>
              <a:ahLst/>
              <a:cxnLst/>
              <a:rect l="l" t="t" r="r" b="b"/>
              <a:pathLst>
                <a:path w="2663" h="2663" extrusionOk="0">
                  <a:moveTo>
                    <a:pt x="2663" y="111"/>
                  </a:moveTo>
                  <a:cubicBezTo>
                    <a:pt x="2626" y="444"/>
                    <a:pt x="2330" y="629"/>
                    <a:pt x="2145" y="888"/>
                  </a:cubicBezTo>
                  <a:cubicBezTo>
                    <a:pt x="1738" y="1331"/>
                    <a:pt x="1369" y="1775"/>
                    <a:pt x="925" y="2182"/>
                  </a:cubicBezTo>
                  <a:cubicBezTo>
                    <a:pt x="740" y="2367"/>
                    <a:pt x="481" y="2662"/>
                    <a:pt x="149" y="2588"/>
                  </a:cubicBezTo>
                  <a:cubicBezTo>
                    <a:pt x="1" y="2256"/>
                    <a:pt x="407" y="2108"/>
                    <a:pt x="592" y="1923"/>
                  </a:cubicBezTo>
                  <a:cubicBezTo>
                    <a:pt x="999" y="1553"/>
                    <a:pt x="1406" y="1147"/>
                    <a:pt x="1812" y="740"/>
                  </a:cubicBezTo>
                  <a:cubicBezTo>
                    <a:pt x="1960" y="444"/>
                    <a:pt x="2182" y="222"/>
                    <a:pt x="2441" y="0"/>
                  </a:cubicBezTo>
                  <a:cubicBezTo>
                    <a:pt x="2552" y="0"/>
                    <a:pt x="2626" y="37"/>
                    <a:pt x="266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2266450" y="3694875"/>
              <a:ext cx="39775" cy="49925"/>
            </a:xfrm>
            <a:custGeom>
              <a:avLst/>
              <a:gdLst/>
              <a:ahLst/>
              <a:cxnLst/>
              <a:rect l="l" t="t" r="r" b="b"/>
              <a:pathLst>
                <a:path w="1591" h="1997" extrusionOk="0">
                  <a:moveTo>
                    <a:pt x="1591" y="111"/>
                  </a:moveTo>
                  <a:cubicBezTo>
                    <a:pt x="1443" y="518"/>
                    <a:pt x="1258" y="851"/>
                    <a:pt x="999" y="1184"/>
                  </a:cubicBezTo>
                  <a:cubicBezTo>
                    <a:pt x="814" y="1479"/>
                    <a:pt x="592" y="1997"/>
                    <a:pt x="149" y="1923"/>
                  </a:cubicBezTo>
                  <a:cubicBezTo>
                    <a:pt x="1" y="1664"/>
                    <a:pt x="260" y="1553"/>
                    <a:pt x="371" y="1405"/>
                  </a:cubicBezTo>
                  <a:cubicBezTo>
                    <a:pt x="629" y="888"/>
                    <a:pt x="962" y="444"/>
                    <a:pt x="1332" y="0"/>
                  </a:cubicBezTo>
                  <a:cubicBezTo>
                    <a:pt x="1480" y="0"/>
                    <a:pt x="1554" y="37"/>
                    <a:pt x="159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1827425" y="3698575"/>
              <a:ext cx="53650" cy="53625"/>
            </a:xfrm>
            <a:custGeom>
              <a:avLst/>
              <a:gdLst/>
              <a:ahLst/>
              <a:cxnLst/>
              <a:rect l="l" t="t" r="r" b="b"/>
              <a:pathLst>
                <a:path w="2146" h="2145" extrusionOk="0">
                  <a:moveTo>
                    <a:pt x="2145" y="74"/>
                  </a:moveTo>
                  <a:cubicBezTo>
                    <a:pt x="1923" y="555"/>
                    <a:pt x="1628" y="962"/>
                    <a:pt x="1221" y="1257"/>
                  </a:cubicBezTo>
                  <a:cubicBezTo>
                    <a:pt x="1036" y="1405"/>
                    <a:pt x="814" y="1553"/>
                    <a:pt x="629" y="1701"/>
                  </a:cubicBezTo>
                  <a:cubicBezTo>
                    <a:pt x="408" y="1886"/>
                    <a:pt x="260" y="2145"/>
                    <a:pt x="1" y="1960"/>
                  </a:cubicBezTo>
                  <a:cubicBezTo>
                    <a:pt x="1" y="1516"/>
                    <a:pt x="518" y="1294"/>
                    <a:pt x="851" y="1036"/>
                  </a:cubicBezTo>
                  <a:cubicBezTo>
                    <a:pt x="1184" y="740"/>
                    <a:pt x="1517" y="407"/>
                    <a:pt x="1849" y="37"/>
                  </a:cubicBezTo>
                  <a:cubicBezTo>
                    <a:pt x="1960" y="0"/>
                    <a:pt x="2071" y="37"/>
                    <a:pt x="214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1966075" y="3699500"/>
              <a:ext cx="76725" cy="65650"/>
            </a:xfrm>
            <a:custGeom>
              <a:avLst/>
              <a:gdLst/>
              <a:ahLst/>
              <a:cxnLst/>
              <a:rect l="l" t="t" r="r" b="b"/>
              <a:pathLst>
                <a:path w="3069" h="2626" extrusionOk="0">
                  <a:moveTo>
                    <a:pt x="3069" y="185"/>
                  </a:moveTo>
                  <a:cubicBezTo>
                    <a:pt x="2921" y="481"/>
                    <a:pt x="2699" y="703"/>
                    <a:pt x="2440" y="888"/>
                  </a:cubicBezTo>
                  <a:cubicBezTo>
                    <a:pt x="1997" y="1294"/>
                    <a:pt x="1516" y="1701"/>
                    <a:pt x="1036" y="2108"/>
                  </a:cubicBezTo>
                  <a:cubicBezTo>
                    <a:pt x="777" y="2293"/>
                    <a:pt x="555" y="2588"/>
                    <a:pt x="222" y="2625"/>
                  </a:cubicBezTo>
                  <a:cubicBezTo>
                    <a:pt x="0" y="2329"/>
                    <a:pt x="407" y="2071"/>
                    <a:pt x="592" y="1923"/>
                  </a:cubicBezTo>
                  <a:cubicBezTo>
                    <a:pt x="1294" y="1331"/>
                    <a:pt x="2145" y="592"/>
                    <a:pt x="2810" y="37"/>
                  </a:cubicBezTo>
                  <a:cubicBezTo>
                    <a:pt x="2958" y="0"/>
                    <a:pt x="3032" y="111"/>
                    <a:pt x="306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1871800" y="3705050"/>
              <a:ext cx="78575" cy="68400"/>
            </a:xfrm>
            <a:custGeom>
              <a:avLst/>
              <a:gdLst/>
              <a:ahLst/>
              <a:cxnLst/>
              <a:rect l="l" t="t" r="r" b="b"/>
              <a:pathLst>
                <a:path w="3143" h="2736" extrusionOk="0">
                  <a:moveTo>
                    <a:pt x="3143" y="222"/>
                  </a:moveTo>
                  <a:cubicBezTo>
                    <a:pt x="3032" y="518"/>
                    <a:pt x="2662" y="703"/>
                    <a:pt x="2440" y="924"/>
                  </a:cubicBezTo>
                  <a:cubicBezTo>
                    <a:pt x="1923" y="1368"/>
                    <a:pt x="1442" y="1775"/>
                    <a:pt x="851" y="2181"/>
                  </a:cubicBezTo>
                  <a:cubicBezTo>
                    <a:pt x="629" y="2366"/>
                    <a:pt x="222" y="2736"/>
                    <a:pt x="0" y="2366"/>
                  </a:cubicBezTo>
                  <a:cubicBezTo>
                    <a:pt x="111" y="2107"/>
                    <a:pt x="444" y="2034"/>
                    <a:pt x="703" y="1812"/>
                  </a:cubicBezTo>
                  <a:cubicBezTo>
                    <a:pt x="1331" y="1368"/>
                    <a:pt x="2182" y="481"/>
                    <a:pt x="2810" y="148"/>
                  </a:cubicBezTo>
                  <a:cubicBezTo>
                    <a:pt x="2921" y="74"/>
                    <a:pt x="3069" y="0"/>
                    <a:pt x="314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1839450" y="3706900"/>
              <a:ext cx="67500" cy="66550"/>
            </a:xfrm>
            <a:custGeom>
              <a:avLst/>
              <a:gdLst/>
              <a:ahLst/>
              <a:cxnLst/>
              <a:rect l="l" t="t" r="r" b="b"/>
              <a:pathLst>
                <a:path w="2700" h="2662" extrusionOk="0">
                  <a:moveTo>
                    <a:pt x="2699" y="222"/>
                  </a:moveTo>
                  <a:cubicBezTo>
                    <a:pt x="2367" y="703"/>
                    <a:pt x="1923" y="1146"/>
                    <a:pt x="1442" y="1516"/>
                  </a:cubicBezTo>
                  <a:cubicBezTo>
                    <a:pt x="1220" y="1701"/>
                    <a:pt x="962" y="1923"/>
                    <a:pt x="740" y="2107"/>
                  </a:cubicBezTo>
                  <a:cubicBezTo>
                    <a:pt x="555" y="2329"/>
                    <a:pt x="259" y="2662"/>
                    <a:pt x="0" y="2329"/>
                  </a:cubicBezTo>
                  <a:cubicBezTo>
                    <a:pt x="333" y="1923"/>
                    <a:pt x="703" y="1553"/>
                    <a:pt x="1110" y="1220"/>
                  </a:cubicBezTo>
                  <a:cubicBezTo>
                    <a:pt x="1590" y="850"/>
                    <a:pt x="1997" y="481"/>
                    <a:pt x="2404" y="74"/>
                  </a:cubicBezTo>
                  <a:cubicBezTo>
                    <a:pt x="2588" y="0"/>
                    <a:pt x="2625" y="111"/>
                    <a:pt x="2699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1910625" y="3706900"/>
              <a:ext cx="73025" cy="66550"/>
            </a:xfrm>
            <a:custGeom>
              <a:avLst/>
              <a:gdLst/>
              <a:ahLst/>
              <a:cxnLst/>
              <a:rect l="l" t="t" r="r" b="b"/>
              <a:pathLst>
                <a:path w="2921" h="2662" extrusionOk="0">
                  <a:moveTo>
                    <a:pt x="2921" y="222"/>
                  </a:moveTo>
                  <a:cubicBezTo>
                    <a:pt x="2588" y="740"/>
                    <a:pt x="2144" y="1220"/>
                    <a:pt x="1627" y="1590"/>
                  </a:cubicBezTo>
                  <a:cubicBezTo>
                    <a:pt x="1405" y="1775"/>
                    <a:pt x="1109" y="2033"/>
                    <a:pt x="887" y="2181"/>
                  </a:cubicBezTo>
                  <a:cubicBezTo>
                    <a:pt x="629" y="2366"/>
                    <a:pt x="259" y="2662"/>
                    <a:pt x="0" y="2329"/>
                  </a:cubicBezTo>
                  <a:cubicBezTo>
                    <a:pt x="0" y="2070"/>
                    <a:pt x="296" y="2070"/>
                    <a:pt x="481" y="1960"/>
                  </a:cubicBezTo>
                  <a:cubicBezTo>
                    <a:pt x="851" y="1701"/>
                    <a:pt x="1220" y="1405"/>
                    <a:pt x="1553" y="1109"/>
                  </a:cubicBezTo>
                  <a:cubicBezTo>
                    <a:pt x="1960" y="776"/>
                    <a:pt x="2292" y="444"/>
                    <a:pt x="2625" y="74"/>
                  </a:cubicBezTo>
                  <a:cubicBezTo>
                    <a:pt x="2810" y="0"/>
                    <a:pt x="2884" y="111"/>
                    <a:pt x="2921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1763650" y="3725375"/>
              <a:ext cx="12050" cy="10200"/>
            </a:xfrm>
            <a:custGeom>
              <a:avLst/>
              <a:gdLst/>
              <a:ahLst/>
              <a:cxnLst/>
              <a:rect l="l" t="t" r="r" b="b"/>
              <a:pathLst>
                <a:path w="482" h="408" extrusionOk="0">
                  <a:moveTo>
                    <a:pt x="334" y="37"/>
                  </a:moveTo>
                  <a:cubicBezTo>
                    <a:pt x="481" y="148"/>
                    <a:pt x="408" y="407"/>
                    <a:pt x="186" y="407"/>
                  </a:cubicBezTo>
                  <a:cubicBezTo>
                    <a:pt x="149" y="370"/>
                    <a:pt x="75" y="333"/>
                    <a:pt x="38" y="296"/>
                  </a:cubicBezTo>
                  <a:cubicBezTo>
                    <a:pt x="1" y="74"/>
                    <a:pt x="112" y="1"/>
                    <a:pt x="334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" name="Google Shape;237;p6"/>
          <p:cNvGrpSpPr/>
          <p:nvPr/>
        </p:nvGrpSpPr>
        <p:grpSpPr>
          <a:xfrm>
            <a:off x="8323378" y="2156271"/>
            <a:ext cx="954142" cy="1273008"/>
            <a:chOff x="2882950" y="4162550"/>
            <a:chExt cx="738500" cy="985300"/>
          </a:xfrm>
        </p:grpSpPr>
        <p:sp>
          <p:nvSpPr>
            <p:cNvPr id="238" name="Google Shape;238;p6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6"/>
          <p:cNvSpPr/>
          <p:nvPr/>
        </p:nvSpPr>
        <p:spPr>
          <a:xfrm rot="-315008">
            <a:off x="4393299" y="48735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"/>
          <p:cNvSpPr/>
          <p:nvPr/>
        </p:nvSpPr>
        <p:spPr>
          <a:xfrm rot="-315008">
            <a:off x="8762112" y="110368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6"/>
          <p:cNvSpPr/>
          <p:nvPr/>
        </p:nvSpPr>
        <p:spPr>
          <a:xfrm rot="-315008">
            <a:off x="966162" y="1039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7" name="Google Shape;247;p6"/>
          <p:cNvGrpSpPr/>
          <p:nvPr/>
        </p:nvGrpSpPr>
        <p:grpSpPr>
          <a:xfrm rot="-1265444">
            <a:off x="8142194" y="3875107"/>
            <a:ext cx="1002541" cy="1614541"/>
            <a:chOff x="5285125" y="4093225"/>
            <a:chExt cx="635925" cy="1024125"/>
          </a:xfrm>
        </p:grpSpPr>
        <p:sp>
          <p:nvSpPr>
            <p:cNvPr id="248" name="Google Shape;248;p6"/>
            <p:cNvSpPr/>
            <p:nvPr/>
          </p:nvSpPr>
          <p:spPr>
            <a:xfrm>
              <a:off x="5285125" y="4093225"/>
              <a:ext cx="635925" cy="1024125"/>
            </a:xfrm>
            <a:custGeom>
              <a:avLst/>
              <a:gdLst/>
              <a:ahLst/>
              <a:cxnLst/>
              <a:rect l="l" t="t" r="r" b="b"/>
              <a:pathLst>
                <a:path w="25437" h="40965" extrusionOk="0">
                  <a:moveTo>
                    <a:pt x="16378" y="7395"/>
                  </a:moveTo>
                  <a:cubicBezTo>
                    <a:pt x="16230" y="8726"/>
                    <a:pt x="16046" y="9576"/>
                    <a:pt x="16009" y="10685"/>
                  </a:cubicBezTo>
                  <a:cubicBezTo>
                    <a:pt x="15750" y="14382"/>
                    <a:pt x="16119" y="17451"/>
                    <a:pt x="17266" y="19965"/>
                  </a:cubicBezTo>
                  <a:cubicBezTo>
                    <a:pt x="17931" y="21555"/>
                    <a:pt x="18707" y="23108"/>
                    <a:pt x="19595" y="24586"/>
                  </a:cubicBezTo>
                  <a:cubicBezTo>
                    <a:pt x="20001" y="25326"/>
                    <a:pt x="20519" y="25991"/>
                    <a:pt x="20926" y="26731"/>
                  </a:cubicBezTo>
                  <a:cubicBezTo>
                    <a:pt x="21776" y="28173"/>
                    <a:pt x="22552" y="29688"/>
                    <a:pt x="23514" y="31093"/>
                  </a:cubicBezTo>
                  <a:cubicBezTo>
                    <a:pt x="24031" y="31759"/>
                    <a:pt x="24475" y="32461"/>
                    <a:pt x="24882" y="33201"/>
                  </a:cubicBezTo>
                  <a:cubicBezTo>
                    <a:pt x="25436" y="34458"/>
                    <a:pt x="25103" y="36417"/>
                    <a:pt x="24438" y="37378"/>
                  </a:cubicBezTo>
                  <a:cubicBezTo>
                    <a:pt x="24031" y="37896"/>
                    <a:pt x="23551" y="38339"/>
                    <a:pt x="22996" y="38709"/>
                  </a:cubicBezTo>
                  <a:cubicBezTo>
                    <a:pt x="22072" y="39375"/>
                    <a:pt x="20704" y="39670"/>
                    <a:pt x="19299" y="40003"/>
                  </a:cubicBezTo>
                  <a:cubicBezTo>
                    <a:pt x="18190" y="40336"/>
                    <a:pt x="17081" y="40558"/>
                    <a:pt x="15972" y="40669"/>
                  </a:cubicBezTo>
                  <a:cubicBezTo>
                    <a:pt x="12829" y="40964"/>
                    <a:pt x="9428" y="40484"/>
                    <a:pt x="6692" y="39892"/>
                  </a:cubicBezTo>
                  <a:cubicBezTo>
                    <a:pt x="5324" y="39670"/>
                    <a:pt x="3993" y="39264"/>
                    <a:pt x="2699" y="38783"/>
                  </a:cubicBezTo>
                  <a:cubicBezTo>
                    <a:pt x="1553" y="38266"/>
                    <a:pt x="666" y="37304"/>
                    <a:pt x="296" y="36121"/>
                  </a:cubicBezTo>
                  <a:cubicBezTo>
                    <a:pt x="0" y="34975"/>
                    <a:pt x="481" y="33718"/>
                    <a:pt x="888" y="32831"/>
                  </a:cubicBezTo>
                  <a:cubicBezTo>
                    <a:pt x="1479" y="31574"/>
                    <a:pt x="1997" y="30354"/>
                    <a:pt x="2625" y="29171"/>
                  </a:cubicBezTo>
                  <a:cubicBezTo>
                    <a:pt x="2958" y="28542"/>
                    <a:pt x="3328" y="27988"/>
                    <a:pt x="3623" y="27433"/>
                  </a:cubicBezTo>
                  <a:cubicBezTo>
                    <a:pt x="4067" y="26472"/>
                    <a:pt x="4400" y="25363"/>
                    <a:pt x="4843" y="24328"/>
                  </a:cubicBezTo>
                  <a:cubicBezTo>
                    <a:pt x="5324" y="23255"/>
                    <a:pt x="5842" y="22368"/>
                    <a:pt x="6248" y="21370"/>
                  </a:cubicBezTo>
                  <a:cubicBezTo>
                    <a:pt x="7210" y="19041"/>
                    <a:pt x="7653" y="16490"/>
                    <a:pt x="7468" y="13976"/>
                  </a:cubicBezTo>
                  <a:cubicBezTo>
                    <a:pt x="7431" y="13384"/>
                    <a:pt x="7283" y="12793"/>
                    <a:pt x="7173" y="12127"/>
                  </a:cubicBezTo>
                  <a:cubicBezTo>
                    <a:pt x="7062" y="10907"/>
                    <a:pt x="6877" y="9687"/>
                    <a:pt x="6581" y="8467"/>
                  </a:cubicBezTo>
                  <a:cubicBezTo>
                    <a:pt x="6470" y="7913"/>
                    <a:pt x="6322" y="7358"/>
                    <a:pt x="6100" y="6840"/>
                  </a:cubicBezTo>
                  <a:cubicBezTo>
                    <a:pt x="5879" y="6434"/>
                    <a:pt x="5102" y="6286"/>
                    <a:pt x="4769" y="5953"/>
                  </a:cubicBezTo>
                  <a:cubicBezTo>
                    <a:pt x="4104" y="5325"/>
                    <a:pt x="3808" y="4363"/>
                    <a:pt x="4067" y="3439"/>
                  </a:cubicBezTo>
                  <a:cubicBezTo>
                    <a:pt x="4585" y="1295"/>
                    <a:pt x="6803" y="481"/>
                    <a:pt x="9317" y="223"/>
                  </a:cubicBezTo>
                  <a:cubicBezTo>
                    <a:pt x="9982" y="149"/>
                    <a:pt x="11055" y="334"/>
                    <a:pt x="11683" y="112"/>
                  </a:cubicBezTo>
                  <a:cubicBezTo>
                    <a:pt x="11683" y="75"/>
                    <a:pt x="11757" y="75"/>
                    <a:pt x="11794" y="75"/>
                  </a:cubicBezTo>
                  <a:cubicBezTo>
                    <a:pt x="12792" y="1"/>
                    <a:pt x="13790" y="75"/>
                    <a:pt x="14789" y="297"/>
                  </a:cubicBezTo>
                  <a:cubicBezTo>
                    <a:pt x="16489" y="666"/>
                    <a:pt x="17746" y="1258"/>
                    <a:pt x="18707" y="2441"/>
                  </a:cubicBezTo>
                  <a:cubicBezTo>
                    <a:pt x="19040" y="2774"/>
                    <a:pt x="19262" y="3180"/>
                    <a:pt x="19410" y="3587"/>
                  </a:cubicBezTo>
                  <a:cubicBezTo>
                    <a:pt x="19484" y="4289"/>
                    <a:pt x="19299" y="4992"/>
                    <a:pt x="18892" y="5583"/>
                  </a:cubicBezTo>
                  <a:cubicBezTo>
                    <a:pt x="18338" y="6434"/>
                    <a:pt x="17340" y="6951"/>
                    <a:pt x="16378" y="7395"/>
                  </a:cubicBezTo>
                  <a:close/>
                  <a:moveTo>
                    <a:pt x="10870" y="925"/>
                  </a:moveTo>
                  <a:cubicBezTo>
                    <a:pt x="9095" y="925"/>
                    <a:pt x="7468" y="1110"/>
                    <a:pt x="6322" y="1775"/>
                  </a:cubicBezTo>
                  <a:cubicBezTo>
                    <a:pt x="5287" y="2330"/>
                    <a:pt x="3993" y="4216"/>
                    <a:pt x="5287" y="5399"/>
                  </a:cubicBezTo>
                  <a:cubicBezTo>
                    <a:pt x="5916" y="5953"/>
                    <a:pt x="7210" y="6323"/>
                    <a:pt x="8356" y="6545"/>
                  </a:cubicBezTo>
                  <a:cubicBezTo>
                    <a:pt x="9539" y="6840"/>
                    <a:pt x="10759" y="7025"/>
                    <a:pt x="11979" y="7136"/>
                  </a:cubicBezTo>
                  <a:cubicBezTo>
                    <a:pt x="14345" y="7284"/>
                    <a:pt x="16415" y="6840"/>
                    <a:pt x="17635" y="5805"/>
                  </a:cubicBezTo>
                  <a:cubicBezTo>
                    <a:pt x="17931" y="5583"/>
                    <a:pt x="18190" y="5288"/>
                    <a:pt x="18375" y="4992"/>
                  </a:cubicBezTo>
                  <a:cubicBezTo>
                    <a:pt x="18781" y="4326"/>
                    <a:pt x="18670" y="3439"/>
                    <a:pt x="18116" y="2885"/>
                  </a:cubicBezTo>
                  <a:cubicBezTo>
                    <a:pt x="16822" y="1443"/>
                    <a:pt x="14567" y="814"/>
                    <a:pt x="11979" y="814"/>
                  </a:cubicBezTo>
                  <a:cubicBezTo>
                    <a:pt x="11942" y="814"/>
                    <a:pt x="11942" y="814"/>
                    <a:pt x="11942" y="851"/>
                  </a:cubicBezTo>
                  <a:cubicBezTo>
                    <a:pt x="11720" y="1110"/>
                    <a:pt x="11276" y="962"/>
                    <a:pt x="10870" y="962"/>
                  </a:cubicBezTo>
                  <a:close/>
                  <a:moveTo>
                    <a:pt x="6988" y="7136"/>
                  </a:moveTo>
                  <a:cubicBezTo>
                    <a:pt x="7542" y="8652"/>
                    <a:pt x="7690" y="10279"/>
                    <a:pt x="7912" y="12127"/>
                  </a:cubicBezTo>
                  <a:cubicBezTo>
                    <a:pt x="7986" y="12682"/>
                    <a:pt x="8171" y="13236"/>
                    <a:pt x="8208" y="13791"/>
                  </a:cubicBezTo>
                  <a:cubicBezTo>
                    <a:pt x="8319" y="15233"/>
                    <a:pt x="8282" y="16675"/>
                    <a:pt x="8023" y="18080"/>
                  </a:cubicBezTo>
                  <a:cubicBezTo>
                    <a:pt x="7653" y="19817"/>
                    <a:pt x="7062" y="21481"/>
                    <a:pt x="6285" y="23071"/>
                  </a:cubicBezTo>
                  <a:cubicBezTo>
                    <a:pt x="5916" y="23810"/>
                    <a:pt x="5509" y="24586"/>
                    <a:pt x="5213" y="25363"/>
                  </a:cubicBezTo>
                  <a:cubicBezTo>
                    <a:pt x="4880" y="26139"/>
                    <a:pt x="4659" y="27063"/>
                    <a:pt x="4289" y="27803"/>
                  </a:cubicBezTo>
                  <a:cubicBezTo>
                    <a:pt x="4067" y="28246"/>
                    <a:pt x="3734" y="28727"/>
                    <a:pt x="3476" y="29208"/>
                  </a:cubicBezTo>
                  <a:cubicBezTo>
                    <a:pt x="2921" y="30206"/>
                    <a:pt x="2403" y="31204"/>
                    <a:pt x="1960" y="32239"/>
                  </a:cubicBezTo>
                  <a:cubicBezTo>
                    <a:pt x="1590" y="33238"/>
                    <a:pt x="740" y="34568"/>
                    <a:pt x="1035" y="35862"/>
                  </a:cubicBezTo>
                  <a:cubicBezTo>
                    <a:pt x="1220" y="36787"/>
                    <a:pt x="2145" y="37600"/>
                    <a:pt x="2995" y="38007"/>
                  </a:cubicBezTo>
                  <a:cubicBezTo>
                    <a:pt x="4548" y="38783"/>
                    <a:pt x="6618" y="39116"/>
                    <a:pt x="8910" y="39486"/>
                  </a:cubicBezTo>
                  <a:cubicBezTo>
                    <a:pt x="11202" y="39929"/>
                    <a:pt x="13495" y="40077"/>
                    <a:pt x="15824" y="39929"/>
                  </a:cubicBezTo>
                  <a:cubicBezTo>
                    <a:pt x="16083" y="39892"/>
                    <a:pt x="16415" y="39781"/>
                    <a:pt x="16748" y="39707"/>
                  </a:cubicBezTo>
                  <a:cubicBezTo>
                    <a:pt x="17081" y="39670"/>
                    <a:pt x="17450" y="39707"/>
                    <a:pt x="17746" y="39633"/>
                  </a:cubicBezTo>
                  <a:cubicBezTo>
                    <a:pt x="18412" y="39523"/>
                    <a:pt x="19151" y="39264"/>
                    <a:pt x="19854" y="39079"/>
                  </a:cubicBezTo>
                  <a:cubicBezTo>
                    <a:pt x="20926" y="38820"/>
                    <a:pt x="21961" y="38635"/>
                    <a:pt x="22478" y="38044"/>
                  </a:cubicBezTo>
                  <a:cubicBezTo>
                    <a:pt x="22626" y="37859"/>
                    <a:pt x="22959" y="37822"/>
                    <a:pt x="23144" y="37711"/>
                  </a:cubicBezTo>
                  <a:cubicBezTo>
                    <a:pt x="24364" y="36639"/>
                    <a:pt x="24771" y="34938"/>
                    <a:pt x="24216" y="33459"/>
                  </a:cubicBezTo>
                  <a:cubicBezTo>
                    <a:pt x="23883" y="32831"/>
                    <a:pt x="23514" y="32239"/>
                    <a:pt x="23070" y="31648"/>
                  </a:cubicBezTo>
                  <a:cubicBezTo>
                    <a:pt x="22257" y="30465"/>
                    <a:pt x="21517" y="29282"/>
                    <a:pt x="20815" y="28062"/>
                  </a:cubicBezTo>
                  <a:cubicBezTo>
                    <a:pt x="20445" y="27433"/>
                    <a:pt x="20149" y="26768"/>
                    <a:pt x="19780" y="26176"/>
                  </a:cubicBezTo>
                  <a:cubicBezTo>
                    <a:pt x="18966" y="24993"/>
                    <a:pt x="18264" y="23773"/>
                    <a:pt x="17598" y="22516"/>
                  </a:cubicBezTo>
                  <a:cubicBezTo>
                    <a:pt x="16896" y="21185"/>
                    <a:pt x="16304" y="19780"/>
                    <a:pt x="15861" y="18338"/>
                  </a:cubicBezTo>
                  <a:cubicBezTo>
                    <a:pt x="15047" y="15344"/>
                    <a:pt x="15084" y="10944"/>
                    <a:pt x="15602" y="7654"/>
                  </a:cubicBezTo>
                  <a:cubicBezTo>
                    <a:pt x="12755" y="8245"/>
                    <a:pt x="9465" y="7617"/>
                    <a:pt x="7062" y="7025"/>
                  </a:cubicBezTo>
                  <a:cubicBezTo>
                    <a:pt x="6988" y="7025"/>
                    <a:pt x="6988" y="7099"/>
                    <a:pt x="6988" y="7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5435775" y="4128350"/>
              <a:ext cx="274525" cy="119250"/>
            </a:xfrm>
            <a:custGeom>
              <a:avLst/>
              <a:gdLst/>
              <a:ahLst/>
              <a:cxnLst/>
              <a:rect l="l" t="t" r="r" b="b"/>
              <a:pathLst>
                <a:path w="10981" h="4770" extrusionOk="0">
                  <a:moveTo>
                    <a:pt x="4844" y="75"/>
                  </a:moveTo>
                  <a:cubicBezTo>
                    <a:pt x="5879" y="1"/>
                    <a:pt x="6914" y="1"/>
                    <a:pt x="7949" y="75"/>
                  </a:cubicBezTo>
                  <a:cubicBezTo>
                    <a:pt x="8282" y="149"/>
                    <a:pt x="8615" y="260"/>
                    <a:pt x="8910" y="407"/>
                  </a:cubicBezTo>
                  <a:cubicBezTo>
                    <a:pt x="9650" y="740"/>
                    <a:pt x="10981" y="1738"/>
                    <a:pt x="10241" y="3069"/>
                  </a:cubicBezTo>
                  <a:cubicBezTo>
                    <a:pt x="9909" y="3476"/>
                    <a:pt x="9539" y="3809"/>
                    <a:pt x="9132" y="4068"/>
                  </a:cubicBezTo>
                  <a:cubicBezTo>
                    <a:pt x="8245" y="4400"/>
                    <a:pt x="7321" y="4585"/>
                    <a:pt x="6359" y="4659"/>
                  </a:cubicBezTo>
                  <a:cubicBezTo>
                    <a:pt x="4437" y="4770"/>
                    <a:pt x="2145" y="4733"/>
                    <a:pt x="999" y="4031"/>
                  </a:cubicBezTo>
                  <a:cubicBezTo>
                    <a:pt x="555" y="3698"/>
                    <a:pt x="222" y="3217"/>
                    <a:pt x="74" y="2700"/>
                  </a:cubicBezTo>
                  <a:cubicBezTo>
                    <a:pt x="0" y="1997"/>
                    <a:pt x="814" y="999"/>
                    <a:pt x="1036" y="814"/>
                  </a:cubicBezTo>
                  <a:cubicBezTo>
                    <a:pt x="1812" y="297"/>
                    <a:pt x="3587" y="186"/>
                    <a:pt x="4844" y="75"/>
                  </a:cubicBezTo>
                  <a:close/>
                  <a:moveTo>
                    <a:pt x="1997" y="1221"/>
                  </a:moveTo>
                  <a:cubicBezTo>
                    <a:pt x="1516" y="1332"/>
                    <a:pt x="777" y="1997"/>
                    <a:pt x="814" y="2552"/>
                  </a:cubicBezTo>
                  <a:cubicBezTo>
                    <a:pt x="814" y="2847"/>
                    <a:pt x="1257" y="3254"/>
                    <a:pt x="1479" y="3365"/>
                  </a:cubicBezTo>
                  <a:cubicBezTo>
                    <a:pt x="2958" y="4215"/>
                    <a:pt x="7247" y="4031"/>
                    <a:pt x="8689" y="3402"/>
                  </a:cubicBezTo>
                  <a:cubicBezTo>
                    <a:pt x="9095" y="3254"/>
                    <a:pt x="9687" y="2663"/>
                    <a:pt x="9687" y="2219"/>
                  </a:cubicBezTo>
                  <a:cubicBezTo>
                    <a:pt x="9687" y="1738"/>
                    <a:pt x="9021" y="1258"/>
                    <a:pt x="8541" y="1073"/>
                  </a:cubicBezTo>
                  <a:cubicBezTo>
                    <a:pt x="8430" y="1036"/>
                    <a:pt x="8208" y="1036"/>
                    <a:pt x="8060" y="962"/>
                  </a:cubicBezTo>
                  <a:cubicBezTo>
                    <a:pt x="7875" y="925"/>
                    <a:pt x="7801" y="814"/>
                    <a:pt x="7653" y="777"/>
                  </a:cubicBezTo>
                  <a:cubicBezTo>
                    <a:pt x="6766" y="703"/>
                    <a:pt x="5842" y="703"/>
                    <a:pt x="4992" y="814"/>
                  </a:cubicBezTo>
                  <a:cubicBezTo>
                    <a:pt x="3993" y="888"/>
                    <a:pt x="2995" y="999"/>
                    <a:pt x="1997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5569800" y="4157000"/>
              <a:ext cx="15725" cy="16675"/>
            </a:xfrm>
            <a:custGeom>
              <a:avLst/>
              <a:gdLst/>
              <a:ahLst/>
              <a:cxnLst/>
              <a:rect l="l" t="t" r="r" b="b"/>
              <a:pathLst>
                <a:path w="629" h="667" extrusionOk="0">
                  <a:moveTo>
                    <a:pt x="592" y="334"/>
                  </a:moveTo>
                  <a:cubicBezTo>
                    <a:pt x="629" y="444"/>
                    <a:pt x="555" y="555"/>
                    <a:pt x="481" y="629"/>
                  </a:cubicBezTo>
                  <a:cubicBezTo>
                    <a:pt x="0" y="666"/>
                    <a:pt x="296" y="1"/>
                    <a:pt x="592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5465350" y="4163475"/>
              <a:ext cx="93375" cy="33300"/>
            </a:xfrm>
            <a:custGeom>
              <a:avLst/>
              <a:gdLst/>
              <a:ahLst/>
              <a:cxnLst/>
              <a:rect l="l" t="t" r="r" b="b"/>
              <a:pathLst>
                <a:path w="3735" h="1332" extrusionOk="0">
                  <a:moveTo>
                    <a:pt x="296" y="1332"/>
                  </a:moveTo>
                  <a:cubicBezTo>
                    <a:pt x="1" y="777"/>
                    <a:pt x="777" y="555"/>
                    <a:pt x="1295" y="407"/>
                  </a:cubicBezTo>
                  <a:cubicBezTo>
                    <a:pt x="1849" y="222"/>
                    <a:pt x="2404" y="112"/>
                    <a:pt x="2995" y="38"/>
                  </a:cubicBezTo>
                  <a:cubicBezTo>
                    <a:pt x="3328" y="1"/>
                    <a:pt x="3698" y="38"/>
                    <a:pt x="3735" y="222"/>
                  </a:cubicBezTo>
                  <a:cubicBezTo>
                    <a:pt x="3735" y="407"/>
                    <a:pt x="3439" y="407"/>
                    <a:pt x="3032" y="444"/>
                  </a:cubicBezTo>
                  <a:cubicBezTo>
                    <a:pt x="2256" y="518"/>
                    <a:pt x="1479" y="740"/>
                    <a:pt x="740" y="1036"/>
                  </a:cubicBezTo>
                  <a:cubicBezTo>
                    <a:pt x="555" y="1184"/>
                    <a:pt x="666" y="1332"/>
                    <a:pt x="296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5627100" y="4172725"/>
              <a:ext cx="103550" cy="88750"/>
            </a:xfrm>
            <a:custGeom>
              <a:avLst/>
              <a:gdLst/>
              <a:ahLst/>
              <a:cxnLst/>
              <a:rect l="l" t="t" r="r" b="b"/>
              <a:pathLst>
                <a:path w="4142" h="3550" extrusionOk="0">
                  <a:moveTo>
                    <a:pt x="3882" y="222"/>
                  </a:moveTo>
                  <a:cubicBezTo>
                    <a:pt x="4141" y="1146"/>
                    <a:pt x="3328" y="2219"/>
                    <a:pt x="2810" y="2662"/>
                  </a:cubicBezTo>
                  <a:cubicBezTo>
                    <a:pt x="2182" y="3069"/>
                    <a:pt x="1479" y="3328"/>
                    <a:pt x="740" y="3439"/>
                  </a:cubicBezTo>
                  <a:cubicBezTo>
                    <a:pt x="518" y="3476"/>
                    <a:pt x="185" y="3550"/>
                    <a:pt x="0" y="3365"/>
                  </a:cubicBezTo>
                  <a:cubicBezTo>
                    <a:pt x="0" y="2921"/>
                    <a:pt x="444" y="3032"/>
                    <a:pt x="703" y="3032"/>
                  </a:cubicBezTo>
                  <a:cubicBezTo>
                    <a:pt x="1331" y="2921"/>
                    <a:pt x="1960" y="2699"/>
                    <a:pt x="2514" y="2329"/>
                  </a:cubicBezTo>
                  <a:cubicBezTo>
                    <a:pt x="2921" y="2034"/>
                    <a:pt x="3882" y="962"/>
                    <a:pt x="3439" y="222"/>
                  </a:cubicBezTo>
                  <a:cubicBezTo>
                    <a:pt x="3402" y="0"/>
                    <a:pt x="3808" y="111"/>
                    <a:pt x="388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5586425" y="4247575"/>
              <a:ext cx="17600" cy="28700"/>
            </a:xfrm>
            <a:custGeom>
              <a:avLst/>
              <a:gdLst/>
              <a:ahLst/>
              <a:cxnLst/>
              <a:rect l="l" t="t" r="r" b="b"/>
              <a:pathLst>
                <a:path w="704" h="1148" extrusionOk="0">
                  <a:moveTo>
                    <a:pt x="703" y="297"/>
                  </a:moveTo>
                  <a:cubicBezTo>
                    <a:pt x="629" y="1147"/>
                    <a:pt x="1" y="1"/>
                    <a:pt x="703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5634500" y="4308600"/>
              <a:ext cx="21275" cy="149750"/>
            </a:xfrm>
            <a:custGeom>
              <a:avLst/>
              <a:gdLst/>
              <a:ahLst/>
              <a:cxnLst/>
              <a:rect l="l" t="t" r="r" b="b"/>
              <a:pathLst>
                <a:path w="851" h="5990" extrusionOk="0">
                  <a:moveTo>
                    <a:pt x="407" y="74"/>
                  </a:moveTo>
                  <a:cubicBezTo>
                    <a:pt x="851" y="0"/>
                    <a:pt x="592" y="924"/>
                    <a:pt x="555" y="1331"/>
                  </a:cubicBezTo>
                  <a:cubicBezTo>
                    <a:pt x="481" y="2736"/>
                    <a:pt x="629" y="3993"/>
                    <a:pt x="555" y="5398"/>
                  </a:cubicBezTo>
                  <a:cubicBezTo>
                    <a:pt x="555" y="5694"/>
                    <a:pt x="555" y="5989"/>
                    <a:pt x="333" y="5952"/>
                  </a:cubicBezTo>
                  <a:cubicBezTo>
                    <a:pt x="0" y="5952"/>
                    <a:pt x="148" y="4917"/>
                    <a:pt x="148" y="4621"/>
                  </a:cubicBezTo>
                  <a:cubicBezTo>
                    <a:pt x="148" y="3106"/>
                    <a:pt x="74" y="1294"/>
                    <a:pt x="296" y="185"/>
                  </a:cubicBezTo>
                  <a:cubicBezTo>
                    <a:pt x="296" y="111"/>
                    <a:pt x="333" y="74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5519875" y="4338175"/>
              <a:ext cx="23150" cy="26825"/>
            </a:xfrm>
            <a:custGeom>
              <a:avLst/>
              <a:gdLst/>
              <a:ahLst/>
              <a:cxnLst/>
              <a:rect l="l" t="t" r="r" b="b"/>
              <a:pathLst>
                <a:path w="926" h="1073" extrusionOk="0">
                  <a:moveTo>
                    <a:pt x="260" y="74"/>
                  </a:moveTo>
                  <a:cubicBezTo>
                    <a:pt x="555" y="0"/>
                    <a:pt x="740" y="148"/>
                    <a:pt x="740" y="259"/>
                  </a:cubicBezTo>
                  <a:cubicBezTo>
                    <a:pt x="925" y="850"/>
                    <a:pt x="1" y="1072"/>
                    <a:pt x="1" y="407"/>
                  </a:cubicBezTo>
                  <a:cubicBezTo>
                    <a:pt x="1" y="259"/>
                    <a:pt x="38" y="148"/>
                    <a:pt x="260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5565175" y="433817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703" y="148"/>
                  </a:moveTo>
                  <a:cubicBezTo>
                    <a:pt x="1257" y="629"/>
                    <a:pt x="259" y="1183"/>
                    <a:pt x="111" y="629"/>
                  </a:cubicBezTo>
                  <a:cubicBezTo>
                    <a:pt x="0" y="259"/>
                    <a:pt x="370" y="0"/>
                    <a:pt x="70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5500475" y="4380675"/>
              <a:ext cx="25900" cy="27750"/>
            </a:xfrm>
            <a:custGeom>
              <a:avLst/>
              <a:gdLst/>
              <a:ahLst/>
              <a:cxnLst/>
              <a:rect l="l" t="t" r="r" b="b"/>
              <a:pathLst>
                <a:path w="1036" h="1110" extrusionOk="0">
                  <a:moveTo>
                    <a:pt x="333" y="112"/>
                  </a:moveTo>
                  <a:cubicBezTo>
                    <a:pt x="666" y="1"/>
                    <a:pt x="777" y="149"/>
                    <a:pt x="851" y="297"/>
                  </a:cubicBezTo>
                  <a:cubicBezTo>
                    <a:pt x="1036" y="888"/>
                    <a:pt x="0" y="1110"/>
                    <a:pt x="111" y="370"/>
                  </a:cubicBezTo>
                  <a:cubicBezTo>
                    <a:pt x="111" y="260"/>
                    <a:pt x="185" y="149"/>
                    <a:pt x="33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5555925" y="4387150"/>
              <a:ext cx="49950" cy="43475"/>
            </a:xfrm>
            <a:custGeom>
              <a:avLst/>
              <a:gdLst/>
              <a:ahLst/>
              <a:cxnLst/>
              <a:rect l="l" t="t" r="r" b="b"/>
              <a:pathLst>
                <a:path w="1998" h="1739" extrusionOk="0">
                  <a:moveTo>
                    <a:pt x="851" y="38"/>
                  </a:moveTo>
                  <a:cubicBezTo>
                    <a:pt x="1553" y="1"/>
                    <a:pt x="1997" y="814"/>
                    <a:pt x="1590" y="1405"/>
                  </a:cubicBezTo>
                  <a:cubicBezTo>
                    <a:pt x="1221" y="1738"/>
                    <a:pt x="629" y="1701"/>
                    <a:pt x="333" y="1295"/>
                  </a:cubicBezTo>
                  <a:cubicBezTo>
                    <a:pt x="1" y="777"/>
                    <a:pt x="259" y="148"/>
                    <a:pt x="85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5508800" y="4436125"/>
              <a:ext cx="64725" cy="54575"/>
            </a:xfrm>
            <a:custGeom>
              <a:avLst/>
              <a:gdLst/>
              <a:ahLst/>
              <a:cxnLst/>
              <a:rect l="l" t="t" r="r" b="b"/>
              <a:pathLst>
                <a:path w="2589" h="2183" extrusionOk="0">
                  <a:moveTo>
                    <a:pt x="1072" y="149"/>
                  </a:moveTo>
                  <a:cubicBezTo>
                    <a:pt x="1923" y="1"/>
                    <a:pt x="2588" y="814"/>
                    <a:pt x="2292" y="1591"/>
                  </a:cubicBezTo>
                  <a:cubicBezTo>
                    <a:pt x="2144" y="1886"/>
                    <a:pt x="1886" y="2108"/>
                    <a:pt x="1553" y="2182"/>
                  </a:cubicBezTo>
                  <a:cubicBezTo>
                    <a:pt x="1331" y="2145"/>
                    <a:pt x="1109" y="2071"/>
                    <a:pt x="887" y="1997"/>
                  </a:cubicBezTo>
                  <a:cubicBezTo>
                    <a:pt x="592" y="1886"/>
                    <a:pt x="370" y="1997"/>
                    <a:pt x="259" y="1776"/>
                  </a:cubicBezTo>
                  <a:cubicBezTo>
                    <a:pt x="0" y="1332"/>
                    <a:pt x="296" y="556"/>
                    <a:pt x="518" y="334"/>
                  </a:cubicBezTo>
                  <a:cubicBezTo>
                    <a:pt x="666" y="223"/>
                    <a:pt x="887" y="149"/>
                    <a:pt x="1072" y="149"/>
                  </a:cubicBezTo>
                  <a:close/>
                  <a:moveTo>
                    <a:pt x="961" y="1184"/>
                  </a:moveTo>
                  <a:cubicBezTo>
                    <a:pt x="1183" y="1221"/>
                    <a:pt x="1257" y="1369"/>
                    <a:pt x="1479" y="1369"/>
                  </a:cubicBezTo>
                  <a:cubicBezTo>
                    <a:pt x="1553" y="1295"/>
                    <a:pt x="1516" y="1147"/>
                    <a:pt x="1516" y="999"/>
                  </a:cubicBezTo>
                  <a:cubicBezTo>
                    <a:pt x="1368" y="851"/>
                    <a:pt x="887" y="814"/>
                    <a:pt x="961" y="11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5564250" y="4447225"/>
              <a:ext cx="32375" cy="38850"/>
            </a:xfrm>
            <a:custGeom>
              <a:avLst/>
              <a:gdLst/>
              <a:ahLst/>
              <a:cxnLst/>
              <a:rect l="l" t="t" r="r" b="b"/>
              <a:pathLst>
                <a:path w="1295" h="1554" extrusionOk="0">
                  <a:moveTo>
                    <a:pt x="1147" y="1258"/>
                  </a:moveTo>
                  <a:cubicBezTo>
                    <a:pt x="0" y="1553"/>
                    <a:pt x="703" y="1"/>
                    <a:pt x="1220" y="666"/>
                  </a:cubicBezTo>
                  <a:cubicBezTo>
                    <a:pt x="1294" y="851"/>
                    <a:pt x="1294" y="1073"/>
                    <a:pt x="1147" y="12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5640950" y="4468475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1" y="186"/>
                  </a:moveTo>
                  <a:cubicBezTo>
                    <a:pt x="75" y="38"/>
                    <a:pt x="260" y="1"/>
                    <a:pt x="371" y="112"/>
                  </a:cubicBezTo>
                  <a:cubicBezTo>
                    <a:pt x="556" y="445"/>
                    <a:pt x="1" y="556"/>
                    <a:pt x="1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5592900" y="4487900"/>
              <a:ext cx="24975" cy="25900"/>
            </a:xfrm>
            <a:custGeom>
              <a:avLst/>
              <a:gdLst/>
              <a:ahLst/>
              <a:cxnLst/>
              <a:rect l="l" t="t" r="r" b="b"/>
              <a:pathLst>
                <a:path w="999" h="1036" extrusionOk="0">
                  <a:moveTo>
                    <a:pt x="407" y="74"/>
                  </a:moveTo>
                  <a:cubicBezTo>
                    <a:pt x="814" y="0"/>
                    <a:pt x="962" y="148"/>
                    <a:pt x="962" y="370"/>
                  </a:cubicBezTo>
                  <a:cubicBezTo>
                    <a:pt x="999" y="888"/>
                    <a:pt x="148" y="1036"/>
                    <a:pt x="37" y="555"/>
                  </a:cubicBezTo>
                  <a:cubicBezTo>
                    <a:pt x="1" y="185"/>
                    <a:pt x="148" y="111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5560550" y="4512850"/>
              <a:ext cx="33300" cy="28675"/>
            </a:xfrm>
            <a:custGeom>
              <a:avLst/>
              <a:gdLst/>
              <a:ahLst/>
              <a:cxnLst/>
              <a:rect l="l" t="t" r="r" b="b"/>
              <a:pathLst>
                <a:path w="1332" h="1147" extrusionOk="0">
                  <a:moveTo>
                    <a:pt x="888" y="222"/>
                  </a:moveTo>
                  <a:cubicBezTo>
                    <a:pt x="1331" y="962"/>
                    <a:pt x="1" y="1147"/>
                    <a:pt x="38" y="481"/>
                  </a:cubicBezTo>
                  <a:cubicBezTo>
                    <a:pt x="38" y="111"/>
                    <a:pt x="555" y="1"/>
                    <a:pt x="88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5543000" y="4535025"/>
              <a:ext cx="36050" cy="28675"/>
            </a:xfrm>
            <a:custGeom>
              <a:avLst/>
              <a:gdLst/>
              <a:ahLst/>
              <a:cxnLst/>
              <a:rect l="l" t="t" r="r" b="b"/>
              <a:pathLst>
                <a:path w="1442" h="1147" extrusionOk="0">
                  <a:moveTo>
                    <a:pt x="1035" y="925"/>
                  </a:moveTo>
                  <a:cubicBezTo>
                    <a:pt x="481" y="1147"/>
                    <a:pt x="0" y="592"/>
                    <a:pt x="370" y="186"/>
                  </a:cubicBezTo>
                  <a:cubicBezTo>
                    <a:pt x="924" y="1"/>
                    <a:pt x="1442" y="555"/>
                    <a:pt x="1035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5351675" y="4536875"/>
              <a:ext cx="501900" cy="521325"/>
            </a:xfrm>
            <a:custGeom>
              <a:avLst/>
              <a:gdLst/>
              <a:ahLst/>
              <a:cxnLst/>
              <a:rect l="l" t="t" r="r" b="b"/>
              <a:pathLst>
                <a:path w="20076" h="20853" extrusionOk="0">
                  <a:moveTo>
                    <a:pt x="14715" y="6766"/>
                  </a:moveTo>
                  <a:cubicBezTo>
                    <a:pt x="14308" y="5731"/>
                    <a:pt x="13384" y="4474"/>
                    <a:pt x="12866" y="3180"/>
                  </a:cubicBezTo>
                  <a:cubicBezTo>
                    <a:pt x="12718" y="2774"/>
                    <a:pt x="12348" y="2219"/>
                    <a:pt x="12718" y="1849"/>
                  </a:cubicBezTo>
                  <a:cubicBezTo>
                    <a:pt x="13088" y="2034"/>
                    <a:pt x="13014" y="2515"/>
                    <a:pt x="13125" y="2848"/>
                  </a:cubicBezTo>
                  <a:cubicBezTo>
                    <a:pt x="13494" y="3772"/>
                    <a:pt x="13975" y="4622"/>
                    <a:pt x="14567" y="5472"/>
                  </a:cubicBezTo>
                  <a:cubicBezTo>
                    <a:pt x="14751" y="5805"/>
                    <a:pt x="14862" y="6175"/>
                    <a:pt x="15047" y="6508"/>
                  </a:cubicBezTo>
                  <a:cubicBezTo>
                    <a:pt x="15232" y="6840"/>
                    <a:pt x="15639" y="7173"/>
                    <a:pt x="15380" y="7543"/>
                  </a:cubicBezTo>
                  <a:cubicBezTo>
                    <a:pt x="15824" y="8467"/>
                    <a:pt x="16526" y="9133"/>
                    <a:pt x="17007" y="10020"/>
                  </a:cubicBezTo>
                  <a:cubicBezTo>
                    <a:pt x="17524" y="10611"/>
                    <a:pt x="18005" y="11277"/>
                    <a:pt x="18375" y="11979"/>
                  </a:cubicBezTo>
                  <a:cubicBezTo>
                    <a:pt x="18744" y="12719"/>
                    <a:pt x="19299" y="13384"/>
                    <a:pt x="19595" y="14124"/>
                  </a:cubicBezTo>
                  <a:cubicBezTo>
                    <a:pt x="19632" y="14345"/>
                    <a:pt x="19669" y="14604"/>
                    <a:pt x="19706" y="14826"/>
                  </a:cubicBezTo>
                  <a:cubicBezTo>
                    <a:pt x="19964" y="15602"/>
                    <a:pt x="20075" y="16453"/>
                    <a:pt x="20001" y="17266"/>
                  </a:cubicBezTo>
                  <a:cubicBezTo>
                    <a:pt x="19816" y="17784"/>
                    <a:pt x="19558" y="18264"/>
                    <a:pt x="19188" y="18708"/>
                  </a:cubicBezTo>
                  <a:cubicBezTo>
                    <a:pt x="18855" y="19004"/>
                    <a:pt x="18486" y="19263"/>
                    <a:pt x="18079" y="19447"/>
                  </a:cubicBezTo>
                  <a:cubicBezTo>
                    <a:pt x="17635" y="19780"/>
                    <a:pt x="17155" y="20039"/>
                    <a:pt x="16600" y="20187"/>
                  </a:cubicBezTo>
                  <a:cubicBezTo>
                    <a:pt x="16119" y="20335"/>
                    <a:pt x="15491" y="20409"/>
                    <a:pt x="14936" y="20483"/>
                  </a:cubicBezTo>
                  <a:cubicBezTo>
                    <a:pt x="14345" y="20593"/>
                    <a:pt x="13753" y="20741"/>
                    <a:pt x="13273" y="20815"/>
                  </a:cubicBezTo>
                  <a:cubicBezTo>
                    <a:pt x="11979" y="20852"/>
                    <a:pt x="10685" y="20778"/>
                    <a:pt x="9428" y="20593"/>
                  </a:cubicBezTo>
                  <a:cubicBezTo>
                    <a:pt x="6544" y="20298"/>
                    <a:pt x="3438" y="20261"/>
                    <a:pt x="1627" y="18930"/>
                  </a:cubicBezTo>
                  <a:cubicBezTo>
                    <a:pt x="1183" y="18634"/>
                    <a:pt x="777" y="18301"/>
                    <a:pt x="407" y="17895"/>
                  </a:cubicBezTo>
                  <a:cubicBezTo>
                    <a:pt x="74" y="17488"/>
                    <a:pt x="0" y="16859"/>
                    <a:pt x="74" y="15972"/>
                  </a:cubicBezTo>
                  <a:cubicBezTo>
                    <a:pt x="148" y="15048"/>
                    <a:pt x="407" y="14198"/>
                    <a:pt x="777" y="13384"/>
                  </a:cubicBezTo>
                  <a:cubicBezTo>
                    <a:pt x="1479" y="12016"/>
                    <a:pt x="1886" y="10685"/>
                    <a:pt x="2477" y="9280"/>
                  </a:cubicBezTo>
                  <a:cubicBezTo>
                    <a:pt x="2736" y="8652"/>
                    <a:pt x="3069" y="8060"/>
                    <a:pt x="3401" y="7469"/>
                  </a:cubicBezTo>
                  <a:cubicBezTo>
                    <a:pt x="3919" y="6545"/>
                    <a:pt x="4067" y="5583"/>
                    <a:pt x="4732" y="4881"/>
                  </a:cubicBezTo>
                  <a:cubicBezTo>
                    <a:pt x="4769" y="4252"/>
                    <a:pt x="5213" y="3513"/>
                    <a:pt x="6063" y="3698"/>
                  </a:cubicBezTo>
                  <a:cubicBezTo>
                    <a:pt x="6581" y="2737"/>
                    <a:pt x="8503" y="1369"/>
                    <a:pt x="9317" y="2885"/>
                  </a:cubicBezTo>
                  <a:cubicBezTo>
                    <a:pt x="9428" y="2848"/>
                    <a:pt x="9576" y="2848"/>
                    <a:pt x="9686" y="2885"/>
                  </a:cubicBezTo>
                  <a:cubicBezTo>
                    <a:pt x="9723" y="2219"/>
                    <a:pt x="9058" y="1812"/>
                    <a:pt x="9317" y="962"/>
                  </a:cubicBezTo>
                  <a:cubicBezTo>
                    <a:pt x="9539" y="260"/>
                    <a:pt x="10759" y="1"/>
                    <a:pt x="11387" y="444"/>
                  </a:cubicBezTo>
                  <a:cubicBezTo>
                    <a:pt x="12274" y="1295"/>
                    <a:pt x="11757" y="2811"/>
                    <a:pt x="10537" y="2848"/>
                  </a:cubicBezTo>
                  <a:cubicBezTo>
                    <a:pt x="10389" y="2995"/>
                    <a:pt x="10204" y="3291"/>
                    <a:pt x="9871" y="3143"/>
                  </a:cubicBezTo>
                  <a:cubicBezTo>
                    <a:pt x="9908" y="3254"/>
                    <a:pt x="9871" y="3365"/>
                    <a:pt x="9834" y="3513"/>
                  </a:cubicBezTo>
                  <a:cubicBezTo>
                    <a:pt x="9982" y="3550"/>
                    <a:pt x="10315" y="3476"/>
                    <a:pt x="10426" y="3624"/>
                  </a:cubicBezTo>
                  <a:cubicBezTo>
                    <a:pt x="10537" y="3476"/>
                    <a:pt x="10537" y="3254"/>
                    <a:pt x="10722" y="3143"/>
                  </a:cubicBezTo>
                  <a:cubicBezTo>
                    <a:pt x="11202" y="3106"/>
                    <a:pt x="11461" y="3217"/>
                    <a:pt x="11461" y="3476"/>
                  </a:cubicBezTo>
                  <a:cubicBezTo>
                    <a:pt x="11461" y="3846"/>
                    <a:pt x="10943" y="3883"/>
                    <a:pt x="11017" y="4363"/>
                  </a:cubicBezTo>
                  <a:cubicBezTo>
                    <a:pt x="11313" y="4400"/>
                    <a:pt x="11535" y="3994"/>
                    <a:pt x="12090" y="4142"/>
                  </a:cubicBezTo>
                  <a:cubicBezTo>
                    <a:pt x="12459" y="4215"/>
                    <a:pt x="12533" y="4585"/>
                    <a:pt x="12829" y="4881"/>
                  </a:cubicBezTo>
                  <a:cubicBezTo>
                    <a:pt x="13199" y="5251"/>
                    <a:pt x="13716" y="5509"/>
                    <a:pt x="14123" y="5916"/>
                  </a:cubicBezTo>
                  <a:cubicBezTo>
                    <a:pt x="14382" y="6212"/>
                    <a:pt x="14493" y="6582"/>
                    <a:pt x="14715" y="6766"/>
                  </a:cubicBezTo>
                  <a:close/>
                  <a:moveTo>
                    <a:pt x="10056" y="1258"/>
                  </a:moveTo>
                  <a:cubicBezTo>
                    <a:pt x="10019" y="1701"/>
                    <a:pt x="10278" y="1849"/>
                    <a:pt x="10426" y="2108"/>
                  </a:cubicBezTo>
                  <a:cubicBezTo>
                    <a:pt x="10870" y="2182"/>
                    <a:pt x="11202" y="1738"/>
                    <a:pt x="11054" y="1332"/>
                  </a:cubicBezTo>
                  <a:cubicBezTo>
                    <a:pt x="10870" y="925"/>
                    <a:pt x="10315" y="888"/>
                    <a:pt x="10056" y="1258"/>
                  </a:cubicBezTo>
                  <a:close/>
                  <a:moveTo>
                    <a:pt x="7320" y="3402"/>
                  </a:moveTo>
                  <a:cubicBezTo>
                    <a:pt x="6877" y="3772"/>
                    <a:pt x="6692" y="4585"/>
                    <a:pt x="6322" y="4622"/>
                  </a:cubicBezTo>
                  <a:cubicBezTo>
                    <a:pt x="6026" y="4659"/>
                    <a:pt x="5989" y="4437"/>
                    <a:pt x="5694" y="4474"/>
                  </a:cubicBezTo>
                  <a:cubicBezTo>
                    <a:pt x="5546" y="4622"/>
                    <a:pt x="5546" y="4918"/>
                    <a:pt x="5472" y="5140"/>
                  </a:cubicBezTo>
                  <a:cubicBezTo>
                    <a:pt x="4917" y="5657"/>
                    <a:pt x="4843" y="6360"/>
                    <a:pt x="4511" y="7099"/>
                  </a:cubicBezTo>
                  <a:cubicBezTo>
                    <a:pt x="4215" y="7765"/>
                    <a:pt x="3734" y="8393"/>
                    <a:pt x="3401" y="9133"/>
                  </a:cubicBezTo>
                  <a:cubicBezTo>
                    <a:pt x="3106" y="9872"/>
                    <a:pt x="2736" y="10574"/>
                    <a:pt x="2440" y="11314"/>
                  </a:cubicBezTo>
                  <a:cubicBezTo>
                    <a:pt x="2255" y="11757"/>
                    <a:pt x="2107" y="12275"/>
                    <a:pt x="1923" y="12756"/>
                  </a:cubicBezTo>
                  <a:cubicBezTo>
                    <a:pt x="1516" y="13754"/>
                    <a:pt x="924" y="14826"/>
                    <a:pt x="814" y="16083"/>
                  </a:cubicBezTo>
                  <a:cubicBezTo>
                    <a:pt x="703" y="17414"/>
                    <a:pt x="1146" y="17525"/>
                    <a:pt x="1886" y="18153"/>
                  </a:cubicBezTo>
                  <a:cubicBezTo>
                    <a:pt x="2255" y="18449"/>
                    <a:pt x="2662" y="18708"/>
                    <a:pt x="3069" y="18930"/>
                  </a:cubicBezTo>
                  <a:cubicBezTo>
                    <a:pt x="4658" y="19595"/>
                    <a:pt x="7579" y="19669"/>
                    <a:pt x="9539" y="19854"/>
                  </a:cubicBezTo>
                  <a:cubicBezTo>
                    <a:pt x="9760" y="19854"/>
                    <a:pt x="10019" y="19928"/>
                    <a:pt x="10204" y="19965"/>
                  </a:cubicBezTo>
                  <a:cubicBezTo>
                    <a:pt x="11720" y="20113"/>
                    <a:pt x="13273" y="20039"/>
                    <a:pt x="14751" y="19743"/>
                  </a:cubicBezTo>
                  <a:cubicBezTo>
                    <a:pt x="15343" y="19632"/>
                    <a:pt x="15972" y="19558"/>
                    <a:pt x="16415" y="19447"/>
                  </a:cubicBezTo>
                  <a:cubicBezTo>
                    <a:pt x="16896" y="19263"/>
                    <a:pt x="17339" y="19041"/>
                    <a:pt x="17783" y="18745"/>
                  </a:cubicBezTo>
                  <a:cubicBezTo>
                    <a:pt x="18005" y="18634"/>
                    <a:pt x="18227" y="18523"/>
                    <a:pt x="18412" y="18375"/>
                  </a:cubicBezTo>
                  <a:cubicBezTo>
                    <a:pt x="18781" y="18006"/>
                    <a:pt x="19077" y="17562"/>
                    <a:pt x="19225" y="17081"/>
                  </a:cubicBezTo>
                  <a:cubicBezTo>
                    <a:pt x="19373" y="16194"/>
                    <a:pt x="19040" y="15565"/>
                    <a:pt x="18929" y="14974"/>
                  </a:cubicBezTo>
                  <a:cubicBezTo>
                    <a:pt x="18929" y="14752"/>
                    <a:pt x="18892" y="14567"/>
                    <a:pt x="18855" y="14382"/>
                  </a:cubicBezTo>
                  <a:cubicBezTo>
                    <a:pt x="18633" y="13643"/>
                    <a:pt x="18005" y="13014"/>
                    <a:pt x="17635" y="12312"/>
                  </a:cubicBezTo>
                  <a:cubicBezTo>
                    <a:pt x="17302" y="11610"/>
                    <a:pt x="16822" y="10981"/>
                    <a:pt x="16304" y="10390"/>
                  </a:cubicBezTo>
                  <a:cubicBezTo>
                    <a:pt x="16082" y="9983"/>
                    <a:pt x="15824" y="9576"/>
                    <a:pt x="15528" y="9207"/>
                  </a:cubicBezTo>
                  <a:cubicBezTo>
                    <a:pt x="15232" y="8800"/>
                    <a:pt x="15010" y="8356"/>
                    <a:pt x="14715" y="7949"/>
                  </a:cubicBezTo>
                  <a:cubicBezTo>
                    <a:pt x="14567" y="7728"/>
                    <a:pt x="14308" y="7506"/>
                    <a:pt x="14123" y="7284"/>
                  </a:cubicBezTo>
                  <a:cubicBezTo>
                    <a:pt x="13938" y="7062"/>
                    <a:pt x="13790" y="6766"/>
                    <a:pt x="13605" y="6545"/>
                  </a:cubicBezTo>
                  <a:cubicBezTo>
                    <a:pt x="13088" y="5916"/>
                    <a:pt x="12274" y="5546"/>
                    <a:pt x="11831" y="4881"/>
                  </a:cubicBezTo>
                  <a:cubicBezTo>
                    <a:pt x="11461" y="5140"/>
                    <a:pt x="11276" y="5362"/>
                    <a:pt x="10943" y="5325"/>
                  </a:cubicBezTo>
                  <a:cubicBezTo>
                    <a:pt x="10426" y="5288"/>
                    <a:pt x="10352" y="4363"/>
                    <a:pt x="10019" y="4289"/>
                  </a:cubicBezTo>
                  <a:cubicBezTo>
                    <a:pt x="9760" y="4215"/>
                    <a:pt x="9502" y="4622"/>
                    <a:pt x="9243" y="4585"/>
                  </a:cubicBezTo>
                  <a:cubicBezTo>
                    <a:pt x="8873" y="4548"/>
                    <a:pt x="8984" y="4142"/>
                    <a:pt x="8873" y="3735"/>
                  </a:cubicBezTo>
                  <a:cubicBezTo>
                    <a:pt x="8799" y="3402"/>
                    <a:pt x="8577" y="3106"/>
                    <a:pt x="8282" y="2921"/>
                  </a:cubicBezTo>
                  <a:cubicBezTo>
                    <a:pt x="7949" y="3032"/>
                    <a:pt x="7616" y="3180"/>
                    <a:pt x="7320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5564250" y="4557225"/>
              <a:ext cx="28675" cy="25900"/>
            </a:xfrm>
            <a:custGeom>
              <a:avLst/>
              <a:gdLst/>
              <a:ahLst/>
              <a:cxnLst/>
              <a:rect l="l" t="t" r="r" b="b"/>
              <a:pathLst>
                <a:path w="1147" h="1036" extrusionOk="0">
                  <a:moveTo>
                    <a:pt x="333" y="37"/>
                  </a:moveTo>
                  <a:cubicBezTo>
                    <a:pt x="444" y="0"/>
                    <a:pt x="592" y="37"/>
                    <a:pt x="703" y="148"/>
                  </a:cubicBezTo>
                  <a:cubicBezTo>
                    <a:pt x="1147" y="740"/>
                    <a:pt x="0" y="1035"/>
                    <a:pt x="0" y="407"/>
                  </a:cubicBezTo>
                  <a:cubicBezTo>
                    <a:pt x="0" y="259"/>
                    <a:pt x="0" y="74"/>
                    <a:pt x="33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5577200" y="4668125"/>
              <a:ext cx="31425" cy="30525"/>
            </a:xfrm>
            <a:custGeom>
              <a:avLst/>
              <a:gdLst/>
              <a:ahLst/>
              <a:cxnLst/>
              <a:rect l="l" t="t" r="r" b="b"/>
              <a:pathLst>
                <a:path w="1257" h="1221" extrusionOk="0">
                  <a:moveTo>
                    <a:pt x="665" y="185"/>
                  </a:moveTo>
                  <a:cubicBezTo>
                    <a:pt x="924" y="1"/>
                    <a:pt x="1220" y="185"/>
                    <a:pt x="1220" y="481"/>
                  </a:cubicBezTo>
                  <a:cubicBezTo>
                    <a:pt x="1257" y="1221"/>
                    <a:pt x="0" y="740"/>
                    <a:pt x="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5477375" y="4671825"/>
              <a:ext cx="55475" cy="63800"/>
            </a:xfrm>
            <a:custGeom>
              <a:avLst/>
              <a:gdLst/>
              <a:ahLst/>
              <a:cxnLst/>
              <a:rect l="l" t="t" r="r" b="b"/>
              <a:pathLst>
                <a:path w="2219" h="2552" extrusionOk="0">
                  <a:moveTo>
                    <a:pt x="2144" y="666"/>
                  </a:moveTo>
                  <a:cubicBezTo>
                    <a:pt x="2034" y="999"/>
                    <a:pt x="2218" y="1368"/>
                    <a:pt x="2144" y="1701"/>
                  </a:cubicBezTo>
                  <a:cubicBezTo>
                    <a:pt x="2034" y="2256"/>
                    <a:pt x="1516" y="2551"/>
                    <a:pt x="814" y="2478"/>
                  </a:cubicBezTo>
                  <a:cubicBezTo>
                    <a:pt x="74" y="2293"/>
                    <a:pt x="0" y="1258"/>
                    <a:pt x="407" y="629"/>
                  </a:cubicBezTo>
                  <a:cubicBezTo>
                    <a:pt x="851" y="37"/>
                    <a:pt x="1849" y="1"/>
                    <a:pt x="2144" y="666"/>
                  </a:cubicBezTo>
                  <a:close/>
                  <a:moveTo>
                    <a:pt x="1183" y="999"/>
                  </a:moveTo>
                  <a:cubicBezTo>
                    <a:pt x="998" y="1147"/>
                    <a:pt x="814" y="1516"/>
                    <a:pt x="998" y="1738"/>
                  </a:cubicBezTo>
                  <a:cubicBezTo>
                    <a:pt x="1516" y="1849"/>
                    <a:pt x="1442" y="1147"/>
                    <a:pt x="1183" y="9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5579025" y="4684775"/>
              <a:ext cx="38850" cy="32375"/>
            </a:xfrm>
            <a:custGeom>
              <a:avLst/>
              <a:gdLst/>
              <a:ahLst/>
              <a:cxnLst/>
              <a:rect l="l" t="t" r="r" b="b"/>
              <a:pathLst>
                <a:path w="1554" h="1295" extrusionOk="0">
                  <a:moveTo>
                    <a:pt x="740" y="1146"/>
                  </a:moveTo>
                  <a:cubicBezTo>
                    <a:pt x="1" y="629"/>
                    <a:pt x="1517" y="0"/>
                    <a:pt x="1517" y="776"/>
                  </a:cubicBezTo>
                  <a:cubicBezTo>
                    <a:pt x="1554" y="1072"/>
                    <a:pt x="1258" y="1294"/>
                    <a:pt x="740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5645575" y="4706950"/>
              <a:ext cx="25000" cy="27750"/>
            </a:xfrm>
            <a:custGeom>
              <a:avLst/>
              <a:gdLst/>
              <a:ahLst/>
              <a:cxnLst/>
              <a:rect l="l" t="t" r="r" b="b"/>
              <a:pathLst>
                <a:path w="1000" h="1110" extrusionOk="0">
                  <a:moveTo>
                    <a:pt x="703" y="296"/>
                  </a:moveTo>
                  <a:cubicBezTo>
                    <a:pt x="999" y="999"/>
                    <a:pt x="38" y="1110"/>
                    <a:pt x="1" y="555"/>
                  </a:cubicBezTo>
                  <a:cubicBezTo>
                    <a:pt x="1" y="185"/>
                    <a:pt x="481" y="0"/>
                    <a:pt x="703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5743550" y="4727275"/>
              <a:ext cx="14825" cy="15750"/>
            </a:xfrm>
            <a:custGeom>
              <a:avLst/>
              <a:gdLst/>
              <a:ahLst/>
              <a:cxnLst/>
              <a:rect l="l" t="t" r="r" b="b"/>
              <a:pathLst>
                <a:path w="593" h="630" extrusionOk="0">
                  <a:moveTo>
                    <a:pt x="555" y="223"/>
                  </a:moveTo>
                  <a:cubicBezTo>
                    <a:pt x="592" y="518"/>
                    <a:pt x="370" y="629"/>
                    <a:pt x="186" y="555"/>
                  </a:cubicBezTo>
                  <a:cubicBezTo>
                    <a:pt x="1" y="297"/>
                    <a:pt x="333" y="1"/>
                    <a:pt x="555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5612300" y="4738375"/>
              <a:ext cx="33300" cy="37925"/>
            </a:xfrm>
            <a:custGeom>
              <a:avLst/>
              <a:gdLst/>
              <a:ahLst/>
              <a:cxnLst/>
              <a:rect l="l" t="t" r="r" b="b"/>
              <a:pathLst>
                <a:path w="1332" h="1517" extrusionOk="0">
                  <a:moveTo>
                    <a:pt x="1036" y="259"/>
                  </a:moveTo>
                  <a:cubicBezTo>
                    <a:pt x="1184" y="333"/>
                    <a:pt x="1110" y="518"/>
                    <a:pt x="1147" y="666"/>
                  </a:cubicBezTo>
                  <a:cubicBezTo>
                    <a:pt x="1184" y="777"/>
                    <a:pt x="1332" y="888"/>
                    <a:pt x="1332" y="1073"/>
                  </a:cubicBezTo>
                  <a:cubicBezTo>
                    <a:pt x="1295" y="1257"/>
                    <a:pt x="1184" y="1368"/>
                    <a:pt x="999" y="1405"/>
                  </a:cubicBezTo>
                  <a:cubicBezTo>
                    <a:pt x="297" y="1516"/>
                    <a:pt x="1" y="0"/>
                    <a:pt x="1036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5545775" y="4747625"/>
              <a:ext cx="85975" cy="98900"/>
            </a:xfrm>
            <a:custGeom>
              <a:avLst/>
              <a:gdLst/>
              <a:ahLst/>
              <a:cxnLst/>
              <a:rect l="l" t="t" r="r" b="b"/>
              <a:pathLst>
                <a:path w="3439" h="3956" extrusionOk="0">
                  <a:moveTo>
                    <a:pt x="1368" y="111"/>
                  </a:moveTo>
                  <a:cubicBezTo>
                    <a:pt x="1812" y="0"/>
                    <a:pt x="2292" y="74"/>
                    <a:pt x="2662" y="333"/>
                  </a:cubicBezTo>
                  <a:cubicBezTo>
                    <a:pt x="2810" y="444"/>
                    <a:pt x="2847" y="629"/>
                    <a:pt x="2995" y="777"/>
                  </a:cubicBezTo>
                  <a:cubicBezTo>
                    <a:pt x="3106" y="961"/>
                    <a:pt x="3253" y="1035"/>
                    <a:pt x="3327" y="1183"/>
                  </a:cubicBezTo>
                  <a:cubicBezTo>
                    <a:pt x="3438" y="1664"/>
                    <a:pt x="3364" y="2144"/>
                    <a:pt x="3143" y="2588"/>
                  </a:cubicBezTo>
                  <a:cubicBezTo>
                    <a:pt x="2292" y="3956"/>
                    <a:pt x="148" y="3032"/>
                    <a:pt x="0" y="1886"/>
                  </a:cubicBezTo>
                  <a:cubicBezTo>
                    <a:pt x="0" y="1553"/>
                    <a:pt x="37" y="1257"/>
                    <a:pt x="148" y="961"/>
                  </a:cubicBezTo>
                  <a:cubicBezTo>
                    <a:pt x="370" y="444"/>
                    <a:pt x="850" y="148"/>
                    <a:pt x="1368" y="111"/>
                  </a:cubicBezTo>
                  <a:close/>
                  <a:moveTo>
                    <a:pt x="2033" y="2514"/>
                  </a:moveTo>
                  <a:cubicBezTo>
                    <a:pt x="2440" y="2329"/>
                    <a:pt x="2662" y="1923"/>
                    <a:pt x="2551" y="1479"/>
                  </a:cubicBezTo>
                  <a:cubicBezTo>
                    <a:pt x="2403" y="924"/>
                    <a:pt x="1812" y="629"/>
                    <a:pt x="1109" y="924"/>
                  </a:cubicBezTo>
                  <a:cubicBezTo>
                    <a:pt x="370" y="1627"/>
                    <a:pt x="1220" y="2662"/>
                    <a:pt x="2033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5687175" y="4751300"/>
              <a:ext cx="22200" cy="30550"/>
            </a:xfrm>
            <a:custGeom>
              <a:avLst/>
              <a:gdLst/>
              <a:ahLst/>
              <a:cxnLst/>
              <a:rect l="l" t="t" r="r" b="b"/>
              <a:pathLst>
                <a:path w="888" h="1222" extrusionOk="0">
                  <a:moveTo>
                    <a:pt x="888" y="149"/>
                  </a:moveTo>
                  <a:cubicBezTo>
                    <a:pt x="740" y="556"/>
                    <a:pt x="481" y="1221"/>
                    <a:pt x="1" y="1036"/>
                  </a:cubicBezTo>
                  <a:cubicBezTo>
                    <a:pt x="37" y="556"/>
                    <a:pt x="444" y="408"/>
                    <a:pt x="592" y="1"/>
                  </a:cubicBezTo>
                  <a:lnTo>
                    <a:pt x="777" y="1"/>
                  </a:lnTo>
                  <a:cubicBezTo>
                    <a:pt x="814" y="38"/>
                    <a:pt x="851" y="112"/>
                    <a:pt x="88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5690875" y="4779050"/>
              <a:ext cx="31450" cy="42525"/>
            </a:xfrm>
            <a:custGeom>
              <a:avLst/>
              <a:gdLst/>
              <a:ahLst/>
              <a:cxnLst/>
              <a:rect l="l" t="t" r="r" b="b"/>
              <a:pathLst>
                <a:path w="1258" h="1701" extrusionOk="0">
                  <a:moveTo>
                    <a:pt x="1257" y="111"/>
                  </a:moveTo>
                  <a:cubicBezTo>
                    <a:pt x="1147" y="444"/>
                    <a:pt x="962" y="777"/>
                    <a:pt x="740" y="1035"/>
                  </a:cubicBezTo>
                  <a:cubicBezTo>
                    <a:pt x="555" y="1294"/>
                    <a:pt x="333" y="1701"/>
                    <a:pt x="0" y="1627"/>
                  </a:cubicBezTo>
                  <a:cubicBezTo>
                    <a:pt x="0" y="1035"/>
                    <a:pt x="629" y="592"/>
                    <a:pt x="925" y="111"/>
                  </a:cubicBezTo>
                  <a:cubicBezTo>
                    <a:pt x="925" y="74"/>
                    <a:pt x="999" y="74"/>
                    <a:pt x="999" y="37"/>
                  </a:cubicBezTo>
                  <a:cubicBezTo>
                    <a:pt x="1073" y="0"/>
                    <a:pt x="1183" y="37"/>
                    <a:pt x="125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5657600" y="4779975"/>
              <a:ext cx="25900" cy="24050"/>
            </a:xfrm>
            <a:custGeom>
              <a:avLst/>
              <a:gdLst/>
              <a:ahLst/>
              <a:cxnLst/>
              <a:rect l="l" t="t" r="r" b="b"/>
              <a:pathLst>
                <a:path w="1036" h="962" extrusionOk="0">
                  <a:moveTo>
                    <a:pt x="370" y="222"/>
                  </a:moveTo>
                  <a:cubicBezTo>
                    <a:pt x="999" y="0"/>
                    <a:pt x="1036" y="924"/>
                    <a:pt x="518" y="961"/>
                  </a:cubicBezTo>
                  <a:cubicBezTo>
                    <a:pt x="111" y="961"/>
                    <a:pt x="0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5688100" y="4788275"/>
              <a:ext cx="48075" cy="64725"/>
            </a:xfrm>
            <a:custGeom>
              <a:avLst/>
              <a:gdLst/>
              <a:ahLst/>
              <a:cxnLst/>
              <a:rect l="l" t="t" r="r" b="b"/>
              <a:pathLst>
                <a:path w="1923" h="2589" extrusionOk="0">
                  <a:moveTo>
                    <a:pt x="1923" y="112"/>
                  </a:moveTo>
                  <a:cubicBezTo>
                    <a:pt x="1849" y="666"/>
                    <a:pt x="1405" y="1036"/>
                    <a:pt x="1073" y="1443"/>
                  </a:cubicBezTo>
                  <a:cubicBezTo>
                    <a:pt x="925" y="1628"/>
                    <a:pt x="777" y="1849"/>
                    <a:pt x="629" y="2071"/>
                  </a:cubicBezTo>
                  <a:cubicBezTo>
                    <a:pt x="444" y="2293"/>
                    <a:pt x="333" y="2589"/>
                    <a:pt x="0" y="2441"/>
                  </a:cubicBezTo>
                  <a:cubicBezTo>
                    <a:pt x="0" y="1997"/>
                    <a:pt x="444" y="1628"/>
                    <a:pt x="740" y="1295"/>
                  </a:cubicBezTo>
                  <a:cubicBezTo>
                    <a:pt x="999" y="962"/>
                    <a:pt x="1331" y="481"/>
                    <a:pt x="1627" y="38"/>
                  </a:cubicBezTo>
                  <a:cubicBezTo>
                    <a:pt x="1738" y="1"/>
                    <a:pt x="1849" y="38"/>
                    <a:pt x="192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5688100" y="4808625"/>
              <a:ext cx="61025" cy="71175"/>
            </a:xfrm>
            <a:custGeom>
              <a:avLst/>
              <a:gdLst/>
              <a:ahLst/>
              <a:cxnLst/>
              <a:rect l="l" t="t" r="r" b="b"/>
              <a:pathLst>
                <a:path w="2441" h="2847" extrusionOk="0">
                  <a:moveTo>
                    <a:pt x="2441" y="111"/>
                  </a:moveTo>
                  <a:cubicBezTo>
                    <a:pt x="2219" y="666"/>
                    <a:pt x="1849" y="1183"/>
                    <a:pt x="1405" y="1590"/>
                  </a:cubicBezTo>
                  <a:cubicBezTo>
                    <a:pt x="1221" y="1812"/>
                    <a:pt x="999" y="2034"/>
                    <a:pt x="814" y="2255"/>
                  </a:cubicBezTo>
                  <a:cubicBezTo>
                    <a:pt x="629" y="2440"/>
                    <a:pt x="518" y="2847"/>
                    <a:pt x="185" y="2773"/>
                  </a:cubicBezTo>
                  <a:cubicBezTo>
                    <a:pt x="0" y="2477"/>
                    <a:pt x="296" y="2181"/>
                    <a:pt x="481" y="1997"/>
                  </a:cubicBezTo>
                  <a:cubicBezTo>
                    <a:pt x="629" y="1849"/>
                    <a:pt x="851" y="1590"/>
                    <a:pt x="1036" y="1405"/>
                  </a:cubicBezTo>
                  <a:cubicBezTo>
                    <a:pt x="1442" y="961"/>
                    <a:pt x="1812" y="481"/>
                    <a:pt x="2145" y="37"/>
                  </a:cubicBezTo>
                  <a:cubicBezTo>
                    <a:pt x="2293" y="0"/>
                    <a:pt x="2330" y="74"/>
                    <a:pt x="244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5660375" y="4809550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444" y="222"/>
                  </a:moveTo>
                  <a:cubicBezTo>
                    <a:pt x="1183" y="0"/>
                    <a:pt x="999" y="1072"/>
                    <a:pt x="481" y="1072"/>
                  </a:cubicBezTo>
                  <a:cubicBezTo>
                    <a:pt x="0" y="1072"/>
                    <a:pt x="74" y="333"/>
                    <a:pt x="44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5689025" y="4829875"/>
              <a:ext cx="72125" cy="84125"/>
            </a:xfrm>
            <a:custGeom>
              <a:avLst/>
              <a:gdLst/>
              <a:ahLst/>
              <a:cxnLst/>
              <a:rect l="l" t="t" r="r" b="b"/>
              <a:pathLst>
                <a:path w="2885" h="3365" extrusionOk="0">
                  <a:moveTo>
                    <a:pt x="2884" y="111"/>
                  </a:moveTo>
                  <a:cubicBezTo>
                    <a:pt x="2699" y="851"/>
                    <a:pt x="2034" y="1331"/>
                    <a:pt x="1590" y="1886"/>
                  </a:cubicBezTo>
                  <a:cubicBezTo>
                    <a:pt x="1368" y="2145"/>
                    <a:pt x="1184" y="2478"/>
                    <a:pt x="962" y="2736"/>
                  </a:cubicBezTo>
                  <a:cubicBezTo>
                    <a:pt x="740" y="3032"/>
                    <a:pt x="518" y="3365"/>
                    <a:pt x="185" y="3365"/>
                  </a:cubicBezTo>
                  <a:cubicBezTo>
                    <a:pt x="0" y="3032"/>
                    <a:pt x="444" y="2736"/>
                    <a:pt x="629" y="2515"/>
                  </a:cubicBezTo>
                  <a:cubicBezTo>
                    <a:pt x="1294" y="1701"/>
                    <a:pt x="1960" y="851"/>
                    <a:pt x="2625" y="37"/>
                  </a:cubicBezTo>
                  <a:cubicBezTo>
                    <a:pt x="2699" y="1"/>
                    <a:pt x="2810" y="37"/>
                    <a:pt x="288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5542075" y="4839125"/>
              <a:ext cx="26825" cy="24050"/>
            </a:xfrm>
            <a:custGeom>
              <a:avLst/>
              <a:gdLst/>
              <a:ahLst/>
              <a:cxnLst/>
              <a:rect l="l" t="t" r="r" b="b"/>
              <a:pathLst>
                <a:path w="1073" h="962" extrusionOk="0">
                  <a:moveTo>
                    <a:pt x="444" y="185"/>
                  </a:moveTo>
                  <a:cubicBezTo>
                    <a:pt x="1072" y="0"/>
                    <a:pt x="1072" y="814"/>
                    <a:pt x="703" y="888"/>
                  </a:cubicBezTo>
                  <a:cubicBezTo>
                    <a:pt x="296" y="961"/>
                    <a:pt x="0" y="370"/>
                    <a:pt x="444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5588275" y="484097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814" y="111"/>
                  </a:moveTo>
                  <a:cubicBezTo>
                    <a:pt x="1184" y="0"/>
                    <a:pt x="1369" y="222"/>
                    <a:pt x="1369" y="481"/>
                  </a:cubicBezTo>
                  <a:cubicBezTo>
                    <a:pt x="1295" y="1368"/>
                    <a:pt x="1" y="407"/>
                    <a:pt x="81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5692725" y="4853900"/>
              <a:ext cx="93375" cy="89675"/>
            </a:xfrm>
            <a:custGeom>
              <a:avLst/>
              <a:gdLst/>
              <a:ahLst/>
              <a:cxnLst/>
              <a:rect l="l" t="t" r="r" b="b"/>
              <a:pathLst>
                <a:path w="3735" h="3587" extrusionOk="0">
                  <a:moveTo>
                    <a:pt x="3734" y="223"/>
                  </a:moveTo>
                  <a:cubicBezTo>
                    <a:pt x="2958" y="1147"/>
                    <a:pt x="2108" y="2034"/>
                    <a:pt x="1220" y="2884"/>
                  </a:cubicBezTo>
                  <a:cubicBezTo>
                    <a:pt x="962" y="3180"/>
                    <a:pt x="629" y="3439"/>
                    <a:pt x="259" y="3587"/>
                  </a:cubicBezTo>
                  <a:cubicBezTo>
                    <a:pt x="0" y="3217"/>
                    <a:pt x="481" y="2995"/>
                    <a:pt x="814" y="2700"/>
                  </a:cubicBezTo>
                  <a:cubicBezTo>
                    <a:pt x="1109" y="2404"/>
                    <a:pt x="1405" y="2145"/>
                    <a:pt x="1664" y="1886"/>
                  </a:cubicBezTo>
                  <a:cubicBezTo>
                    <a:pt x="2293" y="1258"/>
                    <a:pt x="2884" y="444"/>
                    <a:pt x="3365" y="149"/>
                  </a:cubicBezTo>
                  <a:cubicBezTo>
                    <a:pt x="3476" y="75"/>
                    <a:pt x="3623" y="1"/>
                    <a:pt x="373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5563325" y="4854825"/>
              <a:ext cx="46225" cy="58250"/>
            </a:xfrm>
            <a:custGeom>
              <a:avLst/>
              <a:gdLst/>
              <a:ahLst/>
              <a:cxnLst/>
              <a:rect l="l" t="t" r="r" b="b"/>
              <a:pathLst>
                <a:path w="1849" h="2330" extrusionOk="0">
                  <a:moveTo>
                    <a:pt x="1184" y="666"/>
                  </a:moveTo>
                  <a:cubicBezTo>
                    <a:pt x="1184" y="814"/>
                    <a:pt x="1184" y="962"/>
                    <a:pt x="1110" y="1110"/>
                  </a:cubicBezTo>
                  <a:cubicBezTo>
                    <a:pt x="1849" y="1295"/>
                    <a:pt x="1110" y="2330"/>
                    <a:pt x="666" y="1664"/>
                  </a:cubicBezTo>
                  <a:cubicBezTo>
                    <a:pt x="666" y="1480"/>
                    <a:pt x="666" y="1295"/>
                    <a:pt x="777" y="1258"/>
                  </a:cubicBezTo>
                  <a:cubicBezTo>
                    <a:pt x="0" y="1073"/>
                    <a:pt x="703" y="1"/>
                    <a:pt x="1184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5652975" y="4877025"/>
              <a:ext cx="25900" cy="24975"/>
            </a:xfrm>
            <a:custGeom>
              <a:avLst/>
              <a:gdLst/>
              <a:ahLst/>
              <a:cxnLst/>
              <a:rect l="l" t="t" r="r" b="b"/>
              <a:pathLst>
                <a:path w="1036" h="999" extrusionOk="0">
                  <a:moveTo>
                    <a:pt x="370" y="222"/>
                  </a:moveTo>
                  <a:cubicBezTo>
                    <a:pt x="999" y="0"/>
                    <a:pt x="1036" y="998"/>
                    <a:pt x="444" y="924"/>
                  </a:cubicBezTo>
                  <a:cubicBezTo>
                    <a:pt x="75" y="887"/>
                    <a:pt x="1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5704725" y="4880700"/>
              <a:ext cx="89700" cy="90625"/>
            </a:xfrm>
            <a:custGeom>
              <a:avLst/>
              <a:gdLst/>
              <a:ahLst/>
              <a:cxnLst/>
              <a:rect l="l" t="t" r="r" b="b"/>
              <a:pathLst>
                <a:path w="3588" h="3625" extrusionOk="0">
                  <a:moveTo>
                    <a:pt x="3587" y="112"/>
                  </a:moveTo>
                  <a:cubicBezTo>
                    <a:pt x="3587" y="482"/>
                    <a:pt x="3217" y="629"/>
                    <a:pt x="2996" y="851"/>
                  </a:cubicBezTo>
                  <a:cubicBezTo>
                    <a:pt x="2774" y="1073"/>
                    <a:pt x="2663" y="1332"/>
                    <a:pt x="2478" y="1517"/>
                  </a:cubicBezTo>
                  <a:cubicBezTo>
                    <a:pt x="1923" y="2071"/>
                    <a:pt x="1295" y="2552"/>
                    <a:pt x="740" y="3106"/>
                  </a:cubicBezTo>
                  <a:cubicBezTo>
                    <a:pt x="593" y="3254"/>
                    <a:pt x="408" y="3624"/>
                    <a:pt x="112" y="3402"/>
                  </a:cubicBezTo>
                  <a:cubicBezTo>
                    <a:pt x="1" y="3106"/>
                    <a:pt x="371" y="2959"/>
                    <a:pt x="519" y="2811"/>
                  </a:cubicBezTo>
                  <a:cubicBezTo>
                    <a:pt x="1036" y="2293"/>
                    <a:pt x="1665" y="1812"/>
                    <a:pt x="2182" y="1258"/>
                  </a:cubicBezTo>
                  <a:cubicBezTo>
                    <a:pt x="2515" y="851"/>
                    <a:pt x="2848" y="482"/>
                    <a:pt x="3254" y="112"/>
                  </a:cubicBezTo>
                  <a:cubicBezTo>
                    <a:pt x="3365" y="1"/>
                    <a:pt x="3513" y="1"/>
                    <a:pt x="358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5504175" y="4879775"/>
              <a:ext cx="28675" cy="25925"/>
            </a:xfrm>
            <a:custGeom>
              <a:avLst/>
              <a:gdLst/>
              <a:ahLst/>
              <a:cxnLst/>
              <a:rect l="l" t="t" r="r" b="b"/>
              <a:pathLst>
                <a:path w="1147" h="1037" extrusionOk="0">
                  <a:moveTo>
                    <a:pt x="481" y="297"/>
                  </a:moveTo>
                  <a:cubicBezTo>
                    <a:pt x="1146" y="1"/>
                    <a:pt x="1109" y="1036"/>
                    <a:pt x="629" y="999"/>
                  </a:cubicBezTo>
                  <a:cubicBezTo>
                    <a:pt x="407" y="999"/>
                    <a:pt x="0" y="482"/>
                    <a:pt x="481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5596600" y="4880700"/>
              <a:ext cx="25900" cy="25000"/>
            </a:xfrm>
            <a:custGeom>
              <a:avLst/>
              <a:gdLst/>
              <a:ahLst/>
              <a:cxnLst/>
              <a:rect l="l" t="t" r="r" b="b"/>
              <a:pathLst>
                <a:path w="1036" h="1000" extrusionOk="0">
                  <a:moveTo>
                    <a:pt x="333" y="260"/>
                  </a:moveTo>
                  <a:cubicBezTo>
                    <a:pt x="962" y="1"/>
                    <a:pt x="1036" y="999"/>
                    <a:pt x="481" y="962"/>
                  </a:cubicBezTo>
                  <a:cubicBezTo>
                    <a:pt x="111" y="962"/>
                    <a:pt x="0" y="408"/>
                    <a:pt x="333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5531900" y="4901050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851" y="111"/>
                  </a:moveTo>
                  <a:cubicBezTo>
                    <a:pt x="1220" y="0"/>
                    <a:pt x="1368" y="185"/>
                    <a:pt x="1405" y="407"/>
                  </a:cubicBezTo>
                  <a:cubicBezTo>
                    <a:pt x="1442" y="1368"/>
                    <a:pt x="0" y="407"/>
                    <a:pt x="85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5707500" y="4906600"/>
              <a:ext cx="96150" cy="90600"/>
            </a:xfrm>
            <a:custGeom>
              <a:avLst/>
              <a:gdLst/>
              <a:ahLst/>
              <a:cxnLst/>
              <a:rect l="l" t="t" r="r" b="b"/>
              <a:pathLst>
                <a:path w="3846" h="3624" extrusionOk="0">
                  <a:moveTo>
                    <a:pt x="3846" y="111"/>
                  </a:moveTo>
                  <a:cubicBezTo>
                    <a:pt x="3772" y="592"/>
                    <a:pt x="3291" y="776"/>
                    <a:pt x="2996" y="1109"/>
                  </a:cubicBezTo>
                  <a:cubicBezTo>
                    <a:pt x="2367" y="1701"/>
                    <a:pt x="1812" y="2292"/>
                    <a:pt x="1110" y="2884"/>
                  </a:cubicBezTo>
                  <a:cubicBezTo>
                    <a:pt x="814" y="3143"/>
                    <a:pt x="482" y="3623"/>
                    <a:pt x="1" y="3401"/>
                  </a:cubicBezTo>
                  <a:cubicBezTo>
                    <a:pt x="1" y="3069"/>
                    <a:pt x="297" y="3069"/>
                    <a:pt x="482" y="2921"/>
                  </a:cubicBezTo>
                  <a:cubicBezTo>
                    <a:pt x="1591" y="2144"/>
                    <a:pt x="2552" y="703"/>
                    <a:pt x="3587" y="37"/>
                  </a:cubicBezTo>
                  <a:cubicBezTo>
                    <a:pt x="3661" y="0"/>
                    <a:pt x="3809" y="74"/>
                    <a:pt x="384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5574425" y="4909350"/>
              <a:ext cx="24050" cy="25925"/>
            </a:xfrm>
            <a:custGeom>
              <a:avLst/>
              <a:gdLst/>
              <a:ahLst/>
              <a:cxnLst/>
              <a:rect l="l" t="t" r="r" b="b"/>
              <a:pathLst>
                <a:path w="962" h="1037" extrusionOk="0">
                  <a:moveTo>
                    <a:pt x="407" y="75"/>
                  </a:moveTo>
                  <a:cubicBezTo>
                    <a:pt x="740" y="1"/>
                    <a:pt x="961" y="75"/>
                    <a:pt x="924" y="445"/>
                  </a:cubicBezTo>
                  <a:cubicBezTo>
                    <a:pt x="887" y="851"/>
                    <a:pt x="111" y="1036"/>
                    <a:pt x="37" y="556"/>
                  </a:cubicBezTo>
                  <a:cubicBezTo>
                    <a:pt x="0" y="334"/>
                    <a:pt x="74" y="149"/>
                    <a:pt x="40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5641875" y="4922300"/>
              <a:ext cx="55500" cy="61950"/>
            </a:xfrm>
            <a:custGeom>
              <a:avLst/>
              <a:gdLst/>
              <a:ahLst/>
              <a:cxnLst/>
              <a:rect l="l" t="t" r="r" b="b"/>
              <a:pathLst>
                <a:path w="2220" h="2478" extrusionOk="0">
                  <a:moveTo>
                    <a:pt x="814" y="148"/>
                  </a:moveTo>
                  <a:cubicBezTo>
                    <a:pt x="1554" y="1"/>
                    <a:pt x="2219" y="703"/>
                    <a:pt x="2034" y="1442"/>
                  </a:cubicBezTo>
                  <a:cubicBezTo>
                    <a:pt x="1849" y="2478"/>
                    <a:pt x="297" y="1849"/>
                    <a:pt x="149" y="1147"/>
                  </a:cubicBezTo>
                  <a:cubicBezTo>
                    <a:pt x="1" y="666"/>
                    <a:pt x="334" y="185"/>
                    <a:pt x="814" y="148"/>
                  </a:cubicBezTo>
                  <a:close/>
                  <a:moveTo>
                    <a:pt x="1221" y="1221"/>
                  </a:moveTo>
                  <a:cubicBezTo>
                    <a:pt x="1221" y="1036"/>
                    <a:pt x="1184" y="925"/>
                    <a:pt x="1036" y="925"/>
                  </a:cubicBezTo>
                  <a:cubicBezTo>
                    <a:pt x="999" y="925"/>
                    <a:pt x="962" y="925"/>
                    <a:pt x="962" y="962"/>
                  </a:cubicBezTo>
                  <a:cubicBezTo>
                    <a:pt x="1073" y="1036"/>
                    <a:pt x="1073" y="1221"/>
                    <a:pt x="1221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5721375" y="4930625"/>
              <a:ext cx="90600" cy="80425"/>
            </a:xfrm>
            <a:custGeom>
              <a:avLst/>
              <a:gdLst/>
              <a:ahLst/>
              <a:cxnLst/>
              <a:rect l="l" t="t" r="r" b="b"/>
              <a:pathLst>
                <a:path w="3624" h="3217" extrusionOk="0">
                  <a:moveTo>
                    <a:pt x="3624" y="74"/>
                  </a:moveTo>
                  <a:cubicBezTo>
                    <a:pt x="3624" y="518"/>
                    <a:pt x="3180" y="777"/>
                    <a:pt x="2921" y="1035"/>
                  </a:cubicBezTo>
                  <a:cubicBezTo>
                    <a:pt x="2330" y="1590"/>
                    <a:pt x="1738" y="2071"/>
                    <a:pt x="1110" y="2625"/>
                  </a:cubicBezTo>
                  <a:cubicBezTo>
                    <a:pt x="814" y="2847"/>
                    <a:pt x="481" y="3217"/>
                    <a:pt x="74" y="3180"/>
                  </a:cubicBezTo>
                  <a:cubicBezTo>
                    <a:pt x="74" y="3106"/>
                    <a:pt x="37" y="3069"/>
                    <a:pt x="0" y="3032"/>
                  </a:cubicBezTo>
                  <a:cubicBezTo>
                    <a:pt x="222" y="2736"/>
                    <a:pt x="518" y="2514"/>
                    <a:pt x="851" y="2293"/>
                  </a:cubicBezTo>
                  <a:cubicBezTo>
                    <a:pt x="1738" y="1627"/>
                    <a:pt x="2551" y="851"/>
                    <a:pt x="3328" y="74"/>
                  </a:cubicBezTo>
                  <a:cubicBezTo>
                    <a:pt x="3328" y="0"/>
                    <a:pt x="3402" y="74"/>
                    <a:pt x="3402" y="0"/>
                  </a:cubicBezTo>
                  <a:cubicBezTo>
                    <a:pt x="3476" y="0"/>
                    <a:pt x="3550" y="37"/>
                    <a:pt x="3624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5534675" y="493802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629" y="1109"/>
                  </a:moveTo>
                  <a:cubicBezTo>
                    <a:pt x="0" y="629"/>
                    <a:pt x="1109" y="0"/>
                    <a:pt x="1220" y="666"/>
                  </a:cubicBezTo>
                  <a:cubicBezTo>
                    <a:pt x="1257" y="961"/>
                    <a:pt x="1073" y="1183"/>
                    <a:pt x="629" y="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5842450" y="4947250"/>
              <a:ext cx="35150" cy="71200"/>
            </a:xfrm>
            <a:custGeom>
              <a:avLst/>
              <a:gdLst/>
              <a:ahLst/>
              <a:cxnLst/>
              <a:rect l="l" t="t" r="r" b="b"/>
              <a:pathLst>
                <a:path w="1406" h="2848" extrusionOk="0">
                  <a:moveTo>
                    <a:pt x="1221" y="38"/>
                  </a:moveTo>
                  <a:cubicBezTo>
                    <a:pt x="1405" y="814"/>
                    <a:pt x="1221" y="1591"/>
                    <a:pt x="740" y="2256"/>
                  </a:cubicBezTo>
                  <a:cubicBezTo>
                    <a:pt x="592" y="2478"/>
                    <a:pt x="481" y="2848"/>
                    <a:pt x="185" y="2774"/>
                  </a:cubicBezTo>
                  <a:cubicBezTo>
                    <a:pt x="1" y="2293"/>
                    <a:pt x="518" y="2034"/>
                    <a:pt x="703" y="1591"/>
                  </a:cubicBezTo>
                  <a:cubicBezTo>
                    <a:pt x="888" y="1184"/>
                    <a:pt x="814" y="592"/>
                    <a:pt x="962" y="38"/>
                  </a:cubicBezTo>
                  <a:cubicBezTo>
                    <a:pt x="1073" y="1"/>
                    <a:pt x="1147" y="1"/>
                    <a:pt x="122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5582725" y="4938025"/>
              <a:ext cx="57350" cy="63800"/>
            </a:xfrm>
            <a:custGeom>
              <a:avLst/>
              <a:gdLst/>
              <a:ahLst/>
              <a:cxnLst/>
              <a:rect l="l" t="t" r="r" b="b"/>
              <a:pathLst>
                <a:path w="2294" h="2552" extrusionOk="0">
                  <a:moveTo>
                    <a:pt x="1332" y="1146"/>
                  </a:moveTo>
                  <a:cubicBezTo>
                    <a:pt x="2293" y="1442"/>
                    <a:pt x="888" y="2551"/>
                    <a:pt x="925" y="1405"/>
                  </a:cubicBezTo>
                  <a:cubicBezTo>
                    <a:pt x="1" y="1072"/>
                    <a:pt x="1406" y="0"/>
                    <a:pt x="1332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5758350" y="4961125"/>
              <a:ext cx="57325" cy="45300"/>
            </a:xfrm>
            <a:custGeom>
              <a:avLst/>
              <a:gdLst/>
              <a:ahLst/>
              <a:cxnLst/>
              <a:rect l="l" t="t" r="r" b="b"/>
              <a:pathLst>
                <a:path w="2293" h="1812" extrusionOk="0">
                  <a:moveTo>
                    <a:pt x="0" y="1590"/>
                  </a:moveTo>
                  <a:cubicBezTo>
                    <a:pt x="37" y="1220"/>
                    <a:pt x="518" y="1036"/>
                    <a:pt x="851" y="777"/>
                  </a:cubicBezTo>
                  <a:cubicBezTo>
                    <a:pt x="1183" y="555"/>
                    <a:pt x="1516" y="111"/>
                    <a:pt x="1960" y="0"/>
                  </a:cubicBezTo>
                  <a:cubicBezTo>
                    <a:pt x="2292" y="296"/>
                    <a:pt x="1368" y="888"/>
                    <a:pt x="1109" y="1073"/>
                  </a:cubicBezTo>
                  <a:cubicBezTo>
                    <a:pt x="703" y="1368"/>
                    <a:pt x="296" y="1812"/>
                    <a:pt x="0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5464425" y="4976825"/>
              <a:ext cx="23125" cy="26825"/>
            </a:xfrm>
            <a:custGeom>
              <a:avLst/>
              <a:gdLst/>
              <a:ahLst/>
              <a:cxnLst/>
              <a:rect l="l" t="t" r="r" b="b"/>
              <a:pathLst>
                <a:path w="925" h="1073" extrusionOk="0">
                  <a:moveTo>
                    <a:pt x="259" y="75"/>
                  </a:moveTo>
                  <a:cubicBezTo>
                    <a:pt x="444" y="1"/>
                    <a:pt x="666" y="75"/>
                    <a:pt x="740" y="260"/>
                  </a:cubicBezTo>
                  <a:cubicBezTo>
                    <a:pt x="925" y="851"/>
                    <a:pt x="1" y="1073"/>
                    <a:pt x="1" y="408"/>
                  </a:cubicBezTo>
                  <a:cubicBezTo>
                    <a:pt x="1" y="260"/>
                    <a:pt x="38" y="149"/>
                    <a:pt x="259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5813800" y="5025825"/>
              <a:ext cx="12975" cy="13875"/>
            </a:xfrm>
            <a:custGeom>
              <a:avLst/>
              <a:gdLst/>
              <a:ahLst/>
              <a:cxnLst/>
              <a:rect l="l" t="t" r="r" b="b"/>
              <a:pathLst>
                <a:path w="519" h="555" extrusionOk="0">
                  <a:moveTo>
                    <a:pt x="481" y="74"/>
                  </a:moveTo>
                  <a:cubicBezTo>
                    <a:pt x="481" y="111"/>
                    <a:pt x="481" y="148"/>
                    <a:pt x="518" y="148"/>
                  </a:cubicBezTo>
                  <a:cubicBezTo>
                    <a:pt x="518" y="407"/>
                    <a:pt x="222" y="555"/>
                    <a:pt x="37" y="370"/>
                  </a:cubicBezTo>
                  <a:cubicBezTo>
                    <a:pt x="1" y="259"/>
                    <a:pt x="37" y="259"/>
                    <a:pt x="37" y="111"/>
                  </a:cubicBezTo>
                  <a:cubicBezTo>
                    <a:pt x="148" y="37"/>
                    <a:pt x="333" y="0"/>
                    <a:pt x="48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5386800" y="5027675"/>
              <a:ext cx="154375" cy="46225"/>
            </a:xfrm>
            <a:custGeom>
              <a:avLst/>
              <a:gdLst/>
              <a:ahLst/>
              <a:cxnLst/>
              <a:rect l="l" t="t" r="r" b="b"/>
              <a:pathLst>
                <a:path w="6175" h="1849" extrusionOk="0">
                  <a:moveTo>
                    <a:pt x="6174" y="1590"/>
                  </a:moveTo>
                  <a:cubicBezTo>
                    <a:pt x="5915" y="1849"/>
                    <a:pt x="5435" y="1590"/>
                    <a:pt x="5102" y="1553"/>
                  </a:cubicBezTo>
                  <a:cubicBezTo>
                    <a:pt x="4178" y="1479"/>
                    <a:pt x="3290" y="1331"/>
                    <a:pt x="2403" y="1109"/>
                  </a:cubicBezTo>
                  <a:cubicBezTo>
                    <a:pt x="1627" y="888"/>
                    <a:pt x="998" y="925"/>
                    <a:pt x="555" y="518"/>
                  </a:cubicBezTo>
                  <a:cubicBezTo>
                    <a:pt x="407" y="481"/>
                    <a:pt x="148" y="518"/>
                    <a:pt x="74" y="370"/>
                  </a:cubicBezTo>
                  <a:cubicBezTo>
                    <a:pt x="0" y="222"/>
                    <a:pt x="74" y="148"/>
                    <a:pt x="185" y="111"/>
                  </a:cubicBezTo>
                  <a:cubicBezTo>
                    <a:pt x="666" y="0"/>
                    <a:pt x="850" y="333"/>
                    <a:pt x="1183" y="444"/>
                  </a:cubicBezTo>
                  <a:cubicBezTo>
                    <a:pt x="1442" y="555"/>
                    <a:pt x="1775" y="555"/>
                    <a:pt x="2107" y="629"/>
                  </a:cubicBezTo>
                  <a:cubicBezTo>
                    <a:pt x="3032" y="851"/>
                    <a:pt x="3993" y="1035"/>
                    <a:pt x="4991" y="1146"/>
                  </a:cubicBezTo>
                  <a:cubicBezTo>
                    <a:pt x="5472" y="1183"/>
                    <a:pt x="6137" y="1146"/>
                    <a:pt x="6174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5623400" y="5040600"/>
              <a:ext cx="178400" cy="43475"/>
            </a:xfrm>
            <a:custGeom>
              <a:avLst/>
              <a:gdLst/>
              <a:ahLst/>
              <a:cxnLst/>
              <a:rect l="l" t="t" r="r" b="b"/>
              <a:pathLst>
                <a:path w="7136" h="1739" extrusionOk="0">
                  <a:moveTo>
                    <a:pt x="7136" y="260"/>
                  </a:moveTo>
                  <a:cubicBezTo>
                    <a:pt x="6951" y="814"/>
                    <a:pt x="6212" y="851"/>
                    <a:pt x="5509" y="1036"/>
                  </a:cubicBezTo>
                  <a:cubicBezTo>
                    <a:pt x="5066" y="1147"/>
                    <a:pt x="4585" y="1221"/>
                    <a:pt x="4141" y="1295"/>
                  </a:cubicBezTo>
                  <a:cubicBezTo>
                    <a:pt x="3143" y="1369"/>
                    <a:pt x="2219" y="1480"/>
                    <a:pt x="1147" y="1591"/>
                  </a:cubicBezTo>
                  <a:cubicBezTo>
                    <a:pt x="814" y="1628"/>
                    <a:pt x="1" y="1738"/>
                    <a:pt x="1" y="1443"/>
                  </a:cubicBezTo>
                  <a:cubicBezTo>
                    <a:pt x="1" y="1258"/>
                    <a:pt x="592" y="1184"/>
                    <a:pt x="740" y="1184"/>
                  </a:cubicBezTo>
                  <a:cubicBezTo>
                    <a:pt x="1295" y="1110"/>
                    <a:pt x="1627" y="1110"/>
                    <a:pt x="2182" y="1110"/>
                  </a:cubicBezTo>
                  <a:cubicBezTo>
                    <a:pt x="2921" y="1073"/>
                    <a:pt x="3402" y="925"/>
                    <a:pt x="4141" y="851"/>
                  </a:cubicBezTo>
                  <a:cubicBezTo>
                    <a:pt x="4955" y="814"/>
                    <a:pt x="5731" y="629"/>
                    <a:pt x="6507" y="334"/>
                  </a:cubicBezTo>
                  <a:cubicBezTo>
                    <a:pt x="6692" y="260"/>
                    <a:pt x="6914" y="1"/>
                    <a:pt x="7136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5571650" y="5059100"/>
              <a:ext cx="12025" cy="22200"/>
            </a:xfrm>
            <a:custGeom>
              <a:avLst/>
              <a:gdLst/>
              <a:ahLst/>
              <a:cxnLst/>
              <a:rect l="l" t="t" r="r" b="b"/>
              <a:pathLst>
                <a:path w="481" h="888" extrusionOk="0">
                  <a:moveTo>
                    <a:pt x="444" y="333"/>
                  </a:moveTo>
                  <a:cubicBezTo>
                    <a:pt x="481" y="407"/>
                    <a:pt x="481" y="518"/>
                    <a:pt x="444" y="592"/>
                  </a:cubicBezTo>
                  <a:cubicBezTo>
                    <a:pt x="0" y="888"/>
                    <a:pt x="0" y="0"/>
                    <a:pt x="44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5440400" y="4883475"/>
              <a:ext cx="49925" cy="48100"/>
            </a:xfrm>
            <a:custGeom>
              <a:avLst/>
              <a:gdLst/>
              <a:ahLst/>
              <a:cxnLst/>
              <a:rect l="l" t="t" r="r" b="b"/>
              <a:pathLst>
                <a:path w="1997" h="1924" extrusionOk="0">
                  <a:moveTo>
                    <a:pt x="814" y="186"/>
                  </a:moveTo>
                  <a:cubicBezTo>
                    <a:pt x="1997" y="1"/>
                    <a:pt x="1849" y="1886"/>
                    <a:pt x="888" y="1923"/>
                  </a:cubicBezTo>
                  <a:cubicBezTo>
                    <a:pt x="629" y="1923"/>
                    <a:pt x="37" y="1701"/>
                    <a:pt x="0" y="1369"/>
                  </a:cubicBezTo>
                  <a:cubicBezTo>
                    <a:pt x="0" y="1073"/>
                    <a:pt x="74" y="777"/>
                    <a:pt x="222" y="518"/>
                  </a:cubicBezTo>
                  <a:cubicBezTo>
                    <a:pt x="370" y="334"/>
                    <a:pt x="555" y="186"/>
                    <a:pt x="814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"/>
          <p:cNvSpPr txBox="1">
            <a:spLocks noGrp="1"/>
          </p:cNvSpPr>
          <p:nvPr>
            <p:ph type="body" idx="1"/>
          </p:nvPr>
        </p:nvSpPr>
        <p:spPr>
          <a:xfrm>
            <a:off x="3637275" y="1370550"/>
            <a:ext cx="4821000" cy="31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5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6" name="Google Shape;306;p7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07" name="Google Shape;307;p7"/>
          <p:cNvGrpSpPr/>
          <p:nvPr/>
        </p:nvGrpSpPr>
        <p:grpSpPr>
          <a:xfrm rot="1032972">
            <a:off x="560102" y="1264576"/>
            <a:ext cx="1245509" cy="1108170"/>
            <a:chOff x="1566800" y="4210625"/>
            <a:chExt cx="964025" cy="857725"/>
          </a:xfrm>
        </p:grpSpPr>
        <p:sp>
          <p:nvSpPr>
            <p:cNvPr id="308" name="Google Shape;308;p7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4" name="Google Shape;354;p7"/>
          <p:cNvGrpSpPr/>
          <p:nvPr/>
        </p:nvGrpSpPr>
        <p:grpSpPr>
          <a:xfrm>
            <a:off x="174478" y="3658434"/>
            <a:ext cx="954142" cy="1273008"/>
            <a:chOff x="2882950" y="4162550"/>
            <a:chExt cx="738500" cy="985300"/>
          </a:xfrm>
        </p:grpSpPr>
        <p:sp>
          <p:nvSpPr>
            <p:cNvPr id="355" name="Google Shape;355;p7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" name="Google Shape;361;p7"/>
          <p:cNvSpPr/>
          <p:nvPr/>
        </p:nvSpPr>
        <p:spPr>
          <a:xfrm>
            <a:off x="7950859" y="3637789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" name="Google Shape;362;p7"/>
          <p:cNvGrpSpPr/>
          <p:nvPr/>
        </p:nvGrpSpPr>
        <p:grpSpPr>
          <a:xfrm rot="1313390">
            <a:off x="8139064" y="-118192"/>
            <a:ext cx="1130638" cy="1137928"/>
            <a:chOff x="1658300" y="3091325"/>
            <a:chExt cx="717250" cy="721875"/>
          </a:xfrm>
        </p:grpSpPr>
        <p:sp>
          <p:nvSpPr>
            <p:cNvPr id="363" name="Google Shape;363;p7"/>
            <p:cNvSpPr/>
            <p:nvPr/>
          </p:nvSpPr>
          <p:spPr>
            <a:xfrm>
              <a:off x="1658300" y="3091325"/>
              <a:ext cx="717250" cy="721875"/>
            </a:xfrm>
            <a:custGeom>
              <a:avLst/>
              <a:gdLst/>
              <a:ahLst/>
              <a:cxnLst/>
              <a:rect l="l" t="t" r="r" b="b"/>
              <a:pathLst>
                <a:path w="28690" h="28875" extrusionOk="0">
                  <a:moveTo>
                    <a:pt x="20186" y="5472"/>
                  </a:moveTo>
                  <a:cubicBezTo>
                    <a:pt x="21406" y="5546"/>
                    <a:pt x="22626" y="5472"/>
                    <a:pt x="23735" y="5583"/>
                  </a:cubicBezTo>
                  <a:cubicBezTo>
                    <a:pt x="24734" y="5620"/>
                    <a:pt x="25732" y="5842"/>
                    <a:pt x="26656" y="6249"/>
                  </a:cubicBezTo>
                  <a:cubicBezTo>
                    <a:pt x="27137" y="6618"/>
                    <a:pt x="27543" y="7062"/>
                    <a:pt x="27876" y="7580"/>
                  </a:cubicBezTo>
                  <a:cubicBezTo>
                    <a:pt x="28394" y="8356"/>
                    <a:pt x="28542" y="9539"/>
                    <a:pt x="28652" y="10796"/>
                  </a:cubicBezTo>
                  <a:cubicBezTo>
                    <a:pt x="28689" y="12719"/>
                    <a:pt x="28616" y="14604"/>
                    <a:pt x="28431" y="16490"/>
                  </a:cubicBezTo>
                  <a:cubicBezTo>
                    <a:pt x="28246" y="19669"/>
                    <a:pt x="28652" y="23181"/>
                    <a:pt x="27876" y="25658"/>
                  </a:cubicBezTo>
                  <a:cubicBezTo>
                    <a:pt x="27728" y="26361"/>
                    <a:pt x="27248" y="26989"/>
                    <a:pt x="26656" y="27359"/>
                  </a:cubicBezTo>
                  <a:cubicBezTo>
                    <a:pt x="26397" y="27581"/>
                    <a:pt x="26102" y="27766"/>
                    <a:pt x="25769" y="27877"/>
                  </a:cubicBezTo>
                  <a:cubicBezTo>
                    <a:pt x="25362" y="27950"/>
                    <a:pt x="24845" y="27840"/>
                    <a:pt x="24401" y="27877"/>
                  </a:cubicBezTo>
                  <a:cubicBezTo>
                    <a:pt x="23144" y="27950"/>
                    <a:pt x="21739" y="28320"/>
                    <a:pt x="20445" y="28320"/>
                  </a:cubicBezTo>
                  <a:cubicBezTo>
                    <a:pt x="18707" y="28320"/>
                    <a:pt x="16822" y="28357"/>
                    <a:pt x="14788" y="28468"/>
                  </a:cubicBezTo>
                  <a:cubicBezTo>
                    <a:pt x="13125" y="28579"/>
                    <a:pt x="11054" y="28690"/>
                    <a:pt x="9169" y="28690"/>
                  </a:cubicBezTo>
                  <a:cubicBezTo>
                    <a:pt x="7468" y="28690"/>
                    <a:pt x="4917" y="28875"/>
                    <a:pt x="3771" y="28283"/>
                  </a:cubicBezTo>
                  <a:cubicBezTo>
                    <a:pt x="3254" y="28024"/>
                    <a:pt x="2847" y="27211"/>
                    <a:pt x="2477" y="26583"/>
                  </a:cubicBezTo>
                  <a:cubicBezTo>
                    <a:pt x="2144" y="25843"/>
                    <a:pt x="1886" y="25104"/>
                    <a:pt x="1738" y="24327"/>
                  </a:cubicBezTo>
                  <a:cubicBezTo>
                    <a:pt x="1553" y="23477"/>
                    <a:pt x="1405" y="22627"/>
                    <a:pt x="1294" y="21776"/>
                  </a:cubicBezTo>
                  <a:cubicBezTo>
                    <a:pt x="1146" y="20852"/>
                    <a:pt x="1146" y="19928"/>
                    <a:pt x="1072" y="19041"/>
                  </a:cubicBezTo>
                  <a:cubicBezTo>
                    <a:pt x="961" y="18153"/>
                    <a:pt x="777" y="17340"/>
                    <a:pt x="703" y="16416"/>
                  </a:cubicBezTo>
                  <a:cubicBezTo>
                    <a:pt x="592" y="15491"/>
                    <a:pt x="518" y="14641"/>
                    <a:pt x="444" y="13680"/>
                  </a:cubicBezTo>
                  <a:cubicBezTo>
                    <a:pt x="333" y="11942"/>
                    <a:pt x="0" y="9576"/>
                    <a:pt x="740" y="8356"/>
                  </a:cubicBezTo>
                  <a:cubicBezTo>
                    <a:pt x="1220" y="7580"/>
                    <a:pt x="2034" y="7062"/>
                    <a:pt x="2921" y="6877"/>
                  </a:cubicBezTo>
                  <a:cubicBezTo>
                    <a:pt x="3586" y="6729"/>
                    <a:pt x="4400" y="6803"/>
                    <a:pt x="5139" y="6692"/>
                  </a:cubicBezTo>
                  <a:cubicBezTo>
                    <a:pt x="5915" y="6581"/>
                    <a:pt x="6581" y="6507"/>
                    <a:pt x="7246" y="6433"/>
                  </a:cubicBezTo>
                  <a:cubicBezTo>
                    <a:pt x="6988" y="5250"/>
                    <a:pt x="6470" y="3883"/>
                    <a:pt x="6914" y="2662"/>
                  </a:cubicBezTo>
                  <a:cubicBezTo>
                    <a:pt x="7173" y="2182"/>
                    <a:pt x="7542" y="1775"/>
                    <a:pt x="7986" y="1516"/>
                  </a:cubicBezTo>
                  <a:cubicBezTo>
                    <a:pt x="9243" y="740"/>
                    <a:pt x="11276" y="407"/>
                    <a:pt x="13162" y="259"/>
                  </a:cubicBezTo>
                  <a:cubicBezTo>
                    <a:pt x="13827" y="222"/>
                    <a:pt x="14604" y="148"/>
                    <a:pt x="15158" y="75"/>
                  </a:cubicBezTo>
                  <a:cubicBezTo>
                    <a:pt x="16230" y="1"/>
                    <a:pt x="17266" y="148"/>
                    <a:pt x="18264" y="481"/>
                  </a:cubicBezTo>
                  <a:cubicBezTo>
                    <a:pt x="18744" y="629"/>
                    <a:pt x="19373" y="1590"/>
                    <a:pt x="19595" y="2071"/>
                  </a:cubicBezTo>
                  <a:cubicBezTo>
                    <a:pt x="20001" y="3032"/>
                    <a:pt x="20038" y="4252"/>
                    <a:pt x="20186" y="5472"/>
                  </a:cubicBezTo>
                  <a:close/>
                  <a:moveTo>
                    <a:pt x="18892" y="2330"/>
                  </a:moveTo>
                  <a:cubicBezTo>
                    <a:pt x="18449" y="1332"/>
                    <a:pt x="17598" y="962"/>
                    <a:pt x="16267" y="814"/>
                  </a:cubicBezTo>
                  <a:cubicBezTo>
                    <a:pt x="15935" y="814"/>
                    <a:pt x="15639" y="814"/>
                    <a:pt x="15343" y="814"/>
                  </a:cubicBezTo>
                  <a:cubicBezTo>
                    <a:pt x="13125" y="999"/>
                    <a:pt x="10093" y="1147"/>
                    <a:pt x="8466" y="2108"/>
                  </a:cubicBezTo>
                  <a:cubicBezTo>
                    <a:pt x="7764" y="2515"/>
                    <a:pt x="7431" y="3069"/>
                    <a:pt x="7542" y="4141"/>
                  </a:cubicBezTo>
                  <a:cubicBezTo>
                    <a:pt x="7653" y="4881"/>
                    <a:pt x="7801" y="5657"/>
                    <a:pt x="8023" y="6397"/>
                  </a:cubicBezTo>
                  <a:cubicBezTo>
                    <a:pt x="9613" y="6470"/>
                    <a:pt x="11202" y="6138"/>
                    <a:pt x="12755" y="6027"/>
                  </a:cubicBezTo>
                  <a:cubicBezTo>
                    <a:pt x="13347" y="6027"/>
                    <a:pt x="13901" y="6064"/>
                    <a:pt x="14456" y="6027"/>
                  </a:cubicBezTo>
                  <a:cubicBezTo>
                    <a:pt x="14899" y="5990"/>
                    <a:pt x="15343" y="5916"/>
                    <a:pt x="15787" y="5768"/>
                  </a:cubicBezTo>
                  <a:cubicBezTo>
                    <a:pt x="16933" y="5583"/>
                    <a:pt x="18190" y="5731"/>
                    <a:pt x="19410" y="5583"/>
                  </a:cubicBezTo>
                  <a:cubicBezTo>
                    <a:pt x="19299" y="4363"/>
                    <a:pt x="19299" y="3291"/>
                    <a:pt x="18892" y="2330"/>
                  </a:cubicBezTo>
                  <a:close/>
                  <a:moveTo>
                    <a:pt x="17598" y="6433"/>
                  </a:moveTo>
                  <a:cubicBezTo>
                    <a:pt x="16896" y="6433"/>
                    <a:pt x="16230" y="6618"/>
                    <a:pt x="15491" y="6692"/>
                  </a:cubicBezTo>
                  <a:cubicBezTo>
                    <a:pt x="14123" y="6803"/>
                    <a:pt x="12570" y="6840"/>
                    <a:pt x="11054" y="6988"/>
                  </a:cubicBezTo>
                  <a:cubicBezTo>
                    <a:pt x="9760" y="7099"/>
                    <a:pt x="8060" y="7099"/>
                    <a:pt x="6618" y="7284"/>
                  </a:cubicBezTo>
                  <a:cubicBezTo>
                    <a:pt x="5879" y="7358"/>
                    <a:pt x="5176" y="7395"/>
                    <a:pt x="4474" y="7506"/>
                  </a:cubicBezTo>
                  <a:cubicBezTo>
                    <a:pt x="3697" y="7617"/>
                    <a:pt x="2958" y="7580"/>
                    <a:pt x="2403" y="7838"/>
                  </a:cubicBezTo>
                  <a:cubicBezTo>
                    <a:pt x="1997" y="8060"/>
                    <a:pt x="1590" y="8356"/>
                    <a:pt x="1331" y="8763"/>
                  </a:cubicBezTo>
                  <a:cubicBezTo>
                    <a:pt x="740" y="9798"/>
                    <a:pt x="1109" y="12460"/>
                    <a:pt x="1220" y="13791"/>
                  </a:cubicBezTo>
                  <a:cubicBezTo>
                    <a:pt x="1257" y="14567"/>
                    <a:pt x="1331" y="15270"/>
                    <a:pt x="1405" y="15972"/>
                  </a:cubicBezTo>
                  <a:cubicBezTo>
                    <a:pt x="1516" y="17303"/>
                    <a:pt x="1886" y="18893"/>
                    <a:pt x="1923" y="20261"/>
                  </a:cubicBezTo>
                  <a:cubicBezTo>
                    <a:pt x="1997" y="21665"/>
                    <a:pt x="2181" y="23033"/>
                    <a:pt x="2551" y="24364"/>
                  </a:cubicBezTo>
                  <a:cubicBezTo>
                    <a:pt x="2662" y="24993"/>
                    <a:pt x="2884" y="25621"/>
                    <a:pt x="3143" y="26176"/>
                  </a:cubicBezTo>
                  <a:cubicBezTo>
                    <a:pt x="3401" y="26620"/>
                    <a:pt x="3771" y="27396"/>
                    <a:pt x="4141" y="27618"/>
                  </a:cubicBezTo>
                  <a:cubicBezTo>
                    <a:pt x="4658" y="27877"/>
                    <a:pt x="5805" y="27913"/>
                    <a:pt x="6692" y="27950"/>
                  </a:cubicBezTo>
                  <a:cubicBezTo>
                    <a:pt x="8725" y="27987"/>
                    <a:pt x="10648" y="27803"/>
                    <a:pt x="12201" y="27803"/>
                  </a:cubicBezTo>
                  <a:cubicBezTo>
                    <a:pt x="13458" y="27803"/>
                    <a:pt x="15639" y="27766"/>
                    <a:pt x="17413" y="27655"/>
                  </a:cubicBezTo>
                  <a:cubicBezTo>
                    <a:pt x="18375" y="27581"/>
                    <a:pt x="19336" y="27581"/>
                    <a:pt x="20260" y="27581"/>
                  </a:cubicBezTo>
                  <a:cubicBezTo>
                    <a:pt x="21554" y="27581"/>
                    <a:pt x="22922" y="27211"/>
                    <a:pt x="24179" y="27100"/>
                  </a:cubicBezTo>
                  <a:cubicBezTo>
                    <a:pt x="24660" y="27063"/>
                    <a:pt x="25177" y="27174"/>
                    <a:pt x="25584" y="27100"/>
                  </a:cubicBezTo>
                  <a:cubicBezTo>
                    <a:pt x="26028" y="26915"/>
                    <a:pt x="26471" y="26656"/>
                    <a:pt x="26767" y="26287"/>
                  </a:cubicBezTo>
                  <a:cubicBezTo>
                    <a:pt x="27063" y="25695"/>
                    <a:pt x="27285" y="25067"/>
                    <a:pt x="27359" y="24438"/>
                  </a:cubicBezTo>
                  <a:cubicBezTo>
                    <a:pt x="27469" y="23699"/>
                    <a:pt x="27543" y="22922"/>
                    <a:pt x="27543" y="22183"/>
                  </a:cubicBezTo>
                  <a:cubicBezTo>
                    <a:pt x="27543" y="20519"/>
                    <a:pt x="27691" y="19004"/>
                    <a:pt x="27691" y="17451"/>
                  </a:cubicBezTo>
                  <a:cubicBezTo>
                    <a:pt x="27691" y="15676"/>
                    <a:pt x="27876" y="14863"/>
                    <a:pt x="27876" y="13088"/>
                  </a:cubicBezTo>
                  <a:cubicBezTo>
                    <a:pt x="27876" y="11462"/>
                    <a:pt x="27950" y="9687"/>
                    <a:pt x="27543" y="8578"/>
                  </a:cubicBezTo>
                  <a:cubicBezTo>
                    <a:pt x="27248" y="7875"/>
                    <a:pt x="26767" y="7321"/>
                    <a:pt x="26138" y="6877"/>
                  </a:cubicBezTo>
                  <a:cubicBezTo>
                    <a:pt x="25251" y="6397"/>
                    <a:pt x="24068" y="6360"/>
                    <a:pt x="22848" y="6286"/>
                  </a:cubicBezTo>
                  <a:cubicBezTo>
                    <a:pt x="21887" y="6212"/>
                    <a:pt x="20889" y="6212"/>
                    <a:pt x="19927" y="6286"/>
                  </a:cubicBezTo>
                  <a:cubicBezTo>
                    <a:pt x="19151" y="6360"/>
                    <a:pt x="18375" y="6397"/>
                    <a:pt x="17598" y="63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1979925" y="3122750"/>
              <a:ext cx="136825" cy="48100"/>
            </a:xfrm>
            <a:custGeom>
              <a:avLst/>
              <a:gdLst/>
              <a:ahLst/>
              <a:cxnLst/>
              <a:rect l="l" t="t" r="r" b="b"/>
              <a:pathLst>
                <a:path w="5473" h="1924" extrusionOk="0">
                  <a:moveTo>
                    <a:pt x="5251" y="1923"/>
                  </a:moveTo>
                  <a:cubicBezTo>
                    <a:pt x="4844" y="1849"/>
                    <a:pt x="4918" y="1332"/>
                    <a:pt x="4696" y="1073"/>
                  </a:cubicBezTo>
                  <a:cubicBezTo>
                    <a:pt x="4474" y="814"/>
                    <a:pt x="4290" y="777"/>
                    <a:pt x="4105" y="555"/>
                  </a:cubicBezTo>
                  <a:cubicBezTo>
                    <a:pt x="3144" y="259"/>
                    <a:pt x="1739" y="555"/>
                    <a:pt x="740" y="629"/>
                  </a:cubicBezTo>
                  <a:cubicBezTo>
                    <a:pt x="482" y="629"/>
                    <a:pt x="112" y="703"/>
                    <a:pt x="1" y="444"/>
                  </a:cubicBezTo>
                  <a:cubicBezTo>
                    <a:pt x="38" y="112"/>
                    <a:pt x="408" y="222"/>
                    <a:pt x="703" y="185"/>
                  </a:cubicBezTo>
                  <a:cubicBezTo>
                    <a:pt x="1591" y="38"/>
                    <a:pt x="2552" y="1"/>
                    <a:pt x="3476" y="1"/>
                  </a:cubicBezTo>
                  <a:cubicBezTo>
                    <a:pt x="4253" y="75"/>
                    <a:pt x="4955" y="555"/>
                    <a:pt x="5325" y="1295"/>
                  </a:cubicBezTo>
                  <a:cubicBezTo>
                    <a:pt x="5288" y="1553"/>
                    <a:pt x="5473" y="1812"/>
                    <a:pt x="5251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1937425" y="3129225"/>
              <a:ext cx="19425" cy="14800"/>
            </a:xfrm>
            <a:custGeom>
              <a:avLst/>
              <a:gdLst/>
              <a:ahLst/>
              <a:cxnLst/>
              <a:rect l="l" t="t" r="r" b="b"/>
              <a:pathLst>
                <a:path w="777" h="592" extrusionOk="0">
                  <a:moveTo>
                    <a:pt x="555" y="74"/>
                  </a:moveTo>
                  <a:cubicBezTo>
                    <a:pt x="777" y="444"/>
                    <a:pt x="0" y="592"/>
                    <a:pt x="148" y="111"/>
                  </a:cubicBezTo>
                  <a:cubicBezTo>
                    <a:pt x="259" y="0"/>
                    <a:pt x="407" y="0"/>
                    <a:pt x="55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7"/>
            <p:cNvSpPr/>
            <p:nvPr/>
          </p:nvSpPr>
          <p:spPr>
            <a:xfrm>
              <a:off x="1857925" y="3134775"/>
              <a:ext cx="73050" cy="67500"/>
            </a:xfrm>
            <a:custGeom>
              <a:avLst/>
              <a:gdLst/>
              <a:ahLst/>
              <a:cxnLst/>
              <a:rect l="l" t="t" r="r" b="b"/>
              <a:pathLst>
                <a:path w="2922" h="2700" extrusionOk="0">
                  <a:moveTo>
                    <a:pt x="2663" y="37"/>
                  </a:moveTo>
                  <a:cubicBezTo>
                    <a:pt x="2811" y="37"/>
                    <a:pt x="2885" y="37"/>
                    <a:pt x="2885" y="185"/>
                  </a:cubicBezTo>
                  <a:cubicBezTo>
                    <a:pt x="2922" y="407"/>
                    <a:pt x="2441" y="481"/>
                    <a:pt x="2256" y="555"/>
                  </a:cubicBezTo>
                  <a:cubicBezTo>
                    <a:pt x="1628" y="814"/>
                    <a:pt x="629" y="1331"/>
                    <a:pt x="518" y="1886"/>
                  </a:cubicBezTo>
                  <a:cubicBezTo>
                    <a:pt x="481" y="2034"/>
                    <a:pt x="629" y="2662"/>
                    <a:pt x="297" y="2699"/>
                  </a:cubicBezTo>
                  <a:cubicBezTo>
                    <a:pt x="1" y="2699"/>
                    <a:pt x="38" y="2218"/>
                    <a:pt x="75" y="1886"/>
                  </a:cubicBezTo>
                  <a:cubicBezTo>
                    <a:pt x="223" y="1442"/>
                    <a:pt x="518" y="1072"/>
                    <a:pt x="925" y="814"/>
                  </a:cubicBezTo>
                  <a:cubicBezTo>
                    <a:pt x="1221" y="592"/>
                    <a:pt x="2219" y="0"/>
                    <a:pt x="266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1876425" y="3146775"/>
              <a:ext cx="208900" cy="92450"/>
            </a:xfrm>
            <a:custGeom>
              <a:avLst/>
              <a:gdLst/>
              <a:ahLst/>
              <a:cxnLst/>
              <a:rect l="l" t="t" r="r" b="b"/>
              <a:pathLst>
                <a:path w="8356" h="3698" extrusionOk="0">
                  <a:moveTo>
                    <a:pt x="5953" y="149"/>
                  </a:moveTo>
                  <a:cubicBezTo>
                    <a:pt x="6322" y="112"/>
                    <a:pt x="7247" y="1"/>
                    <a:pt x="7653" y="297"/>
                  </a:cubicBezTo>
                  <a:cubicBezTo>
                    <a:pt x="8171" y="814"/>
                    <a:pt x="8356" y="1554"/>
                    <a:pt x="8208" y="2256"/>
                  </a:cubicBezTo>
                  <a:cubicBezTo>
                    <a:pt x="8060" y="2700"/>
                    <a:pt x="7431" y="2922"/>
                    <a:pt x="6766" y="3032"/>
                  </a:cubicBezTo>
                  <a:cubicBezTo>
                    <a:pt x="6137" y="3143"/>
                    <a:pt x="5583" y="3291"/>
                    <a:pt x="4917" y="3365"/>
                  </a:cubicBezTo>
                  <a:cubicBezTo>
                    <a:pt x="4437" y="3402"/>
                    <a:pt x="3882" y="3328"/>
                    <a:pt x="3328" y="3365"/>
                  </a:cubicBezTo>
                  <a:cubicBezTo>
                    <a:pt x="2958" y="3402"/>
                    <a:pt x="2551" y="3476"/>
                    <a:pt x="2182" y="3550"/>
                  </a:cubicBezTo>
                  <a:cubicBezTo>
                    <a:pt x="1812" y="3661"/>
                    <a:pt x="1405" y="3698"/>
                    <a:pt x="1035" y="3661"/>
                  </a:cubicBezTo>
                  <a:cubicBezTo>
                    <a:pt x="740" y="3587"/>
                    <a:pt x="407" y="3069"/>
                    <a:pt x="370" y="2922"/>
                  </a:cubicBezTo>
                  <a:cubicBezTo>
                    <a:pt x="0" y="1701"/>
                    <a:pt x="666" y="1110"/>
                    <a:pt x="1442" y="777"/>
                  </a:cubicBezTo>
                  <a:cubicBezTo>
                    <a:pt x="2625" y="297"/>
                    <a:pt x="4511" y="260"/>
                    <a:pt x="5953" y="149"/>
                  </a:cubicBezTo>
                  <a:close/>
                  <a:moveTo>
                    <a:pt x="7099" y="925"/>
                  </a:moveTo>
                  <a:cubicBezTo>
                    <a:pt x="5065" y="888"/>
                    <a:pt x="2440" y="925"/>
                    <a:pt x="1109" y="1849"/>
                  </a:cubicBezTo>
                  <a:cubicBezTo>
                    <a:pt x="1035" y="2182"/>
                    <a:pt x="1035" y="2552"/>
                    <a:pt x="1183" y="2885"/>
                  </a:cubicBezTo>
                  <a:cubicBezTo>
                    <a:pt x="1923" y="2885"/>
                    <a:pt x="2699" y="2626"/>
                    <a:pt x="3586" y="2589"/>
                  </a:cubicBezTo>
                  <a:cubicBezTo>
                    <a:pt x="4030" y="2552"/>
                    <a:pt x="4511" y="2589"/>
                    <a:pt x="4954" y="2589"/>
                  </a:cubicBezTo>
                  <a:cubicBezTo>
                    <a:pt x="5435" y="2552"/>
                    <a:pt x="5879" y="2404"/>
                    <a:pt x="6322" y="2330"/>
                  </a:cubicBezTo>
                  <a:cubicBezTo>
                    <a:pt x="6729" y="2330"/>
                    <a:pt x="7173" y="2182"/>
                    <a:pt x="7468" y="1923"/>
                  </a:cubicBezTo>
                  <a:cubicBezTo>
                    <a:pt x="7505" y="1554"/>
                    <a:pt x="7394" y="1184"/>
                    <a:pt x="7099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2107475" y="3180050"/>
              <a:ext cx="13900" cy="17600"/>
            </a:xfrm>
            <a:custGeom>
              <a:avLst/>
              <a:gdLst/>
              <a:ahLst/>
              <a:cxnLst/>
              <a:rect l="l" t="t" r="r" b="b"/>
              <a:pathLst>
                <a:path w="556" h="704" extrusionOk="0">
                  <a:moveTo>
                    <a:pt x="445" y="112"/>
                  </a:moveTo>
                  <a:cubicBezTo>
                    <a:pt x="556" y="260"/>
                    <a:pt x="556" y="666"/>
                    <a:pt x="297" y="703"/>
                  </a:cubicBezTo>
                  <a:cubicBezTo>
                    <a:pt x="1" y="703"/>
                    <a:pt x="1" y="1"/>
                    <a:pt x="44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2062200" y="3270625"/>
              <a:ext cx="212600" cy="24075"/>
            </a:xfrm>
            <a:custGeom>
              <a:avLst/>
              <a:gdLst/>
              <a:ahLst/>
              <a:cxnLst/>
              <a:rect l="l" t="t" r="r" b="b"/>
              <a:pathLst>
                <a:path w="8504" h="963" extrusionOk="0">
                  <a:moveTo>
                    <a:pt x="8504" y="223"/>
                  </a:moveTo>
                  <a:cubicBezTo>
                    <a:pt x="8467" y="629"/>
                    <a:pt x="7801" y="482"/>
                    <a:pt x="7505" y="482"/>
                  </a:cubicBezTo>
                  <a:cubicBezTo>
                    <a:pt x="6027" y="555"/>
                    <a:pt x="4067" y="519"/>
                    <a:pt x="2625" y="592"/>
                  </a:cubicBezTo>
                  <a:cubicBezTo>
                    <a:pt x="2293" y="592"/>
                    <a:pt x="1849" y="666"/>
                    <a:pt x="1220" y="703"/>
                  </a:cubicBezTo>
                  <a:cubicBezTo>
                    <a:pt x="888" y="740"/>
                    <a:pt x="111" y="962"/>
                    <a:pt x="74" y="703"/>
                  </a:cubicBezTo>
                  <a:cubicBezTo>
                    <a:pt x="0" y="445"/>
                    <a:pt x="407" y="408"/>
                    <a:pt x="666" y="371"/>
                  </a:cubicBezTo>
                  <a:cubicBezTo>
                    <a:pt x="1405" y="297"/>
                    <a:pt x="2514" y="186"/>
                    <a:pt x="3291" y="186"/>
                  </a:cubicBezTo>
                  <a:cubicBezTo>
                    <a:pt x="4807" y="112"/>
                    <a:pt x="6211" y="186"/>
                    <a:pt x="7395" y="75"/>
                  </a:cubicBezTo>
                  <a:cubicBezTo>
                    <a:pt x="7727" y="38"/>
                    <a:pt x="8393" y="1"/>
                    <a:pt x="850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2003975" y="3279875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518" y="222"/>
                  </a:moveTo>
                  <a:cubicBezTo>
                    <a:pt x="555" y="444"/>
                    <a:pt x="444" y="555"/>
                    <a:pt x="222" y="518"/>
                  </a:cubicBezTo>
                  <a:cubicBezTo>
                    <a:pt x="0" y="333"/>
                    <a:pt x="296" y="1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1826500" y="3281725"/>
              <a:ext cx="166400" cy="29600"/>
            </a:xfrm>
            <a:custGeom>
              <a:avLst/>
              <a:gdLst/>
              <a:ahLst/>
              <a:cxnLst/>
              <a:rect l="l" t="t" r="r" b="b"/>
              <a:pathLst>
                <a:path w="6656" h="1184" extrusionOk="0">
                  <a:moveTo>
                    <a:pt x="6656" y="333"/>
                  </a:moveTo>
                  <a:cubicBezTo>
                    <a:pt x="6545" y="592"/>
                    <a:pt x="6064" y="592"/>
                    <a:pt x="5805" y="592"/>
                  </a:cubicBezTo>
                  <a:cubicBezTo>
                    <a:pt x="5362" y="629"/>
                    <a:pt x="4807" y="555"/>
                    <a:pt x="4289" y="592"/>
                  </a:cubicBezTo>
                  <a:cubicBezTo>
                    <a:pt x="3106" y="666"/>
                    <a:pt x="1960" y="888"/>
                    <a:pt x="814" y="999"/>
                  </a:cubicBezTo>
                  <a:cubicBezTo>
                    <a:pt x="555" y="1036"/>
                    <a:pt x="112" y="1184"/>
                    <a:pt x="1" y="814"/>
                  </a:cubicBezTo>
                  <a:cubicBezTo>
                    <a:pt x="223" y="518"/>
                    <a:pt x="666" y="629"/>
                    <a:pt x="999" y="592"/>
                  </a:cubicBezTo>
                  <a:cubicBezTo>
                    <a:pt x="2071" y="481"/>
                    <a:pt x="3180" y="259"/>
                    <a:pt x="4326" y="185"/>
                  </a:cubicBezTo>
                  <a:cubicBezTo>
                    <a:pt x="4807" y="148"/>
                    <a:pt x="5362" y="222"/>
                    <a:pt x="5842" y="185"/>
                  </a:cubicBezTo>
                  <a:cubicBezTo>
                    <a:pt x="6064" y="185"/>
                    <a:pt x="6582" y="1"/>
                    <a:pt x="6656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1784000" y="3297450"/>
              <a:ext cx="13875" cy="12950"/>
            </a:xfrm>
            <a:custGeom>
              <a:avLst/>
              <a:gdLst/>
              <a:ahLst/>
              <a:cxnLst/>
              <a:rect l="l" t="t" r="r" b="b"/>
              <a:pathLst>
                <a:path w="555" h="518" extrusionOk="0">
                  <a:moveTo>
                    <a:pt x="555" y="222"/>
                  </a:moveTo>
                  <a:cubicBezTo>
                    <a:pt x="555" y="333"/>
                    <a:pt x="518" y="444"/>
                    <a:pt x="444" y="518"/>
                  </a:cubicBezTo>
                  <a:lnTo>
                    <a:pt x="296" y="518"/>
                  </a:lnTo>
                  <a:cubicBezTo>
                    <a:pt x="0" y="370"/>
                    <a:pt x="296" y="0"/>
                    <a:pt x="555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1708200" y="3303900"/>
              <a:ext cx="64725" cy="79525"/>
            </a:xfrm>
            <a:custGeom>
              <a:avLst/>
              <a:gdLst/>
              <a:ahLst/>
              <a:cxnLst/>
              <a:rect l="l" t="t" r="r" b="b"/>
              <a:pathLst>
                <a:path w="2589" h="3181" extrusionOk="0">
                  <a:moveTo>
                    <a:pt x="2293" y="1"/>
                  </a:moveTo>
                  <a:cubicBezTo>
                    <a:pt x="2515" y="1"/>
                    <a:pt x="2552" y="1"/>
                    <a:pt x="2552" y="149"/>
                  </a:cubicBezTo>
                  <a:cubicBezTo>
                    <a:pt x="2589" y="481"/>
                    <a:pt x="1590" y="666"/>
                    <a:pt x="1405" y="777"/>
                  </a:cubicBezTo>
                  <a:cubicBezTo>
                    <a:pt x="999" y="999"/>
                    <a:pt x="703" y="1332"/>
                    <a:pt x="518" y="1738"/>
                  </a:cubicBezTo>
                  <a:cubicBezTo>
                    <a:pt x="444" y="2108"/>
                    <a:pt x="740" y="3106"/>
                    <a:pt x="333" y="3143"/>
                  </a:cubicBezTo>
                  <a:cubicBezTo>
                    <a:pt x="75" y="3180"/>
                    <a:pt x="1" y="1997"/>
                    <a:pt x="148" y="1554"/>
                  </a:cubicBezTo>
                  <a:cubicBezTo>
                    <a:pt x="259" y="1295"/>
                    <a:pt x="444" y="1073"/>
                    <a:pt x="629" y="888"/>
                  </a:cubicBezTo>
                  <a:cubicBezTo>
                    <a:pt x="962" y="481"/>
                    <a:pt x="1701" y="260"/>
                    <a:pt x="2219" y="38"/>
                  </a:cubicBezTo>
                  <a:cubicBezTo>
                    <a:pt x="2256" y="38"/>
                    <a:pt x="2256" y="1"/>
                    <a:pt x="2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2242425" y="3334400"/>
              <a:ext cx="31450" cy="37925"/>
            </a:xfrm>
            <a:custGeom>
              <a:avLst/>
              <a:gdLst/>
              <a:ahLst/>
              <a:cxnLst/>
              <a:rect l="l" t="t" r="r" b="b"/>
              <a:pathLst>
                <a:path w="1258" h="1517" extrusionOk="0">
                  <a:moveTo>
                    <a:pt x="1258" y="186"/>
                  </a:moveTo>
                  <a:cubicBezTo>
                    <a:pt x="1073" y="740"/>
                    <a:pt x="666" y="1221"/>
                    <a:pt x="186" y="1517"/>
                  </a:cubicBezTo>
                  <a:cubicBezTo>
                    <a:pt x="149" y="1480"/>
                    <a:pt x="75" y="1443"/>
                    <a:pt x="1" y="1406"/>
                  </a:cubicBezTo>
                  <a:cubicBezTo>
                    <a:pt x="259" y="851"/>
                    <a:pt x="703" y="555"/>
                    <a:pt x="925" y="38"/>
                  </a:cubicBezTo>
                  <a:cubicBezTo>
                    <a:pt x="1147" y="1"/>
                    <a:pt x="1184" y="112"/>
                    <a:pt x="1258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1822800" y="3343650"/>
              <a:ext cx="366975" cy="343850"/>
            </a:xfrm>
            <a:custGeom>
              <a:avLst/>
              <a:gdLst/>
              <a:ahLst/>
              <a:cxnLst/>
              <a:rect l="l" t="t" r="r" b="b"/>
              <a:pathLst>
                <a:path w="14679" h="13754" extrusionOk="0">
                  <a:moveTo>
                    <a:pt x="6249" y="75"/>
                  </a:moveTo>
                  <a:cubicBezTo>
                    <a:pt x="7395" y="1"/>
                    <a:pt x="8504" y="148"/>
                    <a:pt x="9576" y="518"/>
                  </a:cubicBezTo>
                  <a:cubicBezTo>
                    <a:pt x="11203" y="1036"/>
                    <a:pt x="12312" y="1405"/>
                    <a:pt x="13200" y="2589"/>
                  </a:cubicBezTo>
                  <a:cubicBezTo>
                    <a:pt x="13606" y="3180"/>
                    <a:pt x="13976" y="3846"/>
                    <a:pt x="14235" y="4548"/>
                  </a:cubicBezTo>
                  <a:cubicBezTo>
                    <a:pt x="14420" y="5213"/>
                    <a:pt x="14530" y="5916"/>
                    <a:pt x="14567" y="6618"/>
                  </a:cubicBezTo>
                  <a:cubicBezTo>
                    <a:pt x="14678" y="8245"/>
                    <a:pt x="14198" y="9872"/>
                    <a:pt x="13200" y="11166"/>
                  </a:cubicBezTo>
                  <a:cubicBezTo>
                    <a:pt x="12645" y="11905"/>
                    <a:pt x="11906" y="12497"/>
                    <a:pt x="11055" y="12866"/>
                  </a:cubicBezTo>
                  <a:cubicBezTo>
                    <a:pt x="10427" y="13199"/>
                    <a:pt x="9724" y="13421"/>
                    <a:pt x="9022" y="13532"/>
                  </a:cubicBezTo>
                  <a:cubicBezTo>
                    <a:pt x="7136" y="13754"/>
                    <a:pt x="5214" y="13384"/>
                    <a:pt x="3513" y="12534"/>
                  </a:cubicBezTo>
                  <a:cubicBezTo>
                    <a:pt x="3070" y="12238"/>
                    <a:pt x="2626" y="11905"/>
                    <a:pt x="2256" y="11498"/>
                  </a:cubicBezTo>
                  <a:cubicBezTo>
                    <a:pt x="1443" y="10944"/>
                    <a:pt x="851" y="10094"/>
                    <a:pt x="556" y="9169"/>
                  </a:cubicBezTo>
                  <a:cubicBezTo>
                    <a:pt x="149" y="8023"/>
                    <a:pt x="1" y="6803"/>
                    <a:pt x="112" y="5583"/>
                  </a:cubicBezTo>
                  <a:cubicBezTo>
                    <a:pt x="186" y="3587"/>
                    <a:pt x="1332" y="1812"/>
                    <a:pt x="3107" y="888"/>
                  </a:cubicBezTo>
                  <a:cubicBezTo>
                    <a:pt x="4068" y="407"/>
                    <a:pt x="5140" y="112"/>
                    <a:pt x="6249" y="75"/>
                  </a:cubicBezTo>
                  <a:close/>
                  <a:moveTo>
                    <a:pt x="2626" y="2219"/>
                  </a:moveTo>
                  <a:cubicBezTo>
                    <a:pt x="2108" y="2589"/>
                    <a:pt x="1702" y="3069"/>
                    <a:pt x="1332" y="3587"/>
                  </a:cubicBezTo>
                  <a:cubicBezTo>
                    <a:pt x="851" y="4881"/>
                    <a:pt x="666" y="6249"/>
                    <a:pt x="888" y="7617"/>
                  </a:cubicBezTo>
                  <a:cubicBezTo>
                    <a:pt x="1036" y="8430"/>
                    <a:pt x="1332" y="9206"/>
                    <a:pt x="1739" y="9909"/>
                  </a:cubicBezTo>
                  <a:cubicBezTo>
                    <a:pt x="2034" y="10278"/>
                    <a:pt x="2330" y="10611"/>
                    <a:pt x="2737" y="10907"/>
                  </a:cubicBezTo>
                  <a:cubicBezTo>
                    <a:pt x="3033" y="11240"/>
                    <a:pt x="3402" y="11535"/>
                    <a:pt x="3772" y="11831"/>
                  </a:cubicBezTo>
                  <a:cubicBezTo>
                    <a:pt x="5805" y="13051"/>
                    <a:pt x="9133" y="13162"/>
                    <a:pt x="11166" y="11979"/>
                  </a:cubicBezTo>
                  <a:cubicBezTo>
                    <a:pt x="11314" y="11868"/>
                    <a:pt x="11499" y="11720"/>
                    <a:pt x="11647" y="11609"/>
                  </a:cubicBezTo>
                  <a:cubicBezTo>
                    <a:pt x="13126" y="10463"/>
                    <a:pt x="13902" y="8689"/>
                    <a:pt x="13754" y="6840"/>
                  </a:cubicBezTo>
                  <a:cubicBezTo>
                    <a:pt x="13754" y="6138"/>
                    <a:pt x="13643" y="5472"/>
                    <a:pt x="13495" y="4807"/>
                  </a:cubicBezTo>
                  <a:cubicBezTo>
                    <a:pt x="13384" y="4474"/>
                    <a:pt x="13200" y="4178"/>
                    <a:pt x="13052" y="3919"/>
                  </a:cubicBezTo>
                  <a:cubicBezTo>
                    <a:pt x="12756" y="3365"/>
                    <a:pt x="12386" y="2884"/>
                    <a:pt x="11943" y="2515"/>
                  </a:cubicBezTo>
                  <a:cubicBezTo>
                    <a:pt x="11795" y="2293"/>
                    <a:pt x="11573" y="2108"/>
                    <a:pt x="11351" y="1960"/>
                  </a:cubicBezTo>
                  <a:cubicBezTo>
                    <a:pt x="10981" y="1812"/>
                    <a:pt x="10575" y="1664"/>
                    <a:pt x="10205" y="1590"/>
                  </a:cubicBezTo>
                  <a:cubicBezTo>
                    <a:pt x="9133" y="1184"/>
                    <a:pt x="7580" y="740"/>
                    <a:pt x="6397" y="814"/>
                  </a:cubicBezTo>
                  <a:cubicBezTo>
                    <a:pt x="4696" y="962"/>
                    <a:pt x="3587" y="1332"/>
                    <a:pt x="2626" y="2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2221175" y="3348275"/>
              <a:ext cx="76725" cy="80425"/>
            </a:xfrm>
            <a:custGeom>
              <a:avLst/>
              <a:gdLst/>
              <a:ahLst/>
              <a:cxnLst/>
              <a:rect l="l" t="t" r="r" b="b"/>
              <a:pathLst>
                <a:path w="3069" h="3217" extrusionOk="0">
                  <a:moveTo>
                    <a:pt x="2995" y="74"/>
                  </a:moveTo>
                  <a:cubicBezTo>
                    <a:pt x="3069" y="481"/>
                    <a:pt x="2699" y="777"/>
                    <a:pt x="2477" y="1036"/>
                  </a:cubicBezTo>
                  <a:cubicBezTo>
                    <a:pt x="2219" y="1294"/>
                    <a:pt x="1997" y="1590"/>
                    <a:pt x="1775" y="1886"/>
                  </a:cubicBezTo>
                  <a:cubicBezTo>
                    <a:pt x="1516" y="2034"/>
                    <a:pt x="1220" y="2330"/>
                    <a:pt x="925" y="2588"/>
                  </a:cubicBezTo>
                  <a:cubicBezTo>
                    <a:pt x="629" y="2847"/>
                    <a:pt x="296" y="3217"/>
                    <a:pt x="0" y="2884"/>
                  </a:cubicBezTo>
                  <a:cubicBezTo>
                    <a:pt x="407" y="2367"/>
                    <a:pt x="962" y="2108"/>
                    <a:pt x="1479" y="1627"/>
                  </a:cubicBezTo>
                  <a:cubicBezTo>
                    <a:pt x="1960" y="1110"/>
                    <a:pt x="2330" y="444"/>
                    <a:pt x="2810" y="37"/>
                  </a:cubicBezTo>
                  <a:cubicBezTo>
                    <a:pt x="2921" y="0"/>
                    <a:pt x="2921" y="74"/>
                    <a:pt x="299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2206375" y="3360300"/>
              <a:ext cx="118350" cy="118325"/>
            </a:xfrm>
            <a:custGeom>
              <a:avLst/>
              <a:gdLst/>
              <a:ahLst/>
              <a:cxnLst/>
              <a:rect l="l" t="t" r="r" b="b"/>
              <a:pathLst>
                <a:path w="4734" h="4733" extrusionOk="0">
                  <a:moveTo>
                    <a:pt x="4733" y="74"/>
                  </a:moveTo>
                  <a:cubicBezTo>
                    <a:pt x="4585" y="629"/>
                    <a:pt x="4068" y="998"/>
                    <a:pt x="3698" y="1442"/>
                  </a:cubicBezTo>
                  <a:cubicBezTo>
                    <a:pt x="2848" y="2514"/>
                    <a:pt x="1849" y="3475"/>
                    <a:pt x="740" y="4326"/>
                  </a:cubicBezTo>
                  <a:cubicBezTo>
                    <a:pt x="555" y="4437"/>
                    <a:pt x="260" y="4732"/>
                    <a:pt x="1" y="4511"/>
                  </a:cubicBezTo>
                  <a:cubicBezTo>
                    <a:pt x="1" y="4178"/>
                    <a:pt x="371" y="4104"/>
                    <a:pt x="555" y="3956"/>
                  </a:cubicBezTo>
                  <a:cubicBezTo>
                    <a:pt x="1184" y="3475"/>
                    <a:pt x="1775" y="2958"/>
                    <a:pt x="2330" y="2403"/>
                  </a:cubicBezTo>
                  <a:cubicBezTo>
                    <a:pt x="3106" y="1664"/>
                    <a:pt x="3661" y="629"/>
                    <a:pt x="4437" y="111"/>
                  </a:cubicBezTo>
                  <a:cubicBezTo>
                    <a:pt x="4511" y="0"/>
                    <a:pt x="4622" y="0"/>
                    <a:pt x="473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1802475" y="3378775"/>
              <a:ext cx="40700" cy="160850"/>
            </a:xfrm>
            <a:custGeom>
              <a:avLst/>
              <a:gdLst/>
              <a:ahLst/>
              <a:cxnLst/>
              <a:rect l="l" t="t" r="r" b="b"/>
              <a:pathLst>
                <a:path w="1628" h="6434" extrusionOk="0">
                  <a:moveTo>
                    <a:pt x="1627" y="111"/>
                  </a:moveTo>
                  <a:cubicBezTo>
                    <a:pt x="1553" y="481"/>
                    <a:pt x="1406" y="851"/>
                    <a:pt x="1221" y="1184"/>
                  </a:cubicBezTo>
                  <a:cubicBezTo>
                    <a:pt x="814" y="2404"/>
                    <a:pt x="555" y="3661"/>
                    <a:pt x="481" y="4955"/>
                  </a:cubicBezTo>
                  <a:cubicBezTo>
                    <a:pt x="444" y="5546"/>
                    <a:pt x="592" y="6027"/>
                    <a:pt x="555" y="6433"/>
                  </a:cubicBezTo>
                  <a:cubicBezTo>
                    <a:pt x="1" y="6396"/>
                    <a:pt x="1" y="5731"/>
                    <a:pt x="75" y="5065"/>
                  </a:cubicBezTo>
                  <a:cubicBezTo>
                    <a:pt x="185" y="3735"/>
                    <a:pt x="666" y="925"/>
                    <a:pt x="1332" y="111"/>
                  </a:cubicBezTo>
                  <a:cubicBezTo>
                    <a:pt x="1332" y="37"/>
                    <a:pt x="1627" y="0"/>
                    <a:pt x="162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1851475" y="3389875"/>
              <a:ext cx="64725" cy="138650"/>
            </a:xfrm>
            <a:custGeom>
              <a:avLst/>
              <a:gdLst/>
              <a:ahLst/>
              <a:cxnLst/>
              <a:rect l="l" t="t" r="r" b="b"/>
              <a:pathLst>
                <a:path w="2589" h="5546" extrusionOk="0">
                  <a:moveTo>
                    <a:pt x="2588" y="370"/>
                  </a:moveTo>
                  <a:cubicBezTo>
                    <a:pt x="2514" y="777"/>
                    <a:pt x="2366" y="629"/>
                    <a:pt x="2144" y="813"/>
                  </a:cubicBezTo>
                  <a:cubicBezTo>
                    <a:pt x="1738" y="1257"/>
                    <a:pt x="1405" y="1738"/>
                    <a:pt x="1146" y="2255"/>
                  </a:cubicBezTo>
                  <a:cubicBezTo>
                    <a:pt x="666" y="3032"/>
                    <a:pt x="444" y="3993"/>
                    <a:pt x="481" y="4917"/>
                  </a:cubicBezTo>
                  <a:cubicBezTo>
                    <a:pt x="481" y="5287"/>
                    <a:pt x="518" y="5546"/>
                    <a:pt x="259" y="5546"/>
                  </a:cubicBezTo>
                  <a:cubicBezTo>
                    <a:pt x="0" y="5509"/>
                    <a:pt x="37" y="4621"/>
                    <a:pt x="74" y="4104"/>
                  </a:cubicBezTo>
                  <a:cubicBezTo>
                    <a:pt x="222" y="3069"/>
                    <a:pt x="592" y="2107"/>
                    <a:pt x="1257" y="1257"/>
                  </a:cubicBezTo>
                  <a:cubicBezTo>
                    <a:pt x="1331" y="1146"/>
                    <a:pt x="1516" y="1035"/>
                    <a:pt x="1627" y="887"/>
                  </a:cubicBezTo>
                  <a:cubicBezTo>
                    <a:pt x="1849" y="629"/>
                    <a:pt x="2181" y="0"/>
                    <a:pt x="2588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1897675" y="3394475"/>
              <a:ext cx="211675" cy="226475"/>
            </a:xfrm>
            <a:custGeom>
              <a:avLst/>
              <a:gdLst/>
              <a:ahLst/>
              <a:cxnLst/>
              <a:rect l="l" t="t" r="r" b="b"/>
              <a:pathLst>
                <a:path w="8467" h="9059" extrusionOk="0">
                  <a:moveTo>
                    <a:pt x="5361" y="2811"/>
                  </a:moveTo>
                  <a:cubicBezTo>
                    <a:pt x="6101" y="2922"/>
                    <a:pt x="7247" y="2034"/>
                    <a:pt x="7801" y="2663"/>
                  </a:cubicBezTo>
                  <a:cubicBezTo>
                    <a:pt x="8023" y="2885"/>
                    <a:pt x="8060" y="3809"/>
                    <a:pt x="8134" y="4179"/>
                  </a:cubicBezTo>
                  <a:cubicBezTo>
                    <a:pt x="8245" y="4733"/>
                    <a:pt x="8467" y="5251"/>
                    <a:pt x="8282" y="5731"/>
                  </a:cubicBezTo>
                  <a:cubicBezTo>
                    <a:pt x="7727" y="6138"/>
                    <a:pt x="6729" y="6175"/>
                    <a:pt x="5990" y="6397"/>
                  </a:cubicBezTo>
                  <a:cubicBezTo>
                    <a:pt x="5990" y="7062"/>
                    <a:pt x="6914" y="7839"/>
                    <a:pt x="6507" y="8467"/>
                  </a:cubicBezTo>
                  <a:cubicBezTo>
                    <a:pt x="6323" y="8763"/>
                    <a:pt x="5546" y="8763"/>
                    <a:pt x="5103" y="8837"/>
                  </a:cubicBezTo>
                  <a:cubicBezTo>
                    <a:pt x="4622" y="8948"/>
                    <a:pt x="4104" y="9022"/>
                    <a:pt x="3624" y="9059"/>
                  </a:cubicBezTo>
                  <a:cubicBezTo>
                    <a:pt x="3069" y="8467"/>
                    <a:pt x="3106" y="7321"/>
                    <a:pt x="2810" y="6508"/>
                  </a:cubicBezTo>
                  <a:cubicBezTo>
                    <a:pt x="2182" y="6508"/>
                    <a:pt x="1442" y="7025"/>
                    <a:pt x="888" y="6804"/>
                  </a:cubicBezTo>
                  <a:cubicBezTo>
                    <a:pt x="407" y="6619"/>
                    <a:pt x="370" y="5547"/>
                    <a:pt x="185" y="4807"/>
                  </a:cubicBezTo>
                  <a:cubicBezTo>
                    <a:pt x="75" y="4511"/>
                    <a:pt x="1" y="4142"/>
                    <a:pt x="1" y="3809"/>
                  </a:cubicBezTo>
                  <a:cubicBezTo>
                    <a:pt x="444" y="3291"/>
                    <a:pt x="1442" y="3365"/>
                    <a:pt x="2034" y="3033"/>
                  </a:cubicBezTo>
                  <a:cubicBezTo>
                    <a:pt x="1923" y="2700"/>
                    <a:pt x="1812" y="2367"/>
                    <a:pt x="1738" y="2034"/>
                  </a:cubicBezTo>
                  <a:cubicBezTo>
                    <a:pt x="1627" y="1702"/>
                    <a:pt x="1590" y="1369"/>
                    <a:pt x="1590" y="999"/>
                  </a:cubicBezTo>
                  <a:cubicBezTo>
                    <a:pt x="1738" y="556"/>
                    <a:pt x="3513" y="408"/>
                    <a:pt x="4141" y="223"/>
                  </a:cubicBezTo>
                  <a:cubicBezTo>
                    <a:pt x="4770" y="1"/>
                    <a:pt x="4881" y="1036"/>
                    <a:pt x="4992" y="1480"/>
                  </a:cubicBezTo>
                  <a:cubicBezTo>
                    <a:pt x="5140" y="1923"/>
                    <a:pt x="5250" y="2293"/>
                    <a:pt x="5361" y="2811"/>
                  </a:cubicBezTo>
                  <a:close/>
                  <a:moveTo>
                    <a:pt x="4067" y="1036"/>
                  </a:moveTo>
                  <a:cubicBezTo>
                    <a:pt x="3550" y="1184"/>
                    <a:pt x="2921" y="1258"/>
                    <a:pt x="2404" y="1406"/>
                  </a:cubicBezTo>
                  <a:cubicBezTo>
                    <a:pt x="2367" y="2182"/>
                    <a:pt x="2995" y="2700"/>
                    <a:pt x="2884" y="3328"/>
                  </a:cubicBezTo>
                  <a:cubicBezTo>
                    <a:pt x="2773" y="3957"/>
                    <a:pt x="1332" y="3920"/>
                    <a:pt x="814" y="4179"/>
                  </a:cubicBezTo>
                  <a:cubicBezTo>
                    <a:pt x="999" y="4659"/>
                    <a:pt x="999" y="5288"/>
                    <a:pt x="1221" y="5694"/>
                  </a:cubicBezTo>
                  <a:cubicBezTo>
                    <a:pt x="1442" y="5214"/>
                    <a:pt x="1442" y="4548"/>
                    <a:pt x="1923" y="4327"/>
                  </a:cubicBezTo>
                  <a:cubicBezTo>
                    <a:pt x="2219" y="4511"/>
                    <a:pt x="1923" y="4881"/>
                    <a:pt x="1849" y="5140"/>
                  </a:cubicBezTo>
                  <a:cubicBezTo>
                    <a:pt x="1738" y="5362"/>
                    <a:pt x="1664" y="5805"/>
                    <a:pt x="1442" y="5953"/>
                  </a:cubicBezTo>
                  <a:cubicBezTo>
                    <a:pt x="1332" y="5990"/>
                    <a:pt x="1184" y="5842"/>
                    <a:pt x="1258" y="5990"/>
                  </a:cubicBezTo>
                  <a:cubicBezTo>
                    <a:pt x="1923" y="6101"/>
                    <a:pt x="2515" y="5621"/>
                    <a:pt x="3106" y="5694"/>
                  </a:cubicBezTo>
                  <a:cubicBezTo>
                    <a:pt x="3956" y="5805"/>
                    <a:pt x="3624" y="7691"/>
                    <a:pt x="4104" y="8282"/>
                  </a:cubicBezTo>
                  <a:cubicBezTo>
                    <a:pt x="4141" y="8208"/>
                    <a:pt x="4289" y="8208"/>
                    <a:pt x="4400" y="8208"/>
                  </a:cubicBezTo>
                  <a:cubicBezTo>
                    <a:pt x="4733" y="7617"/>
                    <a:pt x="4770" y="6804"/>
                    <a:pt x="5066" y="6212"/>
                  </a:cubicBezTo>
                  <a:cubicBezTo>
                    <a:pt x="5472" y="5399"/>
                    <a:pt x="6692" y="5621"/>
                    <a:pt x="7617" y="5251"/>
                  </a:cubicBezTo>
                  <a:cubicBezTo>
                    <a:pt x="7469" y="4585"/>
                    <a:pt x="7358" y="3883"/>
                    <a:pt x="7210" y="3254"/>
                  </a:cubicBezTo>
                  <a:cubicBezTo>
                    <a:pt x="6803" y="3328"/>
                    <a:pt x="6397" y="3402"/>
                    <a:pt x="5953" y="3476"/>
                  </a:cubicBezTo>
                  <a:cubicBezTo>
                    <a:pt x="5657" y="4622"/>
                    <a:pt x="5213" y="5768"/>
                    <a:pt x="4733" y="6878"/>
                  </a:cubicBezTo>
                  <a:cubicBezTo>
                    <a:pt x="4622" y="7173"/>
                    <a:pt x="4400" y="8393"/>
                    <a:pt x="4067" y="7802"/>
                  </a:cubicBezTo>
                  <a:cubicBezTo>
                    <a:pt x="4363" y="6212"/>
                    <a:pt x="5176" y="5140"/>
                    <a:pt x="5509" y="3587"/>
                  </a:cubicBezTo>
                  <a:cubicBezTo>
                    <a:pt x="5287" y="3587"/>
                    <a:pt x="5066" y="3550"/>
                    <a:pt x="4844" y="3550"/>
                  </a:cubicBezTo>
                  <a:cubicBezTo>
                    <a:pt x="4770" y="3920"/>
                    <a:pt x="4585" y="4327"/>
                    <a:pt x="4474" y="4733"/>
                  </a:cubicBezTo>
                  <a:cubicBezTo>
                    <a:pt x="4326" y="5140"/>
                    <a:pt x="4363" y="5658"/>
                    <a:pt x="3956" y="5805"/>
                  </a:cubicBezTo>
                  <a:cubicBezTo>
                    <a:pt x="3661" y="5658"/>
                    <a:pt x="3883" y="5436"/>
                    <a:pt x="3956" y="5214"/>
                  </a:cubicBezTo>
                  <a:cubicBezTo>
                    <a:pt x="4104" y="4474"/>
                    <a:pt x="4326" y="3735"/>
                    <a:pt x="4659" y="3033"/>
                  </a:cubicBezTo>
                  <a:cubicBezTo>
                    <a:pt x="4622" y="2700"/>
                    <a:pt x="4511" y="2367"/>
                    <a:pt x="4400" y="2034"/>
                  </a:cubicBezTo>
                  <a:cubicBezTo>
                    <a:pt x="4178" y="2959"/>
                    <a:pt x="3919" y="3994"/>
                    <a:pt x="3698" y="4844"/>
                  </a:cubicBezTo>
                  <a:cubicBezTo>
                    <a:pt x="3587" y="5103"/>
                    <a:pt x="3587" y="5547"/>
                    <a:pt x="3217" y="5584"/>
                  </a:cubicBezTo>
                  <a:cubicBezTo>
                    <a:pt x="2995" y="5325"/>
                    <a:pt x="3254" y="4992"/>
                    <a:pt x="3328" y="4659"/>
                  </a:cubicBezTo>
                  <a:cubicBezTo>
                    <a:pt x="3439" y="4364"/>
                    <a:pt x="3550" y="3994"/>
                    <a:pt x="3624" y="3661"/>
                  </a:cubicBezTo>
                  <a:cubicBezTo>
                    <a:pt x="3846" y="2922"/>
                    <a:pt x="3809" y="1923"/>
                    <a:pt x="4326" y="1628"/>
                  </a:cubicBezTo>
                  <a:cubicBezTo>
                    <a:pt x="4252" y="1443"/>
                    <a:pt x="4178" y="1221"/>
                    <a:pt x="4067" y="1036"/>
                  </a:cubicBezTo>
                  <a:close/>
                  <a:moveTo>
                    <a:pt x="4807" y="8135"/>
                  </a:moveTo>
                  <a:cubicBezTo>
                    <a:pt x="5103" y="8061"/>
                    <a:pt x="5435" y="7987"/>
                    <a:pt x="5731" y="7987"/>
                  </a:cubicBezTo>
                  <a:cubicBezTo>
                    <a:pt x="5620" y="7580"/>
                    <a:pt x="5472" y="7210"/>
                    <a:pt x="5287" y="6841"/>
                  </a:cubicBezTo>
                  <a:cubicBezTo>
                    <a:pt x="5140" y="7284"/>
                    <a:pt x="4992" y="7691"/>
                    <a:pt x="4807" y="8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2076975" y="3401875"/>
              <a:ext cx="82300" cy="138675"/>
            </a:xfrm>
            <a:custGeom>
              <a:avLst/>
              <a:gdLst/>
              <a:ahLst/>
              <a:cxnLst/>
              <a:rect l="l" t="t" r="r" b="b"/>
              <a:pathLst>
                <a:path w="3292" h="5547" extrusionOk="0">
                  <a:moveTo>
                    <a:pt x="2922" y="5546"/>
                  </a:moveTo>
                  <a:cubicBezTo>
                    <a:pt x="2663" y="5288"/>
                    <a:pt x="2848" y="4881"/>
                    <a:pt x="2811" y="4511"/>
                  </a:cubicBezTo>
                  <a:cubicBezTo>
                    <a:pt x="2811" y="3772"/>
                    <a:pt x="2589" y="3032"/>
                    <a:pt x="2219" y="2367"/>
                  </a:cubicBezTo>
                  <a:cubicBezTo>
                    <a:pt x="2034" y="1923"/>
                    <a:pt x="1849" y="1517"/>
                    <a:pt x="1591" y="1147"/>
                  </a:cubicBezTo>
                  <a:cubicBezTo>
                    <a:pt x="1184" y="703"/>
                    <a:pt x="555" y="629"/>
                    <a:pt x="1" y="333"/>
                  </a:cubicBezTo>
                  <a:cubicBezTo>
                    <a:pt x="1" y="75"/>
                    <a:pt x="112" y="1"/>
                    <a:pt x="408" y="75"/>
                  </a:cubicBezTo>
                  <a:cubicBezTo>
                    <a:pt x="999" y="223"/>
                    <a:pt x="1554" y="555"/>
                    <a:pt x="1997" y="1036"/>
                  </a:cubicBezTo>
                  <a:cubicBezTo>
                    <a:pt x="2737" y="2108"/>
                    <a:pt x="3143" y="3402"/>
                    <a:pt x="3180" y="4733"/>
                  </a:cubicBezTo>
                  <a:cubicBezTo>
                    <a:pt x="3180" y="4992"/>
                    <a:pt x="3291" y="5509"/>
                    <a:pt x="2922" y="55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2223950" y="3403725"/>
              <a:ext cx="102625" cy="91525"/>
            </a:xfrm>
            <a:custGeom>
              <a:avLst/>
              <a:gdLst/>
              <a:ahLst/>
              <a:cxnLst/>
              <a:rect l="l" t="t" r="r" b="b"/>
              <a:pathLst>
                <a:path w="4105" h="3661" extrusionOk="0">
                  <a:moveTo>
                    <a:pt x="4104" y="149"/>
                  </a:moveTo>
                  <a:cubicBezTo>
                    <a:pt x="3919" y="592"/>
                    <a:pt x="3476" y="814"/>
                    <a:pt x="3180" y="1073"/>
                  </a:cubicBezTo>
                  <a:cubicBezTo>
                    <a:pt x="2329" y="1775"/>
                    <a:pt x="1590" y="2552"/>
                    <a:pt x="666" y="3254"/>
                  </a:cubicBezTo>
                  <a:cubicBezTo>
                    <a:pt x="518" y="3365"/>
                    <a:pt x="333" y="3661"/>
                    <a:pt x="111" y="3513"/>
                  </a:cubicBezTo>
                  <a:cubicBezTo>
                    <a:pt x="0" y="3032"/>
                    <a:pt x="555" y="2847"/>
                    <a:pt x="888" y="2589"/>
                  </a:cubicBezTo>
                  <a:cubicBezTo>
                    <a:pt x="1849" y="1849"/>
                    <a:pt x="2810" y="777"/>
                    <a:pt x="3771" y="1"/>
                  </a:cubicBezTo>
                  <a:cubicBezTo>
                    <a:pt x="3919" y="1"/>
                    <a:pt x="4030" y="1"/>
                    <a:pt x="4104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1712825" y="3404650"/>
              <a:ext cx="17575" cy="15750"/>
            </a:xfrm>
            <a:custGeom>
              <a:avLst/>
              <a:gdLst/>
              <a:ahLst/>
              <a:cxnLst/>
              <a:rect l="l" t="t" r="r" b="b"/>
              <a:pathLst>
                <a:path w="703" h="630" extrusionOk="0">
                  <a:moveTo>
                    <a:pt x="370" y="592"/>
                  </a:moveTo>
                  <a:cubicBezTo>
                    <a:pt x="259" y="629"/>
                    <a:pt x="148" y="592"/>
                    <a:pt x="74" y="518"/>
                  </a:cubicBezTo>
                  <a:cubicBezTo>
                    <a:pt x="0" y="1"/>
                    <a:pt x="703" y="296"/>
                    <a:pt x="370" y="5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1784000" y="3413900"/>
              <a:ext cx="19425" cy="52700"/>
            </a:xfrm>
            <a:custGeom>
              <a:avLst/>
              <a:gdLst/>
              <a:ahLst/>
              <a:cxnLst/>
              <a:rect l="l" t="t" r="r" b="b"/>
              <a:pathLst>
                <a:path w="777" h="2108" extrusionOk="0">
                  <a:moveTo>
                    <a:pt x="740" y="111"/>
                  </a:moveTo>
                  <a:cubicBezTo>
                    <a:pt x="777" y="333"/>
                    <a:pt x="592" y="629"/>
                    <a:pt x="592" y="962"/>
                  </a:cubicBezTo>
                  <a:cubicBezTo>
                    <a:pt x="555" y="1331"/>
                    <a:pt x="666" y="1812"/>
                    <a:pt x="444" y="2071"/>
                  </a:cubicBezTo>
                  <a:cubicBezTo>
                    <a:pt x="370" y="2071"/>
                    <a:pt x="370" y="2108"/>
                    <a:pt x="296" y="2071"/>
                  </a:cubicBezTo>
                  <a:cubicBezTo>
                    <a:pt x="0" y="1738"/>
                    <a:pt x="185" y="148"/>
                    <a:pt x="518" y="37"/>
                  </a:cubicBezTo>
                  <a:cubicBezTo>
                    <a:pt x="629" y="0"/>
                    <a:pt x="629" y="74"/>
                    <a:pt x="74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2230425" y="3449950"/>
              <a:ext cx="85975" cy="79500"/>
            </a:xfrm>
            <a:custGeom>
              <a:avLst/>
              <a:gdLst/>
              <a:ahLst/>
              <a:cxnLst/>
              <a:rect l="l" t="t" r="r" b="b"/>
              <a:pathLst>
                <a:path w="3439" h="3180" extrusionOk="0">
                  <a:moveTo>
                    <a:pt x="3438" y="185"/>
                  </a:moveTo>
                  <a:cubicBezTo>
                    <a:pt x="3401" y="555"/>
                    <a:pt x="3032" y="777"/>
                    <a:pt x="2736" y="1035"/>
                  </a:cubicBezTo>
                  <a:cubicBezTo>
                    <a:pt x="2181" y="1516"/>
                    <a:pt x="1553" y="1960"/>
                    <a:pt x="998" y="2477"/>
                  </a:cubicBezTo>
                  <a:cubicBezTo>
                    <a:pt x="739" y="2736"/>
                    <a:pt x="407" y="3180"/>
                    <a:pt x="0" y="2995"/>
                  </a:cubicBezTo>
                  <a:cubicBezTo>
                    <a:pt x="74" y="2625"/>
                    <a:pt x="481" y="2440"/>
                    <a:pt x="739" y="2182"/>
                  </a:cubicBezTo>
                  <a:cubicBezTo>
                    <a:pt x="1405" y="1553"/>
                    <a:pt x="2403" y="740"/>
                    <a:pt x="3069" y="185"/>
                  </a:cubicBezTo>
                  <a:cubicBezTo>
                    <a:pt x="3143" y="111"/>
                    <a:pt x="3327" y="0"/>
                    <a:pt x="343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1723925" y="3457350"/>
              <a:ext cx="40675" cy="243100"/>
            </a:xfrm>
            <a:custGeom>
              <a:avLst/>
              <a:gdLst/>
              <a:ahLst/>
              <a:cxnLst/>
              <a:rect l="l" t="t" r="r" b="b"/>
              <a:pathLst>
                <a:path w="1627" h="9724" extrusionOk="0">
                  <a:moveTo>
                    <a:pt x="111" y="0"/>
                  </a:moveTo>
                  <a:lnTo>
                    <a:pt x="333" y="0"/>
                  </a:lnTo>
                  <a:cubicBezTo>
                    <a:pt x="518" y="1922"/>
                    <a:pt x="629" y="4215"/>
                    <a:pt x="887" y="6100"/>
                  </a:cubicBezTo>
                  <a:cubicBezTo>
                    <a:pt x="924" y="6729"/>
                    <a:pt x="1035" y="7394"/>
                    <a:pt x="1183" y="8023"/>
                  </a:cubicBezTo>
                  <a:cubicBezTo>
                    <a:pt x="1331" y="8577"/>
                    <a:pt x="1627" y="9169"/>
                    <a:pt x="1442" y="9723"/>
                  </a:cubicBezTo>
                  <a:cubicBezTo>
                    <a:pt x="1072" y="9686"/>
                    <a:pt x="1035" y="9132"/>
                    <a:pt x="961" y="8873"/>
                  </a:cubicBezTo>
                  <a:cubicBezTo>
                    <a:pt x="444" y="6285"/>
                    <a:pt x="148" y="3660"/>
                    <a:pt x="37" y="1035"/>
                  </a:cubicBezTo>
                  <a:cubicBezTo>
                    <a:pt x="0" y="739"/>
                    <a:pt x="0" y="444"/>
                    <a:pt x="37" y="148"/>
                  </a:cubicBezTo>
                  <a:cubicBezTo>
                    <a:pt x="37" y="74"/>
                    <a:pt x="74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2223950" y="3491525"/>
              <a:ext cx="100775" cy="79525"/>
            </a:xfrm>
            <a:custGeom>
              <a:avLst/>
              <a:gdLst/>
              <a:ahLst/>
              <a:cxnLst/>
              <a:rect l="l" t="t" r="r" b="b"/>
              <a:pathLst>
                <a:path w="4031" h="3181" extrusionOk="0">
                  <a:moveTo>
                    <a:pt x="4030" y="112"/>
                  </a:moveTo>
                  <a:cubicBezTo>
                    <a:pt x="4030" y="482"/>
                    <a:pt x="3623" y="555"/>
                    <a:pt x="3402" y="740"/>
                  </a:cubicBezTo>
                  <a:cubicBezTo>
                    <a:pt x="3291" y="888"/>
                    <a:pt x="3180" y="1073"/>
                    <a:pt x="3032" y="1221"/>
                  </a:cubicBezTo>
                  <a:cubicBezTo>
                    <a:pt x="2366" y="1812"/>
                    <a:pt x="1627" y="2293"/>
                    <a:pt x="814" y="2737"/>
                  </a:cubicBezTo>
                  <a:cubicBezTo>
                    <a:pt x="629" y="2848"/>
                    <a:pt x="296" y="3180"/>
                    <a:pt x="37" y="2922"/>
                  </a:cubicBezTo>
                  <a:cubicBezTo>
                    <a:pt x="0" y="2589"/>
                    <a:pt x="407" y="2515"/>
                    <a:pt x="629" y="2367"/>
                  </a:cubicBezTo>
                  <a:cubicBezTo>
                    <a:pt x="1405" y="1997"/>
                    <a:pt x="2108" y="1517"/>
                    <a:pt x="2736" y="962"/>
                  </a:cubicBezTo>
                  <a:cubicBezTo>
                    <a:pt x="3032" y="666"/>
                    <a:pt x="3328" y="186"/>
                    <a:pt x="3808" y="38"/>
                  </a:cubicBezTo>
                  <a:cubicBezTo>
                    <a:pt x="3882" y="1"/>
                    <a:pt x="3956" y="38"/>
                    <a:pt x="4030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1948500" y="3496150"/>
              <a:ext cx="17600" cy="49950"/>
            </a:xfrm>
            <a:custGeom>
              <a:avLst/>
              <a:gdLst/>
              <a:ahLst/>
              <a:cxnLst/>
              <a:rect l="l" t="t" r="r" b="b"/>
              <a:pathLst>
                <a:path w="704" h="1998" extrusionOk="0">
                  <a:moveTo>
                    <a:pt x="703" y="407"/>
                  </a:moveTo>
                  <a:cubicBezTo>
                    <a:pt x="482" y="777"/>
                    <a:pt x="556" y="1997"/>
                    <a:pt x="1" y="1627"/>
                  </a:cubicBezTo>
                  <a:cubicBezTo>
                    <a:pt x="112" y="1147"/>
                    <a:pt x="186" y="1"/>
                    <a:pt x="703" y="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2216550" y="3530350"/>
              <a:ext cx="110925" cy="81375"/>
            </a:xfrm>
            <a:custGeom>
              <a:avLst/>
              <a:gdLst/>
              <a:ahLst/>
              <a:cxnLst/>
              <a:rect l="l" t="t" r="r" b="b"/>
              <a:pathLst>
                <a:path w="4437" h="3255" extrusionOk="0">
                  <a:moveTo>
                    <a:pt x="740" y="2700"/>
                  </a:moveTo>
                  <a:cubicBezTo>
                    <a:pt x="666" y="2921"/>
                    <a:pt x="185" y="3254"/>
                    <a:pt x="0" y="2921"/>
                  </a:cubicBezTo>
                  <a:cubicBezTo>
                    <a:pt x="111" y="2515"/>
                    <a:pt x="592" y="2367"/>
                    <a:pt x="925" y="2145"/>
                  </a:cubicBezTo>
                  <a:cubicBezTo>
                    <a:pt x="1886" y="1516"/>
                    <a:pt x="3032" y="629"/>
                    <a:pt x="3993" y="149"/>
                  </a:cubicBezTo>
                  <a:cubicBezTo>
                    <a:pt x="4104" y="75"/>
                    <a:pt x="4326" y="1"/>
                    <a:pt x="4363" y="223"/>
                  </a:cubicBezTo>
                  <a:cubicBezTo>
                    <a:pt x="4437" y="407"/>
                    <a:pt x="3993" y="555"/>
                    <a:pt x="3845" y="629"/>
                  </a:cubicBezTo>
                  <a:cubicBezTo>
                    <a:pt x="2921" y="1184"/>
                    <a:pt x="1812" y="2108"/>
                    <a:pt x="740" y="2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1861625" y="3550700"/>
              <a:ext cx="12975" cy="12950"/>
            </a:xfrm>
            <a:custGeom>
              <a:avLst/>
              <a:gdLst/>
              <a:ahLst/>
              <a:cxnLst/>
              <a:rect l="l" t="t" r="r" b="b"/>
              <a:pathLst>
                <a:path w="519" h="518" extrusionOk="0">
                  <a:moveTo>
                    <a:pt x="518" y="222"/>
                  </a:moveTo>
                  <a:cubicBezTo>
                    <a:pt x="518" y="333"/>
                    <a:pt x="518" y="444"/>
                    <a:pt x="444" y="518"/>
                  </a:cubicBezTo>
                  <a:lnTo>
                    <a:pt x="260" y="518"/>
                  </a:lnTo>
                  <a:cubicBezTo>
                    <a:pt x="1" y="370"/>
                    <a:pt x="297" y="0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2131525" y="3554375"/>
              <a:ext cx="12025" cy="23150"/>
            </a:xfrm>
            <a:custGeom>
              <a:avLst/>
              <a:gdLst/>
              <a:ahLst/>
              <a:cxnLst/>
              <a:rect l="l" t="t" r="r" b="b"/>
              <a:pathLst>
                <a:path w="481" h="926" extrusionOk="0">
                  <a:moveTo>
                    <a:pt x="481" y="334"/>
                  </a:moveTo>
                  <a:lnTo>
                    <a:pt x="481" y="555"/>
                  </a:lnTo>
                  <a:cubicBezTo>
                    <a:pt x="37" y="925"/>
                    <a:pt x="0" y="1"/>
                    <a:pt x="481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2185125" y="3574725"/>
              <a:ext cx="128500" cy="85050"/>
            </a:xfrm>
            <a:custGeom>
              <a:avLst/>
              <a:gdLst/>
              <a:ahLst/>
              <a:cxnLst/>
              <a:rect l="l" t="t" r="r" b="b"/>
              <a:pathLst>
                <a:path w="5140" h="3402" extrusionOk="0">
                  <a:moveTo>
                    <a:pt x="5139" y="111"/>
                  </a:moveTo>
                  <a:cubicBezTo>
                    <a:pt x="5029" y="592"/>
                    <a:pt x="4437" y="888"/>
                    <a:pt x="4030" y="1109"/>
                  </a:cubicBezTo>
                  <a:cubicBezTo>
                    <a:pt x="2958" y="1775"/>
                    <a:pt x="1775" y="2329"/>
                    <a:pt x="666" y="2995"/>
                  </a:cubicBezTo>
                  <a:cubicBezTo>
                    <a:pt x="481" y="3069"/>
                    <a:pt x="259" y="3402"/>
                    <a:pt x="37" y="3143"/>
                  </a:cubicBezTo>
                  <a:cubicBezTo>
                    <a:pt x="0" y="2847"/>
                    <a:pt x="333" y="2773"/>
                    <a:pt x="518" y="2662"/>
                  </a:cubicBezTo>
                  <a:cubicBezTo>
                    <a:pt x="1849" y="1886"/>
                    <a:pt x="3624" y="1035"/>
                    <a:pt x="4770" y="111"/>
                  </a:cubicBezTo>
                  <a:cubicBezTo>
                    <a:pt x="4881" y="0"/>
                    <a:pt x="5029" y="0"/>
                    <a:pt x="513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2003050" y="3594125"/>
              <a:ext cx="124800" cy="62875"/>
            </a:xfrm>
            <a:custGeom>
              <a:avLst/>
              <a:gdLst/>
              <a:ahLst/>
              <a:cxnLst/>
              <a:rect l="l" t="t" r="r" b="b"/>
              <a:pathLst>
                <a:path w="4992" h="2515" extrusionOk="0">
                  <a:moveTo>
                    <a:pt x="4991" y="112"/>
                  </a:moveTo>
                  <a:cubicBezTo>
                    <a:pt x="4806" y="518"/>
                    <a:pt x="4548" y="851"/>
                    <a:pt x="4178" y="1110"/>
                  </a:cubicBezTo>
                  <a:cubicBezTo>
                    <a:pt x="3660" y="1590"/>
                    <a:pt x="3032" y="1923"/>
                    <a:pt x="2329" y="2108"/>
                  </a:cubicBezTo>
                  <a:cubicBezTo>
                    <a:pt x="2071" y="2182"/>
                    <a:pt x="1775" y="2293"/>
                    <a:pt x="1553" y="2330"/>
                  </a:cubicBezTo>
                  <a:cubicBezTo>
                    <a:pt x="1183" y="2367"/>
                    <a:pt x="148" y="2515"/>
                    <a:pt x="74" y="2293"/>
                  </a:cubicBezTo>
                  <a:cubicBezTo>
                    <a:pt x="0" y="1849"/>
                    <a:pt x="1257" y="1960"/>
                    <a:pt x="1516" y="1886"/>
                  </a:cubicBezTo>
                  <a:cubicBezTo>
                    <a:pt x="2736" y="1738"/>
                    <a:pt x="3845" y="1110"/>
                    <a:pt x="4585" y="112"/>
                  </a:cubicBezTo>
                  <a:cubicBezTo>
                    <a:pt x="4622" y="1"/>
                    <a:pt x="4954" y="1"/>
                    <a:pt x="4991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2216550" y="3618150"/>
              <a:ext cx="87825" cy="56425"/>
            </a:xfrm>
            <a:custGeom>
              <a:avLst/>
              <a:gdLst/>
              <a:ahLst/>
              <a:cxnLst/>
              <a:rect l="l" t="t" r="r" b="b"/>
              <a:pathLst>
                <a:path w="3513" h="2257" extrusionOk="0">
                  <a:moveTo>
                    <a:pt x="3217" y="38"/>
                  </a:moveTo>
                  <a:cubicBezTo>
                    <a:pt x="3365" y="38"/>
                    <a:pt x="3476" y="1"/>
                    <a:pt x="3476" y="186"/>
                  </a:cubicBezTo>
                  <a:cubicBezTo>
                    <a:pt x="3513" y="371"/>
                    <a:pt x="2884" y="629"/>
                    <a:pt x="2662" y="740"/>
                  </a:cubicBezTo>
                  <a:cubicBezTo>
                    <a:pt x="2071" y="1110"/>
                    <a:pt x="1627" y="1443"/>
                    <a:pt x="925" y="1812"/>
                  </a:cubicBezTo>
                  <a:cubicBezTo>
                    <a:pt x="703" y="1923"/>
                    <a:pt x="0" y="2256"/>
                    <a:pt x="0" y="1886"/>
                  </a:cubicBezTo>
                  <a:cubicBezTo>
                    <a:pt x="0" y="1591"/>
                    <a:pt x="333" y="1665"/>
                    <a:pt x="555" y="1591"/>
                  </a:cubicBezTo>
                  <a:cubicBezTo>
                    <a:pt x="1331" y="1258"/>
                    <a:pt x="2293" y="371"/>
                    <a:pt x="3180" y="38"/>
                  </a:cubicBezTo>
                  <a:cubicBezTo>
                    <a:pt x="3180" y="38"/>
                    <a:pt x="3217" y="38"/>
                    <a:pt x="3217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2235025" y="3669000"/>
              <a:ext cx="61025" cy="85975"/>
            </a:xfrm>
            <a:custGeom>
              <a:avLst/>
              <a:gdLst/>
              <a:ahLst/>
              <a:cxnLst/>
              <a:rect l="l" t="t" r="r" b="b"/>
              <a:pathLst>
                <a:path w="2441" h="3439" extrusionOk="0">
                  <a:moveTo>
                    <a:pt x="2404" y="111"/>
                  </a:moveTo>
                  <a:cubicBezTo>
                    <a:pt x="2404" y="148"/>
                    <a:pt x="2404" y="185"/>
                    <a:pt x="2441" y="185"/>
                  </a:cubicBezTo>
                  <a:cubicBezTo>
                    <a:pt x="1997" y="1109"/>
                    <a:pt x="1443" y="1960"/>
                    <a:pt x="740" y="2736"/>
                  </a:cubicBezTo>
                  <a:cubicBezTo>
                    <a:pt x="592" y="2921"/>
                    <a:pt x="334" y="3439"/>
                    <a:pt x="1" y="3143"/>
                  </a:cubicBezTo>
                  <a:cubicBezTo>
                    <a:pt x="223" y="2551"/>
                    <a:pt x="740" y="2182"/>
                    <a:pt x="1073" y="1664"/>
                  </a:cubicBezTo>
                  <a:cubicBezTo>
                    <a:pt x="1443" y="1183"/>
                    <a:pt x="1812" y="629"/>
                    <a:pt x="2182" y="37"/>
                  </a:cubicBezTo>
                  <a:cubicBezTo>
                    <a:pt x="2256" y="0"/>
                    <a:pt x="2330" y="37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2211000" y="3669925"/>
              <a:ext cx="56400" cy="65650"/>
            </a:xfrm>
            <a:custGeom>
              <a:avLst/>
              <a:gdLst/>
              <a:ahLst/>
              <a:cxnLst/>
              <a:rect l="l" t="t" r="r" b="b"/>
              <a:pathLst>
                <a:path w="2256" h="2626" extrusionOk="0">
                  <a:moveTo>
                    <a:pt x="2256" y="296"/>
                  </a:moveTo>
                  <a:cubicBezTo>
                    <a:pt x="2256" y="481"/>
                    <a:pt x="2108" y="518"/>
                    <a:pt x="1997" y="555"/>
                  </a:cubicBezTo>
                  <a:cubicBezTo>
                    <a:pt x="1590" y="1109"/>
                    <a:pt x="1258" y="1664"/>
                    <a:pt x="814" y="2219"/>
                  </a:cubicBezTo>
                  <a:cubicBezTo>
                    <a:pt x="703" y="2403"/>
                    <a:pt x="518" y="2551"/>
                    <a:pt x="333" y="2625"/>
                  </a:cubicBezTo>
                  <a:cubicBezTo>
                    <a:pt x="1" y="2329"/>
                    <a:pt x="592" y="1849"/>
                    <a:pt x="888" y="1405"/>
                  </a:cubicBezTo>
                  <a:cubicBezTo>
                    <a:pt x="1147" y="998"/>
                    <a:pt x="1443" y="592"/>
                    <a:pt x="1775" y="222"/>
                  </a:cubicBezTo>
                  <a:cubicBezTo>
                    <a:pt x="1886" y="111"/>
                    <a:pt x="2182" y="0"/>
                    <a:pt x="2256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2107475" y="3677325"/>
              <a:ext cx="73975" cy="81350"/>
            </a:xfrm>
            <a:custGeom>
              <a:avLst/>
              <a:gdLst/>
              <a:ahLst/>
              <a:cxnLst/>
              <a:rect l="l" t="t" r="r" b="b"/>
              <a:pathLst>
                <a:path w="2959" h="3254" extrusionOk="0">
                  <a:moveTo>
                    <a:pt x="2959" y="148"/>
                  </a:moveTo>
                  <a:cubicBezTo>
                    <a:pt x="2478" y="1109"/>
                    <a:pt x="1702" y="1812"/>
                    <a:pt x="1036" y="2588"/>
                  </a:cubicBezTo>
                  <a:cubicBezTo>
                    <a:pt x="814" y="2847"/>
                    <a:pt x="629" y="3216"/>
                    <a:pt x="260" y="3253"/>
                  </a:cubicBezTo>
                  <a:cubicBezTo>
                    <a:pt x="1" y="2921"/>
                    <a:pt x="445" y="2662"/>
                    <a:pt x="666" y="2440"/>
                  </a:cubicBezTo>
                  <a:cubicBezTo>
                    <a:pt x="851" y="2181"/>
                    <a:pt x="1110" y="1923"/>
                    <a:pt x="1332" y="1701"/>
                  </a:cubicBezTo>
                  <a:cubicBezTo>
                    <a:pt x="1849" y="1109"/>
                    <a:pt x="2256" y="370"/>
                    <a:pt x="2663" y="0"/>
                  </a:cubicBezTo>
                  <a:cubicBezTo>
                    <a:pt x="2848" y="0"/>
                    <a:pt x="2885" y="74"/>
                    <a:pt x="295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2157400" y="3679150"/>
              <a:ext cx="56400" cy="64725"/>
            </a:xfrm>
            <a:custGeom>
              <a:avLst/>
              <a:gdLst/>
              <a:ahLst/>
              <a:cxnLst/>
              <a:rect l="l" t="t" r="r" b="b"/>
              <a:pathLst>
                <a:path w="2256" h="2589" extrusionOk="0">
                  <a:moveTo>
                    <a:pt x="2256" y="75"/>
                  </a:moveTo>
                  <a:cubicBezTo>
                    <a:pt x="2071" y="593"/>
                    <a:pt x="1775" y="1073"/>
                    <a:pt x="1442" y="1517"/>
                  </a:cubicBezTo>
                  <a:cubicBezTo>
                    <a:pt x="1146" y="1960"/>
                    <a:pt x="740" y="2367"/>
                    <a:pt x="259" y="2589"/>
                  </a:cubicBezTo>
                  <a:cubicBezTo>
                    <a:pt x="0" y="2330"/>
                    <a:pt x="370" y="2145"/>
                    <a:pt x="518" y="1997"/>
                  </a:cubicBezTo>
                  <a:cubicBezTo>
                    <a:pt x="1073" y="1443"/>
                    <a:pt x="1479" y="593"/>
                    <a:pt x="1997" y="1"/>
                  </a:cubicBezTo>
                  <a:cubicBezTo>
                    <a:pt x="2071" y="1"/>
                    <a:pt x="2182" y="1"/>
                    <a:pt x="2256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2069600" y="3680075"/>
              <a:ext cx="70250" cy="78600"/>
            </a:xfrm>
            <a:custGeom>
              <a:avLst/>
              <a:gdLst/>
              <a:ahLst/>
              <a:cxnLst/>
              <a:rect l="l" t="t" r="r" b="b"/>
              <a:pathLst>
                <a:path w="2810" h="3144" extrusionOk="0">
                  <a:moveTo>
                    <a:pt x="2810" y="75"/>
                  </a:moveTo>
                  <a:cubicBezTo>
                    <a:pt x="2773" y="482"/>
                    <a:pt x="2588" y="814"/>
                    <a:pt x="2292" y="1073"/>
                  </a:cubicBezTo>
                  <a:cubicBezTo>
                    <a:pt x="1775" y="1628"/>
                    <a:pt x="1220" y="2182"/>
                    <a:pt x="666" y="2663"/>
                  </a:cubicBezTo>
                  <a:cubicBezTo>
                    <a:pt x="481" y="2811"/>
                    <a:pt x="333" y="3143"/>
                    <a:pt x="74" y="2959"/>
                  </a:cubicBezTo>
                  <a:cubicBezTo>
                    <a:pt x="0" y="2626"/>
                    <a:pt x="370" y="2404"/>
                    <a:pt x="592" y="2219"/>
                  </a:cubicBezTo>
                  <a:cubicBezTo>
                    <a:pt x="1257" y="1591"/>
                    <a:pt x="1886" y="888"/>
                    <a:pt x="2477" y="149"/>
                  </a:cubicBezTo>
                  <a:cubicBezTo>
                    <a:pt x="2551" y="38"/>
                    <a:pt x="2588" y="1"/>
                    <a:pt x="2810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2022450" y="3694875"/>
              <a:ext cx="66575" cy="66575"/>
            </a:xfrm>
            <a:custGeom>
              <a:avLst/>
              <a:gdLst/>
              <a:ahLst/>
              <a:cxnLst/>
              <a:rect l="l" t="t" r="r" b="b"/>
              <a:pathLst>
                <a:path w="2663" h="2663" extrusionOk="0">
                  <a:moveTo>
                    <a:pt x="2663" y="111"/>
                  </a:moveTo>
                  <a:cubicBezTo>
                    <a:pt x="2626" y="444"/>
                    <a:pt x="2330" y="629"/>
                    <a:pt x="2145" y="888"/>
                  </a:cubicBezTo>
                  <a:cubicBezTo>
                    <a:pt x="1738" y="1331"/>
                    <a:pt x="1369" y="1775"/>
                    <a:pt x="925" y="2182"/>
                  </a:cubicBezTo>
                  <a:cubicBezTo>
                    <a:pt x="740" y="2367"/>
                    <a:pt x="481" y="2662"/>
                    <a:pt x="149" y="2588"/>
                  </a:cubicBezTo>
                  <a:cubicBezTo>
                    <a:pt x="1" y="2256"/>
                    <a:pt x="407" y="2108"/>
                    <a:pt x="592" y="1923"/>
                  </a:cubicBezTo>
                  <a:cubicBezTo>
                    <a:pt x="999" y="1553"/>
                    <a:pt x="1406" y="1147"/>
                    <a:pt x="1812" y="740"/>
                  </a:cubicBezTo>
                  <a:cubicBezTo>
                    <a:pt x="1960" y="444"/>
                    <a:pt x="2182" y="222"/>
                    <a:pt x="2441" y="0"/>
                  </a:cubicBezTo>
                  <a:cubicBezTo>
                    <a:pt x="2552" y="0"/>
                    <a:pt x="2626" y="37"/>
                    <a:pt x="266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2266450" y="3694875"/>
              <a:ext cx="39775" cy="49925"/>
            </a:xfrm>
            <a:custGeom>
              <a:avLst/>
              <a:gdLst/>
              <a:ahLst/>
              <a:cxnLst/>
              <a:rect l="l" t="t" r="r" b="b"/>
              <a:pathLst>
                <a:path w="1591" h="1997" extrusionOk="0">
                  <a:moveTo>
                    <a:pt x="1591" y="111"/>
                  </a:moveTo>
                  <a:cubicBezTo>
                    <a:pt x="1443" y="518"/>
                    <a:pt x="1258" y="851"/>
                    <a:pt x="999" y="1184"/>
                  </a:cubicBezTo>
                  <a:cubicBezTo>
                    <a:pt x="814" y="1479"/>
                    <a:pt x="592" y="1997"/>
                    <a:pt x="149" y="1923"/>
                  </a:cubicBezTo>
                  <a:cubicBezTo>
                    <a:pt x="1" y="1664"/>
                    <a:pt x="260" y="1553"/>
                    <a:pt x="371" y="1405"/>
                  </a:cubicBezTo>
                  <a:cubicBezTo>
                    <a:pt x="629" y="888"/>
                    <a:pt x="962" y="444"/>
                    <a:pt x="1332" y="0"/>
                  </a:cubicBezTo>
                  <a:cubicBezTo>
                    <a:pt x="1480" y="0"/>
                    <a:pt x="1554" y="37"/>
                    <a:pt x="159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1827425" y="3698575"/>
              <a:ext cx="53650" cy="53625"/>
            </a:xfrm>
            <a:custGeom>
              <a:avLst/>
              <a:gdLst/>
              <a:ahLst/>
              <a:cxnLst/>
              <a:rect l="l" t="t" r="r" b="b"/>
              <a:pathLst>
                <a:path w="2146" h="2145" extrusionOk="0">
                  <a:moveTo>
                    <a:pt x="2145" y="74"/>
                  </a:moveTo>
                  <a:cubicBezTo>
                    <a:pt x="1923" y="555"/>
                    <a:pt x="1628" y="962"/>
                    <a:pt x="1221" y="1257"/>
                  </a:cubicBezTo>
                  <a:cubicBezTo>
                    <a:pt x="1036" y="1405"/>
                    <a:pt x="814" y="1553"/>
                    <a:pt x="629" y="1701"/>
                  </a:cubicBezTo>
                  <a:cubicBezTo>
                    <a:pt x="408" y="1886"/>
                    <a:pt x="260" y="2145"/>
                    <a:pt x="1" y="1960"/>
                  </a:cubicBezTo>
                  <a:cubicBezTo>
                    <a:pt x="1" y="1516"/>
                    <a:pt x="518" y="1294"/>
                    <a:pt x="851" y="1036"/>
                  </a:cubicBezTo>
                  <a:cubicBezTo>
                    <a:pt x="1184" y="740"/>
                    <a:pt x="1517" y="407"/>
                    <a:pt x="1849" y="37"/>
                  </a:cubicBezTo>
                  <a:cubicBezTo>
                    <a:pt x="1960" y="0"/>
                    <a:pt x="2071" y="37"/>
                    <a:pt x="214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1966075" y="3699500"/>
              <a:ext cx="76725" cy="65650"/>
            </a:xfrm>
            <a:custGeom>
              <a:avLst/>
              <a:gdLst/>
              <a:ahLst/>
              <a:cxnLst/>
              <a:rect l="l" t="t" r="r" b="b"/>
              <a:pathLst>
                <a:path w="3069" h="2626" extrusionOk="0">
                  <a:moveTo>
                    <a:pt x="3069" y="185"/>
                  </a:moveTo>
                  <a:cubicBezTo>
                    <a:pt x="2921" y="481"/>
                    <a:pt x="2699" y="703"/>
                    <a:pt x="2440" y="888"/>
                  </a:cubicBezTo>
                  <a:cubicBezTo>
                    <a:pt x="1997" y="1294"/>
                    <a:pt x="1516" y="1701"/>
                    <a:pt x="1036" y="2108"/>
                  </a:cubicBezTo>
                  <a:cubicBezTo>
                    <a:pt x="777" y="2293"/>
                    <a:pt x="555" y="2588"/>
                    <a:pt x="222" y="2625"/>
                  </a:cubicBezTo>
                  <a:cubicBezTo>
                    <a:pt x="0" y="2329"/>
                    <a:pt x="407" y="2071"/>
                    <a:pt x="592" y="1923"/>
                  </a:cubicBezTo>
                  <a:cubicBezTo>
                    <a:pt x="1294" y="1331"/>
                    <a:pt x="2145" y="592"/>
                    <a:pt x="2810" y="37"/>
                  </a:cubicBezTo>
                  <a:cubicBezTo>
                    <a:pt x="2958" y="0"/>
                    <a:pt x="3032" y="111"/>
                    <a:pt x="306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1871800" y="3705050"/>
              <a:ext cx="78575" cy="68400"/>
            </a:xfrm>
            <a:custGeom>
              <a:avLst/>
              <a:gdLst/>
              <a:ahLst/>
              <a:cxnLst/>
              <a:rect l="l" t="t" r="r" b="b"/>
              <a:pathLst>
                <a:path w="3143" h="2736" extrusionOk="0">
                  <a:moveTo>
                    <a:pt x="3143" y="222"/>
                  </a:moveTo>
                  <a:cubicBezTo>
                    <a:pt x="3032" y="518"/>
                    <a:pt x="2662" y="703"/>
                    <a:pt x="2440" y="924"/>
                  </a:cubicBezTo>
                  <a:cubicBezTo>
                    <a:pt x="1923" y="1368"/>
                    <a:pt x="1442" y="1775"/>
                    <a:pt x="851" y="2181"/>
                  </a:cubicBezTo>
                  <a:cubicBezTo>
                    <a:pt x="629" y="2366"/>
                    <a:pt x="222" y="2736"/>
                    <a:pt x="0" y="2366"/>
                  </a:cubicBezTo>
                  <a:cubicBezTo>
                    <a:pt x="111" y="2107"/>
                    <a:pt x="444" y="2034"/>
                    <a:pt x="703" y="1812"/>
                  </a:cubicBezTo>
                  <a:cubicBezTo>
                    <a:pt x="1331" y="1368"/>
                    <a:pt x="2182" y="481"/>
                    <a:pt x="2810" y="148"/>
                  </a:cubicBezTo>
                  <a:cubicBezTo>
                    <a:pt x="2921" y="74"/>
                    <a:pt x="3069" y="0"/>
                    <a:pt x="314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1839450" y="3706900"/>
              <a:ext cx="67500" cy="66550"/>
            </a:xfrm>
            <a:custGeom>
              <a:avLst/>
              <a:gdLst/>
              <a:ahLst/>
              <a:cxnLst/>
              <a:rect l="l" t="t" r="r" b="b"/>
              <a:pathLst>
                <a:path w="2700" h="2662" extrusionOk="0">
                  <a:moveTo>
                    <a:pt x="2699" y="222"/>
                  </a:moveTo>
                  <a:cubicBezTo>
                    <a:pt x="2367" y="703"/>
                    <a:pt x="1923" y="1146"/>
                    <a:pt x="1442" y="1516"/>
                  </a:cubicBezTo>
                  <a:cubicBezTo>
                    <a:pt x="1220" y="1701"/>
                    <a:pt x="962" y="1923"/>
                    <a:pt x="740" y="2107"/>
                  </a:cubicBezTo>
                  <a:cubicBezTo>
                    <a:pt x="555" y="2329"/>
                    <a:pt x="259" y="2662"/>
                    <a:pt x="0" y="2329"/>
                  </a:cubicBezTo>
                  <a:cubicBezTo>
                    <a:pt x="333" y="1923"/>
                    <a:pt x="703" y="1553"/>
                    <a:pt x="1110" y="1220"/>
                  </a:cubicBezTo>
                  <a:cubicBezTo>
                    <a:pt x="1590" y="850"/>
                    <a:pt x="1997" y="481"/>
                    <a:pt x="2404" y="74"/>
                  </a:cubicBezTo>
                  <a:cubicBezTo>
                    <a:pt x="2588" y="0"/>
                    <a:pt x="2625" y="111"/>
                    <a:pt x="2699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1910625" y="3706900"/>
              <a:ext cx="73025" cy="66550"/>
            </a:xfrm>
            <a:custGeom>
              <a:avLst/>
              <a:gdLst/>
              <a:ahLst/>
              <a:cxnLst/>
              <a:rect l="l" t="t" r="r" b="b"/>
              <a:pathLst>
                <a:path w="2921" h="2662" extrusionOk="0">
                  <a:moveTo>
                    <a:pt x="2921" y="222"/>
                  </a:moveTo>
                  <a:cubicBezTo>
                    <a:pt x="2588" y="740"/>
                    <a:pt x="2144" y="1220"/>
                    <a:pt x="1627" y="1590"/>
                  </a:cubicBezTo>
                  <a:cubicBezTo>
                    <a:pt x="1405" y="1775"/>
                    <a:pt x="1109" y="2033"/>
                    <a:pt x="887" y="2181"/>
                  </a:cubicBezTo>
                  <a:cubicBezTo>
                    <a:pt x="629" y="2366"/>
                    <a:pt x="259" y="2662"/>
                    <a:pt x="0" y="2329"/>
                  </a:cubicBezTo>
                  <a:cubicBezTo>
                    <a:pt x="0" y="2070"/>
                    <a:pt x="296" y="2070"/>
                    <a:pt x="481" y="1960"/>
                  </a:cubicBezTo>
                  <a:cubicBezTo>
                    <a:pt x="851" y="1701"/>
                    <a:pt x="1220" y="1405"/>
                    <a:pt x="1553" y="1109"/>
                  </a:cubicBezTo>
                  <a:cubicBezTo>
                    <a:pt x="1960" y="776"/>
                    <a:pt x="2292" y="444"/>
                    <a:pt x="2625" y="74"/>
                  </a:cubicBezTo>
                  <a:cubicBezTo>
                    <a:pt x="2810" y="0"/>
                    <a:pt x="2884" y="111"/>
                    <a:pt x="2921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1763650" y="3725375"/>
              <a:ext cx="12050" cy="10200"/>
            </a:xfrm>
            <a:custGeom>
              <a:avLst/>
              <a:gdLst/>
              <a:ahLst/>
              <a:cxnLst/>
              <a:rect l="l" t="t" r="r" b="b"/>
              <a:pathLst>
                <a:path w="482" h="408" extrusionOk="0">
                  <a:moveTo>
                    <a:pt x="334" y="37"/>
                  </a:moveTo>
                  <a:cubicBezTo>
                    <a:pt x="481" y="148"/>
                    <a:pt x="408" y="407"/>
                    <a:pt x="186" y="407"/>
                  </a:cubicBezTo>
                  <a:cubicBezTo>
                    <a:pt x="149" y="370"/>
                    <a:pt x="75" y="333"/>
                    <a:pt x="38" y="296"/>
                  </a:cubicBezTo>
                  <a:cubicBezTo>
                    <a:pt x="1" y="74"/>
                    <a:pt x="112" y="1"/>
                    <a:pt x="334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" name="Google Shape;408;p7"/>
          <p:cNvSpPr/>
          <p:nvPr/>
        </p:nvSpPr>
        <p:spPr>
          <a:xfrm rot="-315008">
            <a:off x="6892612" y="1179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7"/>
          <p:cNvSpPr/>
          <p:nvPr/>
        </p:nvSpPr>
        <p:spPr>
          <a:xfrm rot="-315008">
            <a:off x="8769037" y="32478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8"/>
          <p:cNvGrpSpPr/>
          <p:nvPr/>
        </p:nvGrpSpPr>
        <p:grpSpPr>
          <a:xfrm>
            <a:off x="536620" y="1846808"/>
            <a:ext cx="1050305" cy="934491"/>
            <a:chOff x="1566800" y="4210625"/>
            <a:chExt cx="964025" cy="857725"/>
          </a:xfrm>
        </p:grpSpPr>
        <p:sp>
          <p:nvSpPr>
            <p:cNvPr id="412" name="Google Shape;412;p8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8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8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8"/>
          <p:cNvGrpSpPr/>
          <p:nvPr/>
        </p:nvGrpSpPr>
        <p:grpSpPr>
          <a:xfrm>
            <a:off x="6508603" y="119021"/>
            <a:ext cx="954142" cy="1273008"/>
            <a:chOff x="2882950" y="4162550"/>
            <a:chExt cx="738500" cy="985300"/>
          </a:xfrm>
        </p:grpSpPr>
        <p:sp>
          <p:nvSpPr>
            <p:cNvPr id="459" name="Google Shape;459;p8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8"/>
          <p:cNvSpPr/>
          <p:nvPr/>
        </p:nvSpPr>
        <p:spPr>
          <a:xfrm>
            <a:off x="7728372" y="3596601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8"/>
          <p:cNvSpPr/>
          <p:nvPr/>
        </p:nvSpPr>
        <p:spPr>
          <a:xfrm rot="-315008">
            <a:off x="1940924" y="468867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8"/>
          <p:cNvSpPr/>
          <p:nvPr/>
        </p:nvSpPr>
        <p:spPr>
          <a:xfrm rot="-315008">
            <a:off x="8609712" y="36071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8"/>
          <p:cNvSpPr/>
          <p:nvPr/>
        </p:nvSpPr>
        <p:spPr>
          <a:xfrm rot="-315008">
            <a:off x="7739737" y="2695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8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0" name="Google Shape;470;p8"/>
          <p:cNvGrpSpPr/>
          <p:nvPr/>
        </p:nvGrpSpPr>
        <p:grpSpPr>
          <a:xfrm>
            <a:off x="1796577" y="407322"/>
            <a:ext cx="668674" cy="696398"/>
            <a:chOff x="5279575" y="813000"/>
            <a:chExt cx="647000" cy="673825"/>
          </a:xfrm>
        </p:grpSpPr>
        <p:sp>
          <p:nvSpPr>
            <p:cNvPr id="471" name="Google Shape;471;p8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7" name="Google Shape;497;p8"/>
          <p:cNvSpPr txBox="1">
            <a:spLocks noGrp="1"/>
          </p:cNvSpPr>
          <p:nvPr>
            <p:ph type="title"/>
          </p:nvPr>
        </p:nvSpPr>
        <p:spPr>
          <a:xfrm>
            <a:off x="1499550" y="1115700"/>
            <a:ext cx="6144900" cy="291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9"/>
          <p:cNvGrpSpPr/>
          <p:nvPr/>
        </p:nvGrpSpPr>
        <p:grpSpPr>
          <a:xfrm rot="-666750">
            <a:off x="1510356" y="4140229"/>
            <a:ext cx="1079498" cy="740336"/>
            <a:chOff x="1640725" y="1971125"/>
            <a:chExt cx="835575" cy="573050"/>
          </a:xfrm>
        </p:grpSpPr>
        <p:sp>
          <p:nvSpPr>
            <p:cNvPr id="500" name="Google Shape;500;p9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" name="Google Shape;517;p9"/>
          <p:cNvGrpSpPr/>
          <p:nvPr/>
        </p:nvGrpSpPr>
        <p:grpSpPr>
          <a:xfrm>
            <a:off x="7405220" y="1637258"/>
            <a:ext cx="1050305" cy="934491"/>
            <a:chOff x="1566800" y="4210625"/>
            <a:chExt cx="964025" cy="857725"/>
          </a:xfrm>
        </p:grpSpPr>
        <p:sp>
          <p:nvSpPr>
            <p:cNvPr id="518" name="Google Shape;518;p9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9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9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9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9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9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9"/>
          <p:cNvGrpSpPr/>
          <p:nvPr/>
        </p:nvGrpSpPr>
        <p:grpSpPr>
          <a:xfrm>
            <a:off x="6508603" y="119021"/>
            <a:ext cx="954142" cy="1273008"/>
            <a:chOff x="2882950" y="4162550"/>
            <a:chExt cx="738500" cy="985300"/>
          </a:xfrm>
        </p:grpSpPr>
        <p:sp>
          <p:nvSpPr>
            <p:cNvPr id="565" name="Google Shape;565;p9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1" name="Google Shape;571;p9"/>
          <p:cNvSpPr/>
          <p:nvPr/>
        </p:nvSpPr>
        <p:spPr>
          <a:xfrm>
            <a:off x="5341197" y="4284964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9"/>
          <p:cNvSpPr/>
          <p:nvPr/>
        </p:nvSpPr>
        <p:spPr>
          <a:xfrm rot="-315008">
            <a:off x="1135099" y="470772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9"/>
          <p:cNvSpPr/>
          <p:nvPr/>
        </p:nvSpPr>
        <p:spPr>
          <a:xfrm rot="-315008">
            <a:off x="8704962" y="28490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9"/>
          <p:cNvSpPr/>
          <p:nvPr/>
        </p:nvSpPr>
        <p:spPr>
          <a:xfrm rot="-315008">
            <a:off x="6754637" y="1295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9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6" name="Google Shape;576;p9"/>
          <p:cNvGrpSpPr/>
          <p:nvPr/>
        </p:nvGrpSpPr>
        <p:grpSpPr>
          <a:xfrm rot="10800000">
            <a:off x="814120" y="2630526"/>
            <a:ext cx="884395" cy="696395"/>
            <a:chOff x="4036425" y="797300"/>
            <a:chExt cx="808775" cy="636850"/>
          </a:xfrm>
        </p:grpSpPr>
        <p:sp>
          <p:nvSpPr>
            <p:cNvPr id="577" name="Google Shape;577;p9"/>
            <p:cNvSpPr/>
            <p:nvPr/>
          </p:nvSpPr>
          <p:spPr>
            <a:xfrm>
              <a:off x="4406150" y="842575"/>
              <a:ext cx="260650" cy="151625"/>
            </a:xfrm>
            <a:custGeom>
              <a:avLst/>
              <a:gdLst/>
              <a:ahLst/>
              <a:cxnLst/>
              <a:rect l="l" t="t" r="r" b="b"/>
              <a:pathLst>
                <a:path w="10426" h="6065" extrusionOk="0">
                  <a:moveTo>
                    <a:pt x="9576" y="1"/>
                  </a:moveTo>
                  <a:cubicBezTo>
                    <a:pt x="10426" y="112"/>
                    <a:pt x="9428" y="555"/>
                    <a:pt x="9169" y="703"/>
                  </a:cubicBezTo>
                  <a:cubicBezTo>
                    <a:pt x="8429" y="1110"/>
                    <a:pt x="7838" y="1517"/>
                    <a:pt x="7062" y="1849"/>
                  </a:cubicBezTo>
                  <a:cubicBezTo>
                    <a:pt x="5657" y="2441"/>
                    <a:pt x="4437" y="3402"/>
                    <a:pt x="3106" y="4105"/>
                  </a:cubicBezTo>
                  <a:cubicBezTo>
                    <a:pt x="2292" y="4585"/>
                    <a:pt x="1553" y="5066"/>
                    <a:pt x="813" y="5620"/>
                  </a:cubicBezTo>
                  <a:cubicBezTo>
                    <a:pt x="592" y="5731"/>
                    <a:pt x="296" y="6064"/>
                    <a:pt x="0" y="5842"/>
                  </a:cubicBezTo>
                  <a:cubicBezTo>
                    <a:pt x="74" y="5399"/>
                    <a:pt x="592" y="5288"/>
                    <a:pt x="887" y="5103"/>
                  </a:cubicBezTo>
                  <a:cubicBezTo>
                    <a:pt x="1516" y="4622"/>
                    <a:pt x="2181" y="4179"/>
                    <a:pt x="2884" y="3772"/>
                  </a:cubicBezTo>
                  <a:cubicBezTo>
                    <a:pt x="3956" y="3254"/>
                    <a:pt x="4917" y="2515"/>
                    <a:pt x="6026" y="1886"/>
                  </a:cubicBezTo>
                  <a:cubicBezTo>
                    <a:pt x="6359" y="1702"/>
                    <a:pt x="6766" y="1554"/>
                    <a:pt x="7135" y="1369"/>
                  </a:cubicBezTo>
                  <a:cubicBezTo>
                    <a:pt x="7505" y="1184"/>
                    <a:pt x="7801" y="925"/>
                    <a:pt x="8134" y="740"/>
                  </a:cubicBezTo>
                  <a:cubicBezTo>
                    <a:pt x="8651" y="555"/>
                    <a:pt x="9132" y="297"/>
                    <a:pt x="95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4713000" y="836125"/>
              <a:ext cx="52700" cy="81350"/>
            </a:xfrm>
            <a:custGeom>
              <a:avLst/>
              <a:gdLst/>
              <a:ahLst/>
              <a:cxnLst/>
              <a:rect l="l" t="t" r="r" b="b"/>
              <a:pathLst>
                <a:path w="2108" h="3254" extrusionOk="0">
                  <a:moveTo>
                    <a:pt x="1553" y="2884"/>
                  </a:moveTo>
                  <a:cubicBezTo>
                    <a:pt x="1183" y="2218"/>
                    <a:pt x="777" y="1590"/>
                    <a:pt x="333" y="998"/>
                  </a:cubicBezTo>
                  <a:cubicBezTo>
                    <a:pt x="222" y="813"/>
                    <a:pt x="0" y="629"/>
                    <a:pt x="37" y="370"/>
                  </a:cubicBezTo>
                  <a:cubicBezTo>
                    <a:pt x="296" y="0"/>
                    <a:pt x="592" y="666"/>
                    <a:pt x="740" y="924"/>
                  </a:cubicBezTo>
                  <a:cubicBezTo>
                    <a:pt x="1110" y="1405"/>
                    <a:pt x="1442" y="1886"/>
                    <a:pt x="1775" y="2403"/>
                  </a:cubicBezTo>
                  <a:cubicBezTo>
                    <a:pt x="1886" y="2662"/>
                    <a:pt x="2108" y="3253"/>
                    <a:pt x="1775" y="3253"/>
                  </a:cubicBezTo>
                  <a:cubicBezTo>
                    <a:pt x="1553" y="3253"/>
                    <a:pt x="1553" y="3032"/>
                    <a:pt x="1553" y="28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4686200" y="841650"/>
              <a:ext cx="55475" cy="88775"/>
            </a:xfrm>
            <a:custGeom>
              <a:avLst/>
              <a:gdLst/>
              <a:ahLst/>
              <a:cxnLst/>
              <a:rect l="l" t="t" r="r" b="b"/>
              <a:pathLst>
                <a:path w="2219" h="3551" extrusionOk="0">
                  <a:moveTo>
                    <a:pt x="0" y="408"/>
                  </a:moveTo>
                  <a:cubicBezTo>
                    <a:pt x="296" y="1"/>
                    <a:pt x="555" y="814"/>
                    <a:pt x="740" y="1073"/>
                  </a:cubicBezTo>
                  <a:cubicBezTo>
                    <a:pt x="1109" y="1554"/>
                    <a:pt x="1479" y="2071"/>
                    <a:pt x="1812" y="2626"/>
                  </a:cubicBezTo>
                  <a:cubicBezTo>
                    <a:pt x="1960" y="2885"/>
                    <a:pt x="2218" y="3550"/>
                    <a:pt x="1775" y="3439"/>
                  </a:cubicBezTo>
                  <a:cubicBezTo>
                    <a:pt x="1664" y="3402"/>
                    <a:pt x="1627" y="3143"/>
                    <a:pt x="1553" y="3032"/>
                  </a:cubicBezTo>
                  <a:cubicBezTo>
                    <a:pt x="1183" y="2182"/>
                    <a:pt x="296" y="1443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4664925" y="862925"/>
              <a:ext cx="55500" cy="80425"/>
            </a:xfrm>
            <a:custGeom>
              <a:avLst/>
              <a:gdLst/>
              <a:ahLst/>
              <a:cxnLst/>
              <a:rect l="l" t="t" r="r" b="b"/>
              <a:pathLst>
                <a:path w="2220" h="3217" extrusionOk="0">
                  <a:moveTo>
                    <a:pt x="1923" y="3217"/>
                  </a:moveTo>
                  <a:cubicBezTo>
                    <a:pt x="1591" y="3106"/>
                    <a:pt x="1517" y="2699"/>
                    <a:pt x="1406" y="2440"/>
                  </a:cubicBezTo>
                  <a:cubicBezTo>
                    <a:pt x="1258" y="2181"/>
                    <a:pt x="1110" y="1923"/>
                    <a:pt x="925" y="1664"/>
                  </a:cubicBezTo>
                  <a:cubicBezTo>
                    <a:pt x="629" y="1183"/>
                    <a:pt x="149" y="740"/>
                    <a:pt x="1" y="111"/>
                  </a:cubicBezTo>
                  <a:cubicBezTo>
                    <a:pt x="112" y="74"/>
                    <a:pt x="149" y="0"/>
                    <a:pt x="260" y="0"/>
                  </a:cubicBezTo>
                  <a:cubicBezTo>
                    <a:pt x="814" y="740"/>
                    <a:pt x="1332" y="1516"/>
                    <a:pt x="1776" y="2329"/>
                  </a:cubicBezTo>
                  <a:cubicBezTo>
                    <a:pt x="1886" y="2551"/>
                    <a:pt x="2219" y="2921"/>
                    <a:pt x="1923" y="3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4627975" y="875850"/>
              <a:ext cx="71175" cy="79525"/>
            </a:xfrm>
            <a:custGeom>
              <a:avLst/>
              <a:gdLst/>
              <a:ahLst/>
              <a:cxnLst/>
              <a:rect l="l" t="t" r="r" b="b"/>
              <a:pathLst>
                <a:path w="2847" h="3181" extrusionOk="0">
                  <a:moveTo>
                    <a:pt x="2662" y="3143"/>
                  </a:moveTo>
                  <a:cubicBezTo>
                    <a:pt x="2292" y="3180"/>
                    <a:pt x="2218" y="2774"/>
                    <a:pt x="2070" y="2515"/>
                  </a:cubicBezTo>
                  <a:cubicBezTo>
                    <a:pt x="1812" y="1923"/>
                    <a:pt x="1405" y="1406"/>
                    <a:pt x="961" y="962"/>
                  </a:cubicBezTo>
                  <a:cubicBezTo>
                    <a:pt x="924" y="925"/>
                    <a:pt x="0" y="149"/>
                    <a:pt x="481" y="38"/>
                  </a:cubicBezTo>
                  <a:cubicBezTo>
                    <a:pt x="703" y="1"/>
                    <a:pt x="1109" y="481"/>
                    <a:pt x="1257" y="629"/>
                  </a:cubicBezTo>
                  <a:cubicBezTo>
                    <a:pt x="1701" y="1110"/>
                    <a:pt x="2107" y="1628"/>
                    <a:pt x="2403" y="2219"/>
                  </a:cubicBezTo>
                  <a:cubicBezTo>
                    <a:pt x="2588" y="2552"/>
                    <a:pt x="2847" y="2921"/>
                    <a:pt x="2662" y="3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4603000" y="894350"/>
              <a:ext cx="67500" cy="84125"/>
            </a:xfrm>
            <a:custGeom>
              <a:avLst/>
              <a:gdLst/>
              <a:ahLst/>
              <a:cxnLst/>
              <a:rect l="l" t="t" r="r" b="b"/>
              <a:pathLst>
                <a:path w="2700" h="3365" extrusionOk="0">
                  <a:moveTo>
                    <a:pt x="2404" y="3365"/>
                  </a:moveTo>
                  <a:cubicBezTo>
                    <a:pt x="2071" y="3291"/>
                    <a:pt x="2034" y="2847"/>
                    <a:pt x="1849" y="2588"/>
                  </a:cubicBezTo>
                  <a:cubicBezTo>
                    <a:pt x="1406" y="1886"/>
                    <a:pt x="925" y="1257"/>
                    <a:pt x="371" y="666"/>
                  </a:cubicBezTo>
                  <a:cubicBezTo>
                    <a:pt x="297" y="555"/>
                    <a:pt x="1" y="185"/>
                    <a:pt x="297" y="111"/>
                  </a:cubicBezTo>
                  <a:cubicBezTo>
                    <a:pt x="592" y="0"/>
                    <a:pt x="888" y="592"/>
                    <a:pt x="1073" y="777"/>
                  </a:cubicBezTo>
                  <a:cubicBezTo>
                    <a:pt x="1480" y="1294"/>
                    <a:pt x="1886" y="1812"/>
                    <a:pt x="2219" y="2403"/>
                  </a:cubicBezTo>
                  <a:cubicBezTo>
                    <a:pt x="2367" y="2625"/>
                    <a:pt x="2700" y="3032"/>
                    <a:pt x="2404" y="33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4577125" y="917450"/>
              <a:ext cx="69350" cy="77675"/>
            </a:xfrm>
            <a:custGeom>
              <a:avLst/>
              <a:gdLst/>
              <a:ahLst/>
              <a:cxnLst/>
              <a:rect l="l" t="t" r="r" b="b"/>
              <a:pathLst>
                <a:path w="2774" h="3107" extrusionOk="0">
                  <a:moveTo>
                    <a:pt x="2145" y="2699"/>
                  </a:moveTo>
                  <a:cubicBezTo>
                    <a:pt x="1738" y="2034"/>
                    <a:pt x="1295" y="1368"/>
                    <a:pt x="814" y="740"/>
                  </a:cubicBezTo>
                  <a:cubicBezTo>
                    <a:pt x="666" y="555"/>
                    <a:pt x="1" y="0"/>
                    <a:pt x="592" y="0"/>
                  </a:cubicBezTo>
                  <a:cubicBezTo>
                    <a:pt x="814" y="0"/>
                    <a:pt x="1073" y="481"/>
                    <a:pt x="1221" y="666"/>
                  </a:cubicBezTo>
                  <a:cubicBezTo>
                    <a:pt x="1627" y="1147"/>
                    <a:pt x="1997" y="1664"/>
                    <a:pt x="2330" y="2219"/>
                  </a:cubicBezTo>
                  <a:cubicBezTo>
                    <a:pt x="2441" y="2441"/>
                    <a:pt x="2774" y="3032"/>
                    <a:pt x="2404" y="3069"/>
                  </a:cubicBezTo>
                  <a:cubicBezTo>
                    <a:pt x="2182" y="3106"/>
                    <a:pt x="2182" y="2921"/>
                    <a:pt x="2145" y="26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4560500" y="939625"/>
              <a:ext cx="61950" cy="70275"/>
            </a:xfrm>
            <a:custGeom>
              <a:avLst/>
              <a:gdLst/>
              <a:ahLst/>
              <a:cxnLst/>
              <a:rect l="l" t="t" r="r" b="b"/>
              <a:pathLst>
                <a:path w="2478" h="2811" extrusionOk="0">
                  <a:moveTo>
                    <a:pt x="2218" y="2774"/>
                  </a:moveTo>
                  <a:cubicBezTo>
                    <a:pt x="1923" y="2811"/>
                    <a:pt x="1775" y="2441"/>
                    <a:pt x="1627" y="2219"/>
                  </a:cubicBezTo>
                  <a:cubicBezTo>
                    <a:pt x="1183" y="1554"/>
                    <a:pt x="407" y="962"/>
                    <a:pt x="0" y="149"/>
                  </a:cubicBezTo>
                  <a:cubicBezTo>
                    <a:pt x="74" y="112"/>
                    <a:pt x="111" y="1"/>
                    <a:pt x="296" y="1"/>
                  </a:cubicBezTo>
                  <a:cubicBezTo>
                    <a:pt x="814" y="666"/>
                    <a:pt x="1442" y="1258"/>
                    <a:pt x="1960" y="1997"/>
                  </a:cubicBezTo>
                  <a:cubicBezTo>
                    <a:pt x="2108" y="2182"/>
                    <a:pt x="2477" y="2478"/>
                    <a:pt x="2218" y="27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4538300" y="947025"/>
              <a:ext cx="62875" cy="74900"/>
            </a:xfrm>
            <a:custGeom>
              <a:avLst/>
              <a:gdLst/>
              <a:ahLst/>
              <a:cxnLst/>
              <a:rect l="l" t="t" r="r" b="b"/>
              <a:pathLst>
                <a:path w="2515" h="2996" extrusionOk="0">
                  <a:moveTo>
                    <a:pt x="2256" y="2995"/>
                  </a:moveTo>
                  <a:cubicBezTo>
                    <a:pt x="1886" y="2921"/>
                    <a:pt x="1886" y="2515"/>
                    <a:pt x="1739" y="2256"/>
                  </a:cubicBezTo>
                  <a:cubicBezTo>
                    <a:pt x="1406" y="1812"/>
                    <a:pt x="1036" y="1479"/>
                    <a:pt x="703" y="925"/>
                  </a:cubicBezTo>
                  <a:cubicBezTo>
                    <a:pt x="592" y="814"/>
                    <a:pt x="1" y="38"/>
                    <a:pt x="408" y="1"/>
                  </a:cubicBezTo>
                  <a:cubicBezTo>
                    <a:pt x="592" y="1"/>
                    <a:pt x="888" y="444"/>
                    <a:pt x="1036" y="666"/>
                  </a:cubicBezTo>
                  <a:cubicBezTo>
                    <a:pt x="1369" y="1184"/>
                    <a:pt x="1812" y="1627"/>
                    <a:pt x="2108" y="2145"/>
                  </a:cubicBezTo>
                  <a:cubicBezTo>
                    <a:pt x="2256" y="2367"/>
                    <a:pt x="2515" y="2736"/>
                    <a:pt x="2256" y="29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4521675" y="961825"/>
              <a:ext cx="49925" cy="66550"/>
            </a:xfrm>
            <a:custGeom>
              <a:avLst/>
              <a:gdLst/>
              <a:ahLst/>
              <a:cxnLst/>
              <a:rect l="l" t="t" r="r" b="b"/>
              <a:pathLst>
                <a:path w="1997" h="2662" extrusionOk="0">
                  <a:moveTo>
                    <a:pt x="1886" y="2625"/>
                  </a:moveTo>
                  <a:cubicBezTo>
                    <a:pt x="1516" y="2662"/>
                    <a:pt x="1405" y="2255"/>
                    <a:pt x="1257" y="2070"/>
                  </a:cubicBezTo>
                  <a:cubicBezTo>
                    <a:pt x="777" y="1479"/>
                    <a:pt x="333" y="850"/>
                    <a:pt x="0" y="185"/>
                  </a:cubicBezTo>
                  <a:cubicBezTo>
                    <a:pt x="37" y="74"/>
                    <a:pt x="111" y="74"/>
                    <a:pt x="185" y="0"/>
                  </a:cubicBezTo>
                  <a:cubicBezTo>
                    <a:pt x="222" y="37"/>
                    <a:pt x="259" y="37"/>
                    <a:pt x="296" y="37"/>
                  </a:cubicBezTo>
                  <a:cubicBezTo>
                    <a:pt x="555" y="481"/>
                    <a:pt x="888" y="850"/>
                    <a:pt x="1220" y="1294"/>
                  </a:cubicBezTo>
                  <a:cubicBezTo>
                    <a:pt x="1553" y="1738"/>
                    <a:pt x="1997" y="2070"/>
                    <a:pt x="1886" y="26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4494875" y="970125"/>
              <a:ext cx="57325" cy="70275"/>
            </a:xfrm>
            <a:custGeom>
              <a:avLst/>
              <a:gdLst/>
              <a:ahLst/>
              <a:cxnLst/>
              <a:rect l="l" t="t" r="r" b="b"/>
              <a:pathLst>
                <a:path w="2293" h="2811" extrusionOk="0">
                  <a:moveTo>
                    <a:pt x="0" y="186"/>
                  </a:moveTo>
                  <a:cubicBezTo>
                    <a:pt x="74" y="112"/>
                    <a:pt x="111" y="1"/>
                    <a:pt x="259" y="38"/>
                  </a:cubicBezTo>
                  <a:cubicBezTo>
                    <a:pt x="703" y="703"/>
                    <a:pt x="1368" y="1258"/>
                    <a:pt x="1849" y="2034"/>
                  </a:cubicBezTo>
                  <a:cubicBezTo>
                    <a:pt x="1923" y="2145"/>
                    <a:pt x="2292" y="2700"/>
                    <a:pt x="1960" y="2774"/>
                  </a:cubicBezTo>
                  <a:cubicBezTo>
                    <a:pt x="1738" y="2811"/>
                    <a:pt x="1516" y="2256"/>
                    <a:pt x="1442" y="2145"/>
                  </a:cubicBezTo>
                  <a:cubicBezTo>
                    <a:pt x="925" y="1480"/>
                    <a:pt x="296" y="962"/>
                    <a:pt x="0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4455125" y="981225"/>
              <a:ext cx="67500" cy="85975"/>
            </a:xfrm>
            <a:custGeom>
              <a:avLst/>
              <a:gdLst/>
              <a:ahLst/>
              <a:cxnLst/>
              <a:rect l="l" t="t" r="r" b="b"/>
              <a:pathLst>
                <a:path w="2700" h="3439" extrusionOk="0">
                  <a:moveTo>
                    <a:pt x="2404" y="3439"/>
                  </a:moveTo>
                  <a:cubicBezTo>
                    <a:pt x="2071" y="3402"/>
                    <a:pt x="2145" y="3106"/>
                    <a:pt x="2071" y="2884"/>
                  </a:cubicBezTo>
                  <a:cubicBezTo>
                    <a:pt x="1701" y="2071"/>
                    <a:pt x="1147" y="1331"/>
                    <a:pt x="481" y="703"/>
                  </a:cubicBezTo>
                  <a:cubicBezTo>
                    <a:pt x="296" y="555"/>
                    <a:pt x="38" y="518"/>
                    <a:pt x="1" y="222"/>
                  </a:cubicBezTo>
                  <a:cubicBezTo>
                    <a:pt x="148" y="0"/>
                    <a:pt x="444" y="148"/>
                    <a:pt x="666" y="333"/>
                  </a:cubicBezTo>
                  <a:cubicBezTo>
                    <a:pt x="1332" y="962"/>
                    <a:pt x="1886" y="1738"/>
                    <a:pt x="2330" y="2551"/>
                  </a:cubicBezTo>
                  <a:cubicBezTo>
                    <a:pt x="2478" y="2847"/>
                    <a:pt x="2699" y="3217"/>
                    <a:pt x="2404" y="34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4427400" y="998775"/>
              <a:ext cx="68425" cy="85075"/>
            </a:xfrm>
            <a:custGeom>
              <a:avLst/>
              <a:gdLst/>
              <a:ahLst/>
              <a:cxnLst/>
              <a:rect l="l" t="t" r="r" b="b"/>
              <a:pathLst>
                <a:path w="2737" h="3403" extrusionOk="0">
                  <a:moveTo>
                    <a:pt x="2588" y="3402"/>
                  </a:moveTo>
                  <a:cubicBezTo>
                    <a:pt x="2182" y="3328"/>
                    <a:pt x="2108" y="2848"/>
                    <a:pt x="1923" y="2552"/>
                  </a:cubicBezTo>
                  <a:cubicBezTo>
                    <a:pt x="1627" y="1923"/>
                    <a:pt x="1184" y="1369"/>
                    <a:pt x="703" y="888"/>
                  </a:cubicBezTo>
                  <a:cubicBezTo>
                    <a:pt x="481" y="666"/>
                    <a:pt x="0" y="555"/>
                    <a:pt x="74" y="112"/>
                  </a:cubicBezTo>
                  <a:cubicBezTo>
                    <a:pt x="111" y="75"/>
                    <a:pt x="185" y="75"/>
                    <a:pt x="259" y="38"/>
                  </a:cubicBezTo>
                  <a:cubicBezTo>
                    <a:pt x="296" y="1"/>
                    <a:pt x="296" y="38"/>
                    <a:pt x="296" y="75"/>
                  </a:cubicBezTo>
                  <a:cubicBezTo>
                    <a:pt x="1147" y="666"/>
                    <a:pt x="1849" y="1480"/>
                    <a:pt x="2293" y="2404"/>
                  </a:cubicBezTo>
                  <a:cubicBezTo>
                    <a:pt x="2477" y="2663"/>
                    <a:pt x="2736" y="3032"/>
                    <a:pt x="2588" y="34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4186175" y="1041300"/>
              <a:ext cx="153450" cy="98925"/>
            </a:xfrm>
            <a:custGeom>
              <a:avLst/>
              <a:gdLst/>
              <a:ahLst/>
              <a:cxnLst/>
              <a:rect l="l" t="t" r="r" b="b"/>
              <a:pathLst>
                <a:path w="6138" h="3957" extrusionOk="0">
                  <a:moveTo>
                    <a:pt x="4806" y="1147"/>
                  </a:moveTo>
                  <a:cubicBezTo>
                    <a:pt x="4695" y="1221"/>
                    <a:pt x="4584" y="1295"/>
                    <a:pt x="4547" y="1405"/>
                  </a:cubicBezTo>
                  <a:cubicBezTo>
                    <a:pt x="3475" y="2071"/>
                    <a:pt x="2329" y="2699"/>
                    <a:pt x="1257" y="3402"/>
                  </a:cubicBezTo>
                  <a:cubicBezTo>
                    <a:pt x="924" y="3624"/>
                    <a:pt x="592" y="3956"/>
                    <a:pt x="185" y="3956"/>
                  </a:cubicBezTo>
                  <a:cubicBezTo>
                    <a:pt x="0" y="3624"/>
                    <a:pt x="444" y="3476"/>
                    <a:pt x="629" y="3328"/>
                  </a:cubicBezTo>
                  <a:cubicBezTo>
                    <a:pt x="1294" y="2921"/>
                    <a:pt x="1997" y="2478"/>
                    <a:pt x="2662" y="2034"/>
                  </a:cubicBezTo>
                  <a:cubicBezTo>
                    <a:pt x="2958" y="1849"/>
                    <a:pt x="3327" y="1701"/>
                    <a:pt x="3586" y="1516"/>
                  </a:cubicBezTo>
                  <a:cubicBezTo>
                    <a:pt x="4252" y="1036"/>
                    <a:pt x="4954" y="592"/>
                    <a:pt x="5694" y="185"/>
                  </a:cubicBezTo>
                  <a:cubicBezTo>
                    <a:pt x="5804" y="111"/>
                    <a:pt x="6026" y="1"/>
                    <a:pt x="6063" y="259"/>
                  </a:cubicBezTo>
                  <a:cubicBezTo>
                    <a:pt x="6137" y="481"/>
                    <a:pt x="5620" y="629"/>
                    <a:pt x="5435" y="703"/>
                  </a:cubicBezTo>
                  <a:cubicBezTo>
                    <a:pt x="5250" y="888"/>
                    <a:pt x="5028" y="1036"/>
                    <a:pt x="4806" y="11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4422775" y="1132800"/>
              <a:ext cx="34225" cy="122025"/>
            </a:xfrm>
            <a:custGeom>
              <a:avLst/>
              <a:gdLst/>
              <a:ahLst/>
              <a:cxnLst/>
              <a:rect l="l" t="t" r="r" b="b"/>
              <a:pathLst>
                <a:path w="1369" h="4881" extrusionOk="0">
                  <a:moveTo>
                    <a:pt x="703" y="4548"/>
                  </a:moveTo>
                  <a:cubicBezTo>
                    <a:pt x="592" y="4363"/>
                    <a:pt x="777" y="4326"/>
                    <a:pt x="814" y="4141"/>
                  </a:cubicBezTo>
                  <a:cubicBezTo>
                    <a:pt x="888" y="3402"/>
                    <a:pt x="444" y="2552"/>
                    <a:pt x="259" y="1775"/>
                  </a:cubicBezTo>
                  <a:cubicBezTo>
                    <a:pt x="112" y="1332"/>
                    <a:pt x="38" y="925"/>
                    <a:pt x="1" y="481"/>
                  </a:cubicBezTo>
                  <a:cubicBezTo>
                    <a:pt x="407" y="1"/>
                    <a:pt x="555" y="1295"/>
                    <a:pt x="703" y="1775"/>
                  </a:cubicBezTo>
                  <a:cubicBezTo>
                    <a:pt x="851" y="2330"/>
                    <a:pt x="1036" y="2884"/>
                    <a:pt x="1110" y="3291"/>
                  </a:cubicBezTo>
                  <a:cubicBezTo>
                    <a:pt x="1184" y="3772"/>
                    <a:pt x="1369" y="4881"/>
                    <a:pt x="703" y="4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4162125" y="1142050"/>
              <a:ext cx="12050" cy="13875"/>
            </a:xfrm>
            <a:custGeom>
              <a:avLst/>
              <a:gdLst/>
              <a:ahLst/>
              <a:cxnLst/>
              <a:rect l="l" t="t" r="r" b="b"/>
              <a:pathLst>
                <a:path w="482" h="555" extrusionOk="0">
                  <a:moveTo>
                    <a:pt x="481" y="148"/>
                  </a:moveTo>
                  <a:cubicBezTo>
                    <a:pt x="481" y="444"/>
                    <a:pt x="297" y="555"/>
                    <a:pt x="75" y="518"/>
                  </a:cubicBezTo>
                  <a:cubicBezTo>
                    <a:pt x="75" y="481"/>
                    <a:pt x="75" y="407"/>
                    <a:pt x="1" y="407"/>
                  </a:cubicBezTo>
                  <a:cubicBezTo>
                    <a:pt x="1" y="148"/>
                    <a:pt x="297" y="0"/>
                    <a:pt x="48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4390425" y="1153150"/>
              <a:ext cx="42550" cy="106300"/>
            </a:xfrm>
            <a:custGeom>
              <a:avLst/>
              <a:gdLst/>
              <a:ahLst/>
              <a:cxnLst/>
              <a:rect l="l" t="t" r="r" b="b"/>
              <a:pathLst>
                <a:path w="1702" h="4252" extrusionOk="0">
                  <a:moveTo>
                    <a:pt x="1406" y="4252"/>
                  </a:moveTo>
                  <a:cubicBezTo>
                    <a:pt x="1036" y="4252"/>
                    <a:pt x="1110" y="3956"/>
                    <a:pt x="1073" y="3660"/>
                  </a:cubicBezTo>
                  <a:cubicBezTo>
                    <a:pt x="925" y="2736"/>
                    <a:pt x="703" y="1775"/>
                    <a:pt x="370" y="887"/>
                  </a:cubicBezTo>
                  <a:cubicBezTo>
                    <a:pt x="259" y="629"/>
                    <a:pt x="38" y="407"/>
                    <a:pt x="1" y="111"/>
                  </a:cubicBezTo>
                  <a:cubicBezTo>
                    <a:pt x="112" y="111"/>
                    <a:pt x="112" y="0"/>
                    <a:pt x="259" y="37"/>
                  </a:cubicBezTo>
                  <a:cubicBezTo>
                    <a:pt x="925" y="665"/>
                    <a:pt x="1184" y="1996"/>
                    <a:pt x="1369" y="3179"/>
                  </a:cubicBezTo>
                  <a:cubicBezTo>
                    <a:pt x="1442" y="3549"/>
                    <a:pt x="1701" y="3993"/>
                    <a:pt x="1406" y="42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4071550" y="1162375"/>
              <a:ext cx="93375" cy="134050"/>
            </a:xfrm>
            <a:custGeom>
              <a:avLst/>
              <a:gdLst/>
              <a:ahLst/>
              <a:cxnLst/>
              <a:rect l="l" t="t" r="r" b="b"/>
              <a:pathLst>
                <a:path w="3735" h="5362" extrusionOk="0">
                  <a:moveTo>
                    <a:pt x="3328" y="38"/>
                  </a:moveTo>
                  <a:cubicBezTo>
                    <a:pt x="3587" y="1"/>
                    <a:pt x="3624" y="1"/>
                    <a:pt x="3661" y="149"/>
                  </a:cubicBezTo>
                  <a:cubicBezTo>
                    <a:pt x="3735" y="407"/>
                    <a:pt x="3328" y="444"/>
                    <a:pt x="3254" y="518"/>
                  </a:cubicBezTo>
                  <a:cubicBezTo>
                    <a:pt x="2478" y="1184"/>
                    <a:pt x="1812" y="1960"/>
                    <a:pt x="1221" y="2810"/>
                  </a:cubicBezTo>
                  <a:cubicBezTo>
                    <a:pt x="814" y="3402"/>
                    <a:pt x="555" y="4067"/>
                    <a:pt x="444" y="4770"/>
                  </a:cubicBezTo>
                  <a:cubicBezTo>
                    <a:pt x="407" y="5029"/>
                    <a:pt x="481" y="5361"/>
                    <a:pt x="260" y="5361"/>
                  </a:cubicBezTo>
                  <a:cubicBezTo>
                    <a:pt x="1" y="5361"/>
                    <a:pt x="38" y="4918"/>
                    <a:pt x="75" y="4622"/>
                  </a:cubicBezTo>
                  <a:cubicBezTo>
                    <a:pt x="112" y="4215"/>
                    <a:pt x="223" y="3846"/>
                    <a:pt x="370" y="3476"/>
                  </a:cubicBezTo>
                  <a:cubicBezTo>
                    <a:pt x="1036" y="2145"/>
                    <a:pt x="2034" y="962"/>
                    <a:pt x="3254" y="75"/>
                  </a:cubicBezTo>
                  <a:cubicBezTo>
                    <a:pt x="3254" y="38"/>
                    <a:pt x="3291" y="38"/>
                    <a:pt x="3328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4356225" y="1168850"/>
              <a:ext cx="49025" cy="107250"/>
            </a:xfrm>
            <a:custGeom>
              <a:avLst/>
              <a:gdLst/>
              <a:ahLst/>
              <a:cxnLst/>
              <a:rect l="l" t="t" r="r" b="b"/>
              <a:pathLst>
                <a:path w="1961" h="4290" extrusionOk="0">
                  <a:moveTo>
                    <a:pt x="1553" y="4289"/>
                  </a:moveTo>
                  <a:cubicBezTo>
                    <a:pt x="1258" y="4104"/>
                    <a:pt x="1369" y="3808"/>
                    <a:pt x="1332" y="3513"/>
                  </a:cubicBezTo>
                  <a:cubicBezTo>
                    <a:pt x="1221" y="2625"/>
                    <a:pt x="962" y="1775"/>
                    <a:pt x="629" y="925"/>
                  </a:cubicBezTo>
                  <a:cubicBezTo>
                    <a:pt x="518" y="740"/>
                    <a:pt x="1" y="148"/>
                    <a:pt x="370" y="74"/>
                  </a:cubicBezTo>
                  <a:cubicBezTo>
                    <a:pt x="629" y="1"/>
                    <a:pt x="925" y="666"/>
                    <a:pt x="1036" y="888"/>
                  </a:cubicBezTo>
                  <a:cubicBezTo>
                    <a:pt x="1332" y="1627"/>
                    <a:pt x="1553" y="2404"/>
                    <a:pt x="1664" y="3217"/>
                  </a:cubicBezTo>
                  <a:cubicBezTo>
                    <a:pt x="1738" y="3550"/>
                    <a:pt x="1960" y="4141"/>
                    <a:pt x="1553" y="42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4331275" y="1181800"/>
              <a:ext cx="37925" cy="110925"/>
            </a:xfrm>
            <a:custGeom>
              <a:avLst/>
              <a:gdLst/>
              <a:ahLst/>
              <a:cxnLst/>
              <a:rect l="l" t="t" r="r" b="b"/>
              <a:pathLst>
                <a:path w="1517" h="4437" extrusionOk="0">
                  <a:moveTo>
                    <a:pt x="222" y="259"/>
                  </a:moveTo>
                  <a:cubicBezTo>
                    <a:pt x="555" y="0"/>
                    <a:pt x="1073" y="1442"/>
                    <a:pt x="1147" y="1775"/>
                  </a:cubicBezTo>
                  <a:cubicBezTo>
                    <a:pt x="1331" y="2403"/>
                    <a:pt x="1442" y="3069"/>
                    <a:pt x="1516" y="3771"/>
                  </a:cubicBezTo>
                  <a:cubicBezTo>
                    <a:pt x="1516" y="4104"/>
                    <a:pt x="1516" y="4363"/>
                    <a:pt x="1331" y="4400"/>
                  </a:cubicBezTo>
                  <a:cubicBezTo>
                    <a:pt x="1036" y="4437"/>
                    <a:pt x="1147" y="4067"/>
                    <a:pt x="1110" y="3771"/>
                  </a:cubicBezTo>
                  <a:cubicBezTo>
                    <a:pt x="1036" y="2810"/>
                    <a:pt x="814" y="1886"/>
                    <a:pt x="444" y="1035"/>
                  </a:cubicBezTo>
                  <a:cubicBezTo>
                    <a:pt x="370" y="850"/>
                    <a:pt x="0" y="444"/>
                    <a:pt x="222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4308175" y="1208600"/>
              <a:ext cx="43450" cy="96150"/>
            </a:xfrm>
            <a:custGeom>
              <a:avLst/>
              <a:gdLst/>
              <a:ahLst/>
              <a:cxnLst/>
              <a:rect l="l" t="t" r="r" b="b"/>
              <a:pathLst>
                <a:path w="1738" h="3846" extrusionOk="0">
                  <a:moveTo>
                    <a:pt x="1294" y="3845"/>
                  </a:moveTo>
                  <a:cubicBezTo>
                    <a:pt x="1072" y="3734"/>
                    <a:pt x="1183" y="3475"/>
                    <a:pt x="1146" y="3291"/>
                  </a:cubicBezTo>
                  <a:cubicBezTo>
                    <a:pt x="1035" y="2403"/>
                    <a:pt x="814" y="1516"/>
                    <a:pt x="481" y="703"/>
                  </a:cubicBezTo>
                  <a:cubicBezTo>
                    <a:pt x="407" y="555"/>
                    <a:pt x="0" y="0"/>
                    <a:pt x="444" y="0"/>
                  </a:cubicBezTo>
                  <a:cubicBezTo>
                    <a:pt x="629" y="0"/>
                    <a:pt x="961" y="777"/>
                    <a:pt x="1035" y="961"/>
                  </a:cubicBezTo>
                  <a:cubicBezTo>
                    <a:pt x="1220" y="1516"/>
                    <a:pt x="1368" y="2108"/>
                    <a:pt x="1479" y="2699"/>
                  </a:cubicBezTo>
                  <a:cubicBezTo>
                    <a:pt x="1516" y="3106"/>
                    <a:pt x="1738" y="3697"/>
                    <a:pt x="1294" y="38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4278600" y="1224300"/>
              <a:ext cx="45300" cy="101700"/>
            </a:xfrm>
            <a:custGeom>
              <a:avLst/>
              <a:gdLst/>
              <a:ahLst/>
              <a:cxnLst/>
              <a:rect l="l" t="t" r="r" b="b"/>
              <a:pathLst>
                <a:path w="1812" h="4068" extrusionOk="0">
                  <a:moveTo>
                    <a:pt x="1479" y="4068"/>
                  </a:moveTo>
                  <a:cubicBezTo>
                    <a:pt x="1109" y="3994"/>
                    <a:pt x="1257" y="3698"/>
                    <a:pt x="1257" y="3439"/>
                  </a:cubicBezTo>
                  <a:cubicBezTo>
                    <a:pt x="1109" y="2589"/>
                    <a:pt x="887" y="1738"/>
                    <a:pt x="555" y="925"/>
                  </a:cubicBezTo>
                  <a:cubicBezTo>
                    <a:pt x="444" y="703"/>
                    <a:pt x="0" y="1"/>
                    <a:pt x="481" y="1"/>
                  </a:cubicBezTo>
                  <a:cubicBezTo>
                    <a:pt x="629" y="1"/>
                    <a:pt x="887" y="666"/>
                    <a:pt x="961" y="888"/>
                  </a:cubicBezTo>
                  <a:cubicBezTo>
                    <a:pt x="1257" y="1554"/>
                    <a:pt x="1442" y="2256"/>
                    <a:pt x="1590" y="2958"/>
                  </a:cubicBezTo>
                  <a:cubicBezTo>
                    <a:pt x="1627" y="3365"/>
                    <a:pt x="1812" y="3883"/>
                    <a:pt x="1479" y="40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4251800" y="1239100"/>
              <a:ext cx="41600" cy="109075"/>
            </a:xfrm>
            <a:custGeom>
              <a:avLst/>
              <a:gdLst/>
              <a:ahLst/>
              <a:cxnLst/>
              <a:rect l="l" t="t" r="r" b="b"/>
              <a:pathLst>
                <a:path w="1664" h="4363" extrusionOk="0">
                  <a:moveTo>
                    <a:pt x="1368" y="4363"/>
                  </a:moveTo>
                  <a:cubicBezTo>
                    <a:pt x="1035" y="4289"/>
                    <a:pt x="1109" y="3993"/>
                    <a:pt x="1072" y="3697"/>
                  </a:cubicBezTo>
                  <a:cubicBezTo>
                    <a:pt x="924" y="2588"/>
                    <a:pt x="555" y="1479"/>
                    <a:pt x="0" y="481"/>
                  </a:cubicBezTo>
                  <a:cubicBezTo>
                    <a:pt x="222" y="0"/>
                    <a:pt x="629" y="814"/>
                    <a:pt x="813" y="1109"/>
                  </a:cubicBezTo>
                  <a:cubicBezTo>
                    <a:pt x="961" y="1442"/>
                    <a:pt x="1109" y="1812"/>
                    <a:pt x="1146" y="2182"/>
                  </a:cubicBezTo>
                  <a:cubicBezTo>
                    <a:pt x="1220" y="2551"/>
                    <a:pt x="1368" y="2958"/>
                    <a:pt x="1405" y="3291"/>
                  </a:cubicBezTo>
                  <a:cubicBezTo>
                    <a:pt x="1479" y="3623"/>
                    <a:pt x="1664" y="4141"/>
                    <a:pt x="1368" y="4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4224975" y="1266825"/>
              <a:ext cx="36075" cy="99850"/>
            </a:xfrm>
            <a:custGeom>
              <a:avLst/>
              <a:gdLst/>
              <a:ahLst/>
              <a:cxnLst/>
              <a:rect l="l" t="t" r="r" b="b"/>
              <a:pathLst>
                <a:path w="1443" h="3994" extrusionOk="0">
                  <a:moveTo>
                    <a:pt x="1147" y="3993"/>
                  </a:moveTo>
                  <a:cubicBezTo>
                    <a:pt x="814" y="3993"/>
                    <a:pt x="925" y="3734"/>
                    <a:pt x="925" y="3550"/>
                  </a:cubicBezTo>
                  <a:cubicBezTo>
                    <a:pt x="814" y="2662"/>
                    <a:pt x="629" y="1812"/>
                    <a:pt x="297" y="1036"/>
                  </a:cubicBezTo>
                  <a:cubicBezTo>
                    <a:pt x="223" y="814"/>
                    <a:pt x="1" y="703"/>
                    <a:pt x="1" y="444"/>
                  </a:cubicBezTo>
                  <a:cubicBezTo>
                    <a:pt x="260" y="0"/>
                    <a:pt x="740" y="888"/>
                    <a:pt x="851" y="1220"/>
                  </a:cubicBezTo>
                  <a:cubicBezTo>
                    <a:pt x="962" y="1553"/>
                    <a:pt x="1036" y="2145"/>
                    <a:pt x="1147" y="2625"/>
                  </a:cubicBezTo>
                  <a:cubicBezTo>
                    <a:pt x="1258" y="3143"/>
                    <a:pt x="1443" y="3771"/>
                    <a:pt x="1147" y="3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4201875" y="1289000"/>
              <a:ext cx="33300" cy="84150"/>
            </a:xfrm>
            <a:custGeom>
              <a:avLst/>
              <a:gdLst/>
              <a:ahLst/>
              <a:cxnLst/>
              <a:rect l="l" t="t" r="r" b="b"/>
              <a:pathLst>
                <a:path w="1332" h="3366" extrusionOk="0">
                  <a:moveTo>
                    <a:pt x="1110" y="3365"/>
                  </a:moveTo>
                  <a:cubicBezTo>
                    <a:pt x="703" y="3217"/>
                    <a:pt x="814" y="2700"/>
                    <a:pt x="703" y="2367"/>
                  </a:cubicBezTo>
                  <a:cubicBezTo>
                    <a:pt x="629" y="1997"/>
                    <a:pt x="481" y="1627"/>
                    <a:pt x="370" y="1295"/>
                  </a:cubicBezTo>
                  <a:cubicBezTo>
                    <a:pt x="259" y="962"/>
                    <a:pt x="1" y="703"/>
                    <a:pt x="38" y="370"/>
                  </a:cubicBezTo>
                  <a:cubicBezTo>
                    <a:pt x="333" y="1"/>
                    <a:pt x="592" y="814"/>
                    <a:pt x="740" y="1221"/>
                  </a:cubicBezTo>
                  <a:cubicBezTo>
                    <a:pt x="888" y="1590"/>
                    <a:pt x="1073" y="2034"/>
                    <a:pt x="1147" y="2293"/>
                  </a:cubicBezTo>
                  <a:cubicBezTo>
                    <a:pt x="1221" y="2663"/>
                    <a:pt x="1332" y="3180"/>
                    <a:pt x="1110" y="33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4178775" y="1310275"/>
              <a:ext cx="35150" cy="75800"/>
            </a:xfrm>
            <a:custGeom>
              <a:avLst/>
              <a:gdLst/>
              <a:ahLst/>
              <a:cxnLst/>
              <a:rect l="l" t="t" r="r" b="b"/>
              <a:pathLst>
                <a:path w="1406" h="3032" extrusionOk="0">
                  <a:moveTo>
                    <a:pt x="1146" y="3032"/>
                  </a:moveTo>
                  <a:cubicBezTo>
                    <a:pt x="777" y="2995"/>
                    <a:pt x="851" y="2551"/>
                    <a:pt x="777" y="2292"/>
                  </a:cubicBezTo>
                  <a:cubicBezTo>
                    <a:pt x="629" y="1812"/>
                    <a:pt x="481" y="1331"/>
                    <a:pt x="259" y="924"/>
                  </a:cubicBezTo>
                  <a:cubicBezTo>
                    <a:pt x="148" y="739"/>
                    <a:pt x="0" y="629"/>
                    <a:pt x="37" y="407"/>
                  </a:cubicBezTo>
                  <a:cubicBezTo>
                    <a:pt x="407" y="0"/>
                    <a:pt x="814" y="1072"/>
                    <a:pt x="962" y="1553"/>
                  </a:cubicBezTo>
                  <a:cubicBezTo>
                    <a:pt x="1036" y="1812"/>
                    <a:pt x="1109" y="2107"/>
                    <a:pt x="1183" y="2329"/>
                  </a:cubicBezTo>
                  <a:cubicBezTo>
                    <a:pt x="1257" y="2551"/>
                    <a:pt x="1405" y="2921"/>
                    <a:pt x="1146" y="3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4036425" y="797300"/>
              <a:ext cx="808775" cy="636850"/>
            </a:xfrm>
            <a:custGeom>
              <a:avLst/>
              <a:gdLst/>
              <a:ahLst/>
              <a:cxnLst/>
              <a:rect l="l" t="t" r="r" b="b"/>
              <a:pathLst>
                <a:path w="32351" h="25474" extrusionOk="0">
                  <a:moveTo>
                    <a:pt x="24660" y="148"/>
                  </a:moveTo>
                  <a:cubicBezTo>
                    <a:pt x="26028" y="0"/>
                    <a:pt x="27396" y="185"/>
                    <a:pt x="28690" y="666"/>
                  </a:cubicBezTo>
                  <a:cubicBezTo>
                    <a:pt x="29023" y="888"/>
                    <a:pt x="29356" y="1109"/>
                    <a:pt x="29688" y="1368"/>
                  </a:cubicBezTo>
                  <a:cubicBezTo>
                    <a:pt x="30206" y="1701"/>
                    <a:pt x="30687" y="2108"/>
                    <a:pt x="31130" y="2551"/>
                  </a:cubicBezTo>
                  <a:cubicBezTo>
                    <a:pt x="31574" y="3069"/>
                    <a:pt x="31907" y="3660"/>
                    <a:pt x="32091" y="4326"/>
                  </a:cubicBezTo>
                  <a:cubicBezTo>
                    <a:pt x="32350" y="5583"/>
                    <a:pt x="32165" y="6914"/>
                    <a:pt x="31574" y="8060"/>
                  </a:cubicBezTo>
                  <a:cubicBezTo>
                    <a:pt x="30982" y="9095"/>
                    <a:pt x="30169" y="9945"/>
                    <a:pt x="29208" y="10574"/>
                  </a:cubicBezTo>
                  <a:cubicBezTo>
                    <a:pt x="28209" y="11313"/>
                    <a:pt x="27396" y="12053"/>
                    <a:pt x="26435" y="12681"/>
                  </a:cubicBezTo>
                  <a:cubicBezTo>
                    <a:pt x="24919" y="13642"/>
                    <a:pt x="23773" y="14863"/>
                    <a:pt x="22294" y="15861"/>
                  </a:cubicBezTo>
                  <a:cubicBezTo>
                    <a:pt x="21851" y="16193"/>
                    <a:pt x="21333" y="16489"/>
                    <a:pt x="20852" y="16785"/>
                  </a:cubicBezTo>
                  <a:cubicBezTo>
                    <a:pt x="20335" y="17118"/>
                    <a:pt x="19780" y="17340"/>
                    <a:pt x="19300" y="17709"/>
                  </a:cubicBezTo>
                  <a:cubicBezTo>
                    <a:pt x="17007" y="19484"/>
                    <a:pt x="14530" y="21000"/>
                    <a:pt x="12053" y="22626"/>
                  </a:cubicBezTo>
                  <a:cubicBezTo>
                    <a:pt x="11610" y="22959"/>
                    <a:pt x="11129" y="23329"/>
                    <a:pt x="10648" y="23662"/>
                  </a:cubicBezTo>
                  <a:cubicBezTo>
                    <a:pt x="9724" y="24290"/>
                    <a:pt x="9207" y="24771"/>
                    <a:pt x="7950" y="25103"/>
                  </a:cubicBezTo>
                  <a:cubicBezTo>
                    <a:pt x="6766" y="25436"/>
                    <a:pt x="5546" y="25473"/>
                    <a:pt x="4363" y="25177"/>
                  </a:cubicBezTo>
                  <a:cubicBezTo>
                    <a:pt x="3957" y="25029"/>
                    <a:pt x="3550" y="24845"/>
                    <a:pt x="3180" y="24623"/>
                  </a:cubicBezTo>
                  <a:cubicBezTo>
                    <a:pt x="2367" y="24290"/>
                    <a:pt x="1665" y="23735"/>
                    <a:pt x="1147" y="22996"/>
                  </a:cubicBezTo>
                  <a:cubicBezTo>
                    <a:pt x="408" y="21924"/>
                    <a:pt x="1" y="20149"/>
                    <a:pt x="223" y="18042"/>
                  </a:cubicBezTo>
                  <a:cubicBezTo>
                    <a:pt x="408" y="16526"/>
                    <a:pt x="1036" y="15121"/>
                    <a:pt x="2108" y="14012"/>
                  </a:cubicBezTo>
                  <a:cubicBezTo>
                    <a:pt x="2330" y="13716"/>
                    <a:pt x="2626" y="13458"/>
                    <a:pt x="2922" y="13236"/>
                  </a:cubicBezTo>
                  <a:cubicBezTo>
                    <a:pt x="3143" y="13088"/>
                    <a:pt x="3402" y="13051"/>
                    <a:pt x="3661" y="12903"/>
                  </a:cubicBezTo>
                  <a:cubicBezTo>
                    <a:pt x="4215" y="12533"/>
                    <a:pt x="4770" y="12164"/>
                    <a:pt x="5251" y="11720"/>
                  </a:cubicBezTo>
                  <a:cubicBezTo>
                    <a:pt x="5805" y="11313"/>
                    <a:pt x="6434" y="10981"/>
                    <a:pt x="6988" y="10648"/>
                  </a:cubicBezTo>
                  <a:cubicBezTo>
                    <a:pt x="7839" y="10093"/>
                    <a:pt x="8652" y="9502"/>
                    <a:pt x="9539" y="8984"/>
                  </a:cubicBezTo>
                  <a:cubicBezTo>
                    <a:pt x="9835" y="8799"/>
                    <a:pt x="10168" y="8688"/>
                    <a:pt x="10464" y="8504"/>
                  </a:cubicBezTo>
                  <a:cubicBezTo>
                    <a:pt x="11055" y="8208"/>
                    <a:pt x="11573" y="7653"/>
                    <a:pt x="12164" y="7284"/>
                  </a:cubicBezTo>
                  <a:cubicBezTo>
                    <a:pt x="12756" y="6914"/>
                    <a:pt x="13236" y="6396"/>
                    <a:pt x="13791" y="6063"/>
                  </a:cubicBezTo>
                  <a:cubicBezTo>
                    <a:pt x="14272" y="5768"/>
                    <a:pt x="14715" y="5583"/>
                    <a:pt x="15159" y="5287"/>
                  </a:cubicBezTo>
                  <a:cubicBezTo>
                    <a:pt x="16305" y="4437"/>
                    <a:pt x="17488" y="3513"/>
                    <a:pt x="18782" y="2699"/>
                  </a:cubicBezTo>
                  <a:cubicBezTo>
                    <a:pt x="19263" y="2440"/>
                    <a:pt x="19669" y="2255"/>
                    <a:pt x="20150" y="1960"/>
                  </a:cubicBezTo>
                  <a:cubicBezTo>
                    <a:pt x="21518" y="1072"/>
                    <a:pt x="23071" y="481"/>
                    <a:pt x="24660" y="148"/>
                  </a:cubicBezTo>
                  <a:close/>
                  <a:moveTo>
                    <a:pt x="22294" y="11424"/>
                  </a:moveTo>
                  <a:cubicBezTo>
                    <a:pt x="22442" y="11868"/>
                    <a:pt x="22516" y="12349"/>
                    <a:pt x="22553" y="12829"/>
                  </a:cubicBezTo>
                  <a:cubicBezTo>
                    <a:pt x="23329" y="12644"/>
                    <a:pt x="23108" y="11905"/>
                    <a:pt x="22849" y="11055"/>
                  </a:cubicBezTo>
                  <a:cubicBezTo>
                    <a:pt x="22664" y="10389"/>
                    <a:pt x="22479" y="9945"/>
                    <a:pt x="22331" y="9465"/>
                  </a:cubicBezTo>
                  <a:cubicBezTo>
                    <a:pt x="22812" y="9169"/>
                    <a:pt x="22923" y="9871"/>
                    <a:pt x="22997" y="10204"/>
                  </a:cubicBezTo>
                  <a:cubicBezTo>
                    <a:pt x="23662" y="10204"/>
                    <a:pt x="23736" y="11165"/>
                    <a:pt x="23921" y="11757"/>
                  </a:cubicBezTo>
                  <a:cubicBezTo>
                    <a:pt x="24438" y="11091"/>
                    <a:pt x="23477" y="10278"/>
                    <a:pt x="23736" y="9687"/>
                  </a:cubicBezTo>
                  <a:cubicBezTo>
                    <a:pt x="23588" y="9354"/>
                    <a:pt x="23329" y="9169"/>
                    <a:pt x="23218" y="8836"/>
                  </a:cubicBezTo>
                  <a:cubicBezTo>
                    <a:pt x="23662" y="8504"/>
                    <a:pt x="23810" y="8984"/>
                    <a:pt x="24032" y="9354"/>
                  </a:cubicBezTo>
                  <a:cubicBezTo>
                    <a:pt x="24069" y="9465"/>
                    <a:pt x="24143" y="9761"/>
                    <a:pt x="24217" y="9798"/>
                  </a:cubicBezTo>
                  <a:cubicBezTo>
                    <a:pt x="24254" y="9871"/>
                    <a:pt x="24475" y="9724"/>
                    <a:pt x="24512" y="9908"/>
                  </a:cubicBezTo>
                  <a:cubicBezTo>
                    <a:pt x="24623" y="10278"/>
                    <a:pt x="24512" y="10833"/>
                    <a:pt x="24808" y="11055"/>
                  </a:cubicBezTo>
                  <a:cubicBezTo>
                    <a:pt x="25067" y="10500"/>
                    <a:pt x="24697" y="9982"/>
                    <a:pt x="24512" y="9613"/>
                  </a:cubicBezTo>
                  <a:cubicBezTo>
                    <a:pt x="24365" y="9391"/>
                    <a:pt x="24143" y="9021"/>
                    <a:pt x="24512" y="8873"/>
                  </a:cubicBezTo>
                  <a:cubicBezTo>
                    <a:pt x="24882" y="9317"/>
                    <a:pt x="25141" y="9834"/>
                    <a:pt x="25289" y="10389"/>
                  </a:cubicBezTo>
                  <a:cubicBezTo>
                    <a:pt x="25178" y="9280"/>
                    <a:pt x="24697" y="8577"/>
                    <a:pt x="24402" y="7690"/>
                  </a:cubicBezTo>
                  <a:cubicBezTo>
                    <a:pt x="24402" y="7690"/>
                    <a:pt x="24438" y="7653"/>
                    <a:pt x="24438" y="7579"/>
                  </a:cubicBezTo>
                  <a:cubicBezTo>
                    <a:pt x="24882" y="7394"/>
                    <a:pt x="24882" y="7912"/>
                    <a:pt x="24993" y="8171"/>
                  </a:cubicBezTo>
                  <a:cubicBezTo>
                    <a:pt x="25326" y="8836"/>
                    <a:pt x="25585" y="9576"/>
                    <a:pt x="25732" y="10315"/>
                  </a:cubicBezTo>
                  <a:cubicBezTo>
                    <a:pt x="26139" y="9908"/>
                    <a:pt x="25104" y="9132"/>
                    <a:pt x="25659" y="8799"/>
                  </a:cubicBezTo>
                  <a:cubicBezTo>
                    <a:pt x="26028" y="8984"/>
                    <a:pt x="25954" y="9650"/>
                    <a:pt x="26250" y="9908"/>
                  </a:cubicBezTo>
                  <a:cubicBezTo>
                    <a:pt x="26324" y="9465"/>
                    <a:pt x="25991" y="9058"/>
                    <a:pt x="25880" y="8614"/>
                  </a:cubicBezTo>
                  <a:cubicBezTo>
                    <a:pt x="25880" y="8541"/>
                    <a:pt x="25917" y="8430"/>
                    <a:pt x="25917" y="8356"/>
                  </a:cubicBezTo>
                  <a:cubicBezTo>
                    <a:pt x="25880" y="7986"/>
                    <a:pt x="25585" y="7690"/>
                    <a:pt x="25548" y="7320"/>
                  </a:cubicBezTo>
                  <a:cubicBezTo>
                    <a:pt x="25991" y="6877"/>
                    <a:pt x="26139" y="7875"/>
                    <a:pt x="26287" y="8282"/>
                  </a:cubicBezTo>
                  <a:cubicBezTo>
                    <a:pt x="26435" y="8725"/>
                    <a:pt x="26583" y="9132"/>
                    <a:pt x="26768" y="9539"/>
                  </a:cubicBezTo>
                  <a:cubicBezTo>
                    <a:pt x="27100" y="9354"/>
                    <a:pt x="26805" y="8910"/>
                    <a:pt x="26731" y="8504"/>
                  </a:cubicBezTo>
                  <a:cubicBezTo>
                    <a:pt x="26657" y="8245"/>
                    <a:pt x="26324" y="7579"/>
                    <a:pt x="26657" y="7542"/>
                  </a:cubicBezTo>
                  <a:cubicBezTo>
                    <a:pt x="27248" y="7468"/>
                    <a:pt x="26842" y="8836"/>
                    <a:pt x="27433" y="8910"/>
                  </a:cubicBezTo>
                  <a:cubicBezTo>
                    <a:pt x="27359" y="8430"/>
                    <a:pt x="27248" y="7949"/>
                    <a:pt x="27137" y="7505"/>
                  </a:cubicBezTo>
                  <a:cubicBezTo>
                    <a:pt x="27100" y="7431"/>
                    <a:pt x="26287" y="6248"/>
                    <a:pt x="26879" y="6322"/>
                  </a:cubicBezTo>
                  <a:cubicBezTo>
                    <a:pt x="27137" y="6322"/>
                    <a:pt x="27285" y="7173"/>
                    <a:pt x="27470" y="7284"/>
                  </a:cubicBezTo>
                  <a:cubicBezTo>
                    <a:pt x="27507" y="7025"/>
                    <a:pt x="27248" y="6766"/>
                    <a:pt x="27507" y="6655"/>
                  </a:cubicBezTo>
                  <a:cubicBezTo>
                    <a:pt x="27914" y="6618"/>
                    <a:pt x="27840" y="7062"/>
                    <a:pt x="27877" y="7284"/>
                  </a:cubicBezTo>
                  <a:cubicBezTo>
                    <a:pt x="28062" y="7764"/>
                    <a:pt x="28246" y="8245"/>
                    <a:pt x="28357" y="8762"/>
                  </a:cubicBezTo>
                  <a:cubicBezTo>
                    <a:pt x="28468" y="8762"/>
                    <a:pt x="28542" y="8688"/>
                    <a:pt x="28653" y="8688"/>
                  </a:cubicBezTo>
                  <a:cubicBezTo>
                    <a:pt x="28653" y="8060"/>
                    <a:pt x="28431" y="7431"/>
                    <a:pt x="28062" y="6988"/>
                  </a:cubicBezTo>
                  <a:cubicBezTo>
                    <a:pt x="28062" y="6877"/>
                    <a:pt x="28173" y="6840"/>
                    <a:pt x="28209" y="6729"/>
                  </a:cubicBezTo>
                  <a:cubicBezTo>
                    <a:pt x="28209" y="6359"/>
                    <a:pt x="27729" y="6359"/>
                    <a:pt x="27729" y="6063"/>
                  </a:cubicBezTo>
                  <a:cubicBezTo>
                    <a:pt x="27729" y="5953"/>
                    <a:pt x="27803" y="5879"/>
                    <a:pt x="27914" y="5842"/>
                  </a:cubicBezTo>
                  <a:cubicBezTo>
                    <a:pt x="28579" y="5731"/>
                    <a:pt x="28838" y="7690"/>
                    <a:pt x="29060" y="8097"/>
                  </a:cubicBezTo>
                  <a:cubicBezTo>
                    <a:pt x="29984" y="7653"/>
                    <a:pt x="28690" y="6470"/>
                    <a:pt x="29245" y="5879"/>
                  </a:cubicBezTo>
                  <a:cubicBezTo>
                    <a:pt x="29208" y="5620"/>
                    <a:pt x="28949" y="5509"/>
                    <a:pt x="28986" y="5139"/>
                  </a:cubicBezTo>
                  <a:cubicBezTo>
                    <a:pt x="29023" y="5102"/>
                    <a:pt x="29097" y="5065"/>
                    <a:pt x="29171" y="5028"/>
                  </a:cubicBezTo>
                  <a:cubicBezTo>
                    <a:pt x="29614" y="5398"/>
                    <a:pt x="29725" y="6063"/>
                    <a:pt x="29947" y="6655"/>
                  </a:cubicBezTo>
                  <a:cubicBezTo>
                    <a:pt x="29947" y="6322"/>
                    <a:pt x="30243" y="6248"/>
                    <a:pt x="30280" y="5916"/>
                  </a:cubicBezTo>
                  <a:cubicBezTo>
                    <a:pt x="30317" y="5620"/>
                    <a:pt x="29836" y="5176"/>
                    <a:pt x="30206" y="4917"/>
                  </a:cubicBezTo>
                  <a:cubicBezTo>
                    <a:pt x="30095" y="4585"/>
                    <a:pt x="29947" y="4289"/>
                    <a:pt x="29762" y="3993"/>
                  </a:cubicBezTo>
                  <a:cubicBezTo>
                    <a:pt x="29762" y="4141"/>
                    <a:pt x="29614" y="4252"/>
                    <a:pt x="29503" y="4215"/>
                  </a:cubicBezTo>
                  <a:cubicBezTo>
                    <a:pt x="29245" y="4030"/>
                    <a:pt x="29319" y="3771"/>
                    <a:pt x="29171" y="3513"/>
                  </a:cubicBezTo>
                  <a:cubicBezTo>
                    <a:pt x="28912" y="3032"/>
                    <a:pt x="28357" y="2736"/>
                    <a:pt x="28209" y="2182"/>
                  </a:cubicBezTo>
                  <a:cubicBezTo>
                    <a:pt x="28209" y="2145"/>
                    <a:pt x="28283" y="2108"/>
                    <a:pt x="28320" y="2071"/>
                  </a:cubicBezTo>
                  <a:cubicBezTo>
                    <a:pt x="28949" y="2255"/>
                    <a:pt x="29060" y="2921"/>
                    <a:pt x="29503" y="3291"/>
                  </a:cubicBezTo>
                  <a:cubicBezTo>
                    <a:pt x="30095" y="3513"/>
                    <a:pt x="30613" y="4511"/>
                    <a:pt x="30687" y="5176"/>
                  </a:cubicBezTo>
                  <a:cubicBezTo>
                    <a:pt x="30723" y="5324"/>
                    <a:pt x="30650" y="5509"/>
                    <a:pt x="30687" y="5694"/>
                  </a:cubicBezTo>
                  <a:cubicBezTo>
                    <a:pt x="30723" y="5842"/>
                    <a:pt x="30871" y="5953"/>
                    <a:pt x="30908" y="6137"/>
                  </a:cubicBezTo>
                  <a:cubicBezTo>
                    <a:pt x="30908" y="6729"/>
                    <a:pt x="30760" y="7284"/>
                    <a:pt x="30539" y="7838"/>
                  </a:cubicBezTo>
                  <a:cubicBezTo>
                    <a:pt x="30206" y="8688"/>
                    <a:pt x="29171" y="9132"/>
                    <a:pt x="28431" y="9724"/>
                  </a:cubicBezTo>
                  <a:cubicBezTo>
                    <a:pt x="28246" y="9834"/>
                    <a:pt x="28136" y="10056"/>
                    <a:pt x="27988" y="10167"/>
                  </a:cubicBezTo>
                  <a:cubicBezTo>
                    <a:pt x="27803" y="10315"/>
                    <a:pt x="27507" y="10500"/>
                    <a:pt x="27248" y="10648"/>
                  </a:cubicBezTo>
                  <a:cubicBezTo>
                    <a:pt x="26731" y="11018"/>
                    <a:pt x="26213" y="11387"/>
                    <a:pt x="25622" y="11757"/>
                  </a:cubicBezTo>
                  <a:cubicBezTo>
                    <a:pt x="24512" y="12459"/>
                    <a:pt x="23477" y="13236"/>
                    <a:pt x="22442" y="14049"/>
                  </a:cubicBezTo>
                  <a:cubicBezTo>
                    <a:pt x="21998" y="14419"/>
                    <a:pt x="21370" y="14715"/>
                    <a:pt x="20815" y="15158"/>
                  </a:cubicBezTo>
                  <a:cubicBezTo>
                    <a:pt x="20039" y="15713"/>
                    <a:pt x="19558" y="16267"/>
                    <a:pt x="18708" y="16415"/>
                  </a:cubicBezTo>
                  <a:lnTo>
                    <a:pt x="18708" y="17118"/>
                  </a:lnTo>
                  <a:cubicBezTo>
                    <a:pt x="19817" y="16489"/>
                    <a:pt x="20889" y="15861"/>
                    <a:pt x="21961" y="15232"/>
                  </a:cubicBezTo>
                  <a:cubicBezTo>
                    <a:pt x="23034" y="14382"/>
                    <a:pt x="24106" y="13421"/>
                    <a:pt x="25289" y="12533"/>
                  </a:cubicBezTo>
                  <a:cubicBezTo>
                    <a:pt x="25843" y="12053"/>
                    <a:pt x="26472" y="11720"/>
                    <a:pt x="27026" y="11276"/>
                  </a:cubicBezTo>
                  <a:cubicBezTo>
                    <a:pt x="27581" y="10833"/>
                    <a:pt x="28209" y="10426"/>
                    <a:pt x="28764" y="10019"/>
                  </a:cubicBezTo>
                  <a:cubicBezTo>
                    <a:pt x="28912" y="9871"/>
                    <a:pt x="28986" y="9687"/>
                    <a:pt x="29134" y="9576"/>
                  </a:cubicBezTo>
                  <a:cubicBezTo>
                    <a:pt x="29282" y="9465"/>
                    <a:pt x="29503" y="9428"/>
                    <a:pt x="29651" y="9280"/>
                  </a:cubicBezTo>
                  <a:cubicBezTo>
                    <a:pt x="31093" y="8208"/>
                    <a:pt x="32017" y="5546"/>
                    <a:pt x="30908" y="3513"/>
                  </a:cubicBezTo>
                  <a:cubicBezTo>
                    <a:pt x="30687" y="3180"/>
                    <a:pt x="30428" y="2847"/>
                    <a:pt x="30095" y="2588"/>
                  </a:cubicBezTo>
                  <a:cubicBezTo>
                    <a:pt x="29060" y="1627"/>
                    <a:pt x="27692" y="1035"/>
                    <a:pt x="26287" y="851"/>
                  </a:cubicBezTo>
                  <a:cubicBezTo>
                    <a:pt x="25363" y="777"/>
                    <a:pt x="24402" y="888"/>
                    <a:pt x="23514" y="1183"/>
                  </a:cubicBezTo>
                  <a:cubicBezTo>
                    <a:pt x="22849" y="1442"/>
                    <a:pt x="22220" y="1738"/>
                    <a:pt x="21629" y="2071"/>
                  </a:cubicBezTo>
                  <a:cubicBezTo>
                    <a:pt x="20372" y="2662"/>
                    <a:pt x="19115" y="3328"/>
                    <a:pt x="17969" y="4141"/>
                  </a:cubicBezTo>
                  <a:cubicBezTo>
                    <a:pt x="16749" y="4880"/>
                    <a:pt x="15750" y="5916"/>
                    <a:pt x="14456" y="6544"/>
                  </a:cubicBezTo>
                  <a:cubicBezTo>
                    <a:pt x="13865" y="6914"/>
                    <a:pt x="13310" y="7357"/>
                    <a:pt x="12793" y="7838"/>
                  </a:cubicBezTo>
                  <a:cubicBezTo>
                    <a:pt x="14715" y="8282"/>
                    <a:pt x="16379" y="9576"/>
                    <a:pt x="17303" y="11350"/>
                  </a:cubicBezTo>
                  <a:cubicBezTo>
                    <a:pt x="17414" y="11572"/>
                    <a:pt x="17488" y="11794"/>
                    <a:pt x="17599" y="12016"/>
                  </a:cubicBezTo>
                  <a:cubicBezTo>
                    <a:pt x="17710" y="12201"/>
                    <a:pt x="17895" y="12385"/>
                    <a:pt x="18006" y="12607"/>
                  </a:cubicBezTo>
                  <a:cubicBezTo>
                    <a:pt x="18486" y="13606"/>
                    <a:pt x="18745" y="14678"/>
                    <a:pt x="18782" y="15787"/>
                  </a:cubicBezTo>
                  <a:cubicBezTo>
                    <a:pt x="18893" y="15528"/>
                    <a:pt x="18893" y="15232"/>
                    <a:pt x="18819" y="14973"/>
                  </a:cubicBezTo>
                  <a:cubicBezTo>
                    <a:pt x="18708" y="14382"/>
                    <a:pt x="18597" y="13827"/>
                    <a:pt x="18412" y="13273"/>
                  </a:cubicBezTo>
                  <a:cubicBezTo>
                    <a:pt x="18227" y="13088"/>
                    <a:pt x="17858" y="12459"/>
                    <a:pt x="18338" y="12349"/>
                  </a:cubicBezTo>
                  <a:cubicBezTo>
                    <a:pt x="18708" y="12829"/>
                    <a:pt x="18819" y="13532"/>
                    <a:pt x="19078" y="14086"/>
                  </a:cubicBezTo>
                  <a:cubicBezTo>
                    <a:pt x="19004" y="13569"/>
                    <a:pt x="18930" y="13088"/>
                    <a:pt x="18782" y="12570"/>
                  </a:cubicBezTo>
                  <a:cubicBezTo>
                    <a:pt x="18708" y="12349"/>
                    <a:pt x="18486" y="12201"/>
                    <a:pt x="18523" y="11942"/>
                  </a:cubicBezTo>
                  <a:cubicBezTo>
                    <a:pt x="18819" y="11720"/>
                    <a:pt x="18967" y="12090"/>
                    <a:pt x="19078" y="12238"/>
                  </a:cubicBezTo>
                  <a:cubicBezTo>
                    <a:pt x="19078" y="12090"/>
                    <a:pt x="19263" y="11979"/>
                    <a:pt x="19373" y="12053"/>
                  </a:cubicBezTo>
                  <a:cubicBezTo>
                    <a:pt x="19669" y="12792"/>
                    <a:pt x="19854" y="13569"/>
                    <a:pt x="20002" y="14382"/>
                  </a:cubicBezTo>
                  <a:cubicBezTo>
                    <a:pt x="19891" y="14382"/>
                    <a:pt x="19891" y="14530"/>
                    <a:pt x="19743" y="14493"/>
                  </a:cubicBezTo>
                  <a:cubicBezTo>
                    <a:pt x="19558" y="14456"/>
                    <a:pt x="19595" y="14049"/>
                    <a:pt x="19447" y="13901"/>
                  </a:cubicBezTo>
                  <a:cubicBezTo>
                    <a:pt x="19484" y="14308"/>
                    <a:pt x="19558" y="14678"/>
                    <a:pt x="19595" y="15084"/>
                  </a:cubicBezTo>
                  <a:cubicBezTo>
                    <a:pt x="19817" y="15121"/>
                    <a:pt x="20039" y="15010"/>
                    <a:pt x="20187" y="14863"/>
                  </a:cubicBezTo>
                  <a:cubicBezTo>
                    <a:pt x="20224" y="14049"/>
                    <a:pt x="20113" y="13199"/>
                    <a:pt x="19928" y="12422"/>
                  </a:cubicBezTo>
                  <a:cubicBezTo>
                    <a:pt x="19817" y="12016"/>
                    <a:pt x="19410" y="11387"/>
                    <a:pt x="19817" y="11165"/>
                  </a:cubicBezTo>
                  <a:cubicBezTo>
                    <a:pt x="20409" y="11868"/>
                    <a:pt x="20483" y="13125"/>
                    <a:pt x="20594" y="14308"/>
                  </a:cubicBezTo>
                  <a:cubicBezTo>
                    <a:pt x="20963" y="14271"/>
                    <a:pt x="20815" y="13864"/>
                    <a:pt x="20778" y="13532"/>
                  </a:cubicBezTo>
                  <a:cubicBezTo>
                    <a:pt x="20741" y="13199"/>
                    <a:pt x="20704" y="12866"/>
                    <a:pt x="20594" y="12570"/>
                  </a:cubicBezTo>
                  <a:cubicBezTo>
                    <a:pt x="20483" y="12349"/>
                    <a:pt x="20113" y="12053"/>
                    <a:pt x="20520" y="11942"/>
                  </a:cubicBezTo>
                  <a:cubicBezTo>
                    <a:pt x="20741" y="11942"/>
                    <a:pt x="20741" y="12164"/>
                    <a:pt x="20889" y="12275"/>
                  </a:cubicBezTo>
                  <a:cubicBezTo>
                    <a:pt x="20889" y="11794"/>
                    <a:pt x="20298" y="11018"/>
                    <a:pt x="20815" y="10759"/>
                  </a:cubicBezTo>
                  <a:cubicBezTo>
                    <a:pt x="21037" y="10796"/>
                    <a:pt x="21000" y="11165"/>
                    <a:pt x="21074" y="11313"/>
                  </a:cubicBezTo>
                  <a:cubicBezTo>
                    <a:pt x="21148" y="11387"/>
                    <a:pt x="21259" y="11202"/>
                    <a:pt x="21407" y="11276"/>
                  </a:cubicBezTo>
                  <a:cubicBezTo>
                    <a:pt x="21740" y="11794"/>
                    <a:pt x="21998" y="12349"/>
                    <a:pt x="22220" y="12903"/>
                  </a:cubicBezTo>
                  <a:cubicBezTo>
                    <a:pt x="22146" y="12164"/>
                    <a:pt x="21961" y="11461"/>
                    <a:pt x="21666" y="10796"/>
                  </a:cubicBezTo>
                  <a:cubicBezTo>
                    <a:pt x="21592" y="10611"/>
                    <a:pt x="21296" y="10352"/>
                    <a:pt x="21518" y="10130"/>
                  </a:cubicBezTo>
                  <a:cubicBezTo>
                    <a:pt x="21961" y="10093"/>
                    <a:pt x="21998" y="10722"/>
                    <a:pt x="22220" y="10981"/>
                  </a:cubicBezTo>
                  <a:cubicBezTo>
                    <a:pt x="22220" y="10796"/>
                    <a:pt x="22035" y="10722"/>
                    <a:pt x="22109" y="10463"/>
                  </a:cubicBezTo>
                  <a:cubicBezTo>
                    <a:pt x="22183" y="10463"/>
                    <a:pt x="22183" y="10315"/>
                    <a:pt x="22331" y="10352"/>
                  </a:cubicBezTo>
                  <a:cubicBezTo>
                    <a:pt x="22664" y="10981"/>
                    <a:pt x="22923" y="11646"/>
                    <a:pt x="23071" y="12349"/>
                  </a:cubicBezTo>
                  <a:cubicBezTo>
                    <a:pt x="22997" y="12422"/>
                    <a:pt x="22960" y="12533"/>
                    <a:pt x="22812" y="12533"/>
                  </a:cubicBezTo>
                  <a:cubicBezTo>
                    <a:pt x="22405" y="12385"/>
                    <a:pt x="22590" y="11498"/>
                    <a:pt x="22294" y="11424"/>
                  </a:cubicBezTo>
                  <a:close/>
                  <a:moveTo>
                    <a:pt x="27951" y="9058"/>
                  </a:moveTo>
                  <a:cubicBezTo>
                    <a:pt x="28062" y="8651"/>
                    <a:pt x="27692" y="8060"/>
                    <a:pt x="27581" y="7653"/>
                  </a:cubicBezTo>
                  <a:cubicBezTo>
                    <a:pt x="27655" y="8134"/>
                    <a:pt x="27766" y="8614"/>
                    <a:pt x="27951" y="9058"/>
                  </a:cubicBezTo>
                  <a:close/>
                  <a:moveTo>
                    <a:pt x="10870" y="9169"/>
                  </a:moveTo>
                  <a:cubicBezTo>
                    <a:pt x="9059" y="10167"/>
                    <a:pt x="7321" y="11239"/>
                    <a:pt x="5657" y="12422"/>
                  </a:cubicBezTo>
                  <a:cubicBezTo>
                    <a:pt x="5103" y="12829"/>
                    <a:pt x="4548" y="13236"/>
                    <a:pt x="3957" y="13606"/>
                  </a:cubicBezTo>
                  <a:cubicBezTo>
                    <a:pt x="3735" y="13716"/>
                    <a:pt x="3476" y="13790"/>
                    <a:pt x="3291" y="13901"/>
                  </a:cubicBezTo>
                  <a:cubicBezTo>
                    <a:pt x="3032" y="14086"/>
                    <a:pt x="2774" y="14308"/>
                    <a:pt x="2552" y="14567"/>
                  </a:cubicBezTo>
                  <a:cubicBezTo>
                    <a:pt x="1665" y="15602"/>
                    <a:pt x="1110" y="16859"/>
                    <a:pt x="962" y="18227"/>
                  </a:cubicBezTo>
                  <a:cubicBezTo>
                    <a:pt x="740" y="20593"/>
                    <a:pt x="1258" y="22368"/>
                    <a:pt x="2478" y="23366"/>
                  </a:cubicBezTo>
                  <a:cubicBezTo>
                    <a:pt x="2811" y="23588"/>
                    <a:pt x="3143" y="23772"/>
                    <a:pt x="3476" y="23957"/>
                  </a:cubicBezTo>
                  <a:cubicBezTo>
                    <a:pt x="4437" y="24475"/>
                    <a:pt x="5509" y="24734"/>
                    <a:pt x="6619" y="24623"/>
                  </a:cubicBezTo>
                  <a:cubicBezTo>
                    <a:pt x="7395" y="24549"/>
                    <a:pt x="8134" y="24327"/>
                    <a:pt x="8837" y="24031"/>
                  </a:cubicBezTo>
                  <a:cubicBezTo>
                    <a:pt x="9207" y="23772"/>
                    <a:pt x="9539" y="23477"/>
                    <a:pt x="9872" y="23218"/>
                  </a:cubicBezTo>
                  <a:cubicBezTo>
                    <a:pt x="10242" y="22922"/>
                    <a:pt x="10611" y="22663"/>
                    <a:pt x="10981" y="22405"/>
                  </a:cubicBezTo>
                  <a:cubicBezTo>
                    <a:pt x="11794" y="21961"/>
                    <a:pt x="12497" y="21369"/>
                    <a:pt x="13273" y="20926"/>
                  </a:cubicBezTo>
                  <a:cubicBezTo>
                    <a:pt x="14826" y="20001"/>
                    <a:pt x="16194" y="18929"/>
                    <a:pt x="17784" y="17857"/>
                  </a:cubicBezTo>
                  <a:cubicBezTo>
                    <a:pt x="17969" y="17044"/>
                    <a:pt x="18043" y="16193"/>
                    <a:pt x="18006" y="15380"/>
                  </a:cubicBezTo>
                  <a:cubicBezTo>
                    <a:pt x="17895" y="14530"/>
                    <a:pt x="17673" y="13716"/>
                    <a:pt x="17303" y="12977"/>
                  </a:cubicBezTo>
                  <a:cubicBezTo>
                    <a:pt x="17192" y="12681"/>
                    <a:pt x="16970" y="12422"/>
                    <a:pt x="16823" y="12164"/>
                  </a:cubicBezTo>
                  <a:cubicBezTo>
                    <a:pt x="16083" y="10722"/>
                    <a:pt x="15085" y="9502"/>
                    <a:pt x="13532" y="8873"/>
                  </a:cubicBezTo>
                  <a:cubicBezTo>
                    <a:pt x="12978" y="8651"/>
                    <a:pt x="12386" y="8541"/>
                    <a:pt x="11794" y="8541"/>
                  </a:cubicBezTo>
                  <a:cubicBezTo>
                    <a:pt x="11794" y="8541"/>
                    <a:pt x="11758" y="8541"/>
                    <a:pt x="11758" y="8577"/>
                  </a:cubicBezTo>
                  <a:cubicBezTo>
                    <a:pt x="11462" y="8725"/>
                    <a:pt x="11166" y="8984"/>
                    <a:pt x="10870" y="9169"/>
                  </a:cubicBezTo>
                  <a:close/>
                  <a:moveTo>
                    <a:pt x="23551" y="12090"/>
                  </a:moveTo>
                  <a:cubicBezTo>
                    <a:pt x="23551" y="11794"/>
                    <a:pt x="23440" y="11646"/>
                    <a:pt x="23477" y="11387"/>
                  </a:cubicBezTo>
                  <a:cubicBezTo>
                    <a:pt x="23366" y="11350"/>
                    <a:pt x="23329" y="10907"/>
                    <a:pt x="23255" y="11091"/>
                  </a:cubicBezTo>
                  <a:cubicBezTo>
                    <a:pt x="23440" y="11387"/>
                    <a:pt x="23403" y="11794"/>
                    <a:pt x="23551" y="12090"/>
                  </a:cubicBezTo>
                  <a:close/>
                  <a:moveTo>
                    <a:pt x="21481" y="13679"/>
                  </a:moveTo>
                  <a:cubicBezTo>
                    <a:pt x="21629" y="13716"/>
                    <a:pt x="21851" y="13495"/>
                    <a:pt x="21924" y="13310"/>
                  </a:cubicBezTo>
                  <a:cubicBezTo>
                    <a:pt x="21666" y="12792"/>
                    <a:pt x="21592" y="12127"/>
                    <a:pt x="21185" y="11757"/>
                  </a:cubicBezTo>
                  <a:cubicBezTo>
                    <a:pt x="21370" y="12385"/>
                    <a:pt x="21444" y="13051"/>
                    <a:pt x="21481" y="13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9"/>
          <p:cNvGrpSpPr/>
          <p:nvPr/>
        </p:nvGrpSpPr>
        <p:grpSpPr>
          <a:xfrm>
            <a:off x="2701452" y="407322"/>
            <a:ext cx="668674" cy="696398"/>
            <a:chOff x="5279575" y="813000"/>
            <a:chExt cx="647000" cy="673825"/>
          </a:xfrm>
        </p:grpSpPr>
        <p:sp>
          <p:nvSpPr>
            <p:cNvPr id="605" name="Google Shape;605;p9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9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1" name="Google Shape;631;p9"/>
          <p:cNvSpPr txBox="1">
            <a:spLocks noGrp="1"/>
          </p:cNvSpPr>
          <p:nvPr>
            <p:ph type="title"/>
          </p:nvPr>
        </p:nvSpPr>
        <p:spPr>
          <a:xfrm>
            <a:off x="2237363" y="1370193"/>
            <a:ext cx="46692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32" name="Google Shape;632;p9"/>
          <p:cNvSpPr txBox="1">
            <a:spLocks noGrp="1"/>
          </p:cNvSpPr>
          <p:nvPr>
            <p:ph type="subTitle" idx="1"/>
          </p:nvPr>
        </p:nvSpPr>
        <p:spPr>
          <a:xfrm>
            <a:off x="2237438" y="2303598"/>
            <a:ext cx="4669200" cy="1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oogle Shape;720;p13"/>
          <p:cNvGrpSpPr/>
          <p:nvPr/>
        </p:nvGrpSpPr>
        <p:grpSpPr>
          <a:xfrm rot="1194310">
            <a:off x="7043966" y="-634236"/>
            <a:ext cx="1343388" cy="1585283"/>
            <a:chOff x="2727675" y="618900"/>
            <a:chExt cx="852200" cy="1005650"/>
          </a:xfrm>
        </p:grpSpPr>
        <p:sp>
          <p:nvSpPr>
            <p:cNvPr id="721" name="Google Shape;721;p13"/>
            <p:cNvSpPr/>
            <p:nvPr/>
          </p:nvSpPr>
          <p:spPr>
            <a:xfrm>
              <a:off x="2727675" y="618900"/>
              <a:ext cx="852200" cy="1005650"/>
            </a:xfrm>
            <a:custGeom>
              <a:avLst/>
              <a:gdLst/>
              <a:ahLst/>
              <a:cxnLst/>
              <a:rect l="l" t="t" r="r" b="b"/>
              <a:pathLst>
                <a:path w="34088" h="40226" extrusionOk="0">
                  <a:moveTo>
                    <a:pt x="30021" y="8541"/>
                  </a:moveTo>
                  <a:cubicBezTo>
                    <a:pt x="29207" y="9281"/>
                    <a:pt x="28653" y="10279"/>
                    <a:pt x="27876" y="11129"/>
                  </a:cubicBezTo>
                  <a:cubicBezTo>
                    <a:pt x="29096" y="12201"/>
                    <a:pt x="30390" y="13902"/>
                    <a:pt x="30205" y="16083"/>
                  </a:cubicBezTo>
                  <a:cubicBezTo>
                    <a:pt x="30131" y="16786"/>
                    <a:pt x="29836" y="17081"/>
                    <a:pt x="29281" y="17525"/>
                  </a:cubicBezTo>
                  <a:cubicBezTo>
                    <a:pt x="28985" y="17784"/>
                    <a:pt x="28616" y="18006"/>
                    <a:pt x="28246" y="18154"/>
                  </a:cubicBezTo>
                  <a:cubicBezTo>
                    <a:pt x="27322" y="18412"/>
                    <a:pt x="26323" y="18264"/>
                    <a:pt x="25436" y="17821"/>
                  </a:cubicBezTo>
                  <a:cubicBezTo>
                    <a:pt x="25103" y="18080"/>
                    <a:pt x="24845" y="18375"/>
                    <a:pt x="24623" y="18745"/>
                  </a:cubicBezTo>
                  <a:cubicBezTo>
                    <a:pt x="23809" y="19669"/>
                    <a:pt x="22922" y="20594"/>
                    <a:pt x="22109" y="21592"/>
                  </a:cubicBezTo>
                  <a:cubicBezTo>
                    <a:pt x="21554" y="22257"/>
                    <a:pt x="21148" y="22960"/>
                    <a:pt x="20630" y="23699"/>
                  </a:cubicBezTo>
                  <a:cubicBezTo>
                    <a:pt x="20149" y="24402"/>
                    <a:pt x="19632" y="25067"/>
                    <a:pt x="19114" y="25696"/>
                  </a:cubicBezTo>
                  <a:cubicBezTo>
                    <a:pt x="18079" y="27027"/>
                    <a:pt x="17118" y="28468"/>
                    <a:pt x="16083" y="29836"/>
                  </a:cubicBezTo>
                  <a:cubicBezTo>
                    <a:pt x="15565" y="30502"/>
                    <a:pt x="14899" y="31056"/>
                    <a:pt x="14419" y="31759"/>
                  </a:cubicBezTo>
                  <a:cubicBezTo>
                    <a:pt x="13938" y="32461"/>
                    <a:pt x="13273" y="33016"/>
                    <a:pt x="12792" y="33718"/>
                  </a:cubicBezTo>
                  <a:cubicBezTo>
                    <a:pt x="12607" y="33977"/>
                    <a:pt x="12570" y="34347"/>
                    <a:pt x="12275" y="34532"/>
                  </a:cubicBezTo>
                  <a:cubicBezTo>
                    <a:pt x="12053" y="35863"/>
                    <a:pt x="10574" y="36232"/>
                    <a:pt x="8947" y="35936"/>
                  </a:cubicBezTo>
                  <a:cubicBezTo>
                    <a:pt x="7949" y="35789"/>
                    <a:pt x="7025" y="35419"/>
                    <a:pt x="6211" y="34901"/>
                  </a:cubicBezTo>
                  <a:cubicBezTo>
                    <a:pt x="5953" y="34753"/>
                    <a:pt x="5546" y="34384"/>
                    <a:pt x="5509" y="34384"/>
                  </a:cubicBezTo>
                  <a:cubicBezTo>
                    <a:pt x="5361" y="34384"/>
                    <a:pt x="5065" y="34938"/>
                    <a:pt x="4917" y="35123"/>
                  </a:cubicBezTo>
                  <a:cubicBezTo>
                    <a:pt x="3993" y="36528"/>
                    <a:pt x="2995" y="37452"/>
                    <a:pt x="1997" y="38746"/>
                  </a:cubicBezTo>
                  <a:cubicBezTo>
                    <a:pt x="1738" y="39116"/>
                    <a:pt x="1257" y="40225"/>
                    <a:pt x="777" y="40114"/>
                  </a:cubicBezTo>
                  <a:cubicBezTo>
                    <a:pt x="0" y="39966"/>
                    <a:pt x="1109" y="38746"/>
                    <a:pt x="1294" y="38450"/>
                  </a:cubicBezTo>
                  <a:cubicBezTo>
                    <a:pt x="2440" y="36898"/>
                    <a:pt x="3919" y="35493"/>
                    <a:pt x="4917" y="33829"/>
                  </a:cubicBezTo>
                  <a:cubicBezTo>
                    <a:pt x="4326" y="32720"/>
                    <a:pt x="3069" y="31759"/>
                    <a:pt x="2736" y="30354"/>
                  </a:cubicBezTo>
                  <a:cubicBezTo>
                    <a:pt x="2588" y="29725"/>
                    <a:pt x="2588" y="29097"/>
                    <a:pt x="2773" y="28468"/>
                  </a:cubicBezTo>
                  <a:cubicBezTo>
                    <a:pt x="2995" y="28062"/>
                    <a:pt x="3254" y="27655"/>
                    <a:pt x="3586" y="27285"/>
                  </a:cubicBezTo>
                  <a:cubicBezTo>
                    <a:pt x="3882" y="26916"/>
                    <a:pt x="4178" y="26509"/>
                    <a:pt x="4437" y="26102"/>
                  </a:cubicBezTo>
                  <a:cubicBezTo>
                    <a:pt x="4954" y="25215"/>
                    <a:pt x="5546" y="24439"/>
                    <a:pt x="6063" y="23736"/>
                  </a:cubicBezTo>
                  <a:cubicBezTo>
                    <a:pt x="7210" y="22109"/>
                    <a:pt x="8578" y="20742"/>
                    <a:pt x="9687" y="19263"/>
                  </a:cubicBezTo>
                  <a:cubicBezTo>
                    <a:pt x="9982" y="18856"/>
                    <a:pt x="10204" y="18449"/>
                    <a:pt x="10500" y="18043"/>
                  </a:cubicBezTo>
                  <a:cubicBezTo>
                    <a:pt x="10796" y="17673"/>
                    <a:pt x="11165" y="17377"/>
                    <a:pt x="11461" y="17007"/>
                  </a:cubicBezTo>
                  <a:cubicBezTo>
                    <a:pt x="12127" y="16305"/>
                    <a:pt x="12718" y="15566"/>
                    <a:pt x="13347" y="14863"/>
                  </a:cubicBezTo>
                  <a:cubicBezTo>
                    <a:pt x="14678" y="13532"/>
                    <a:pt x="15972" y="12090"/>
                    <a:pt x="17155" y="10612"/>
                  </a:cubicBezTo>
                  <a:cubicBezTo>
                    <a:pt x="16120" y="9761"/>
                    <a:pt x="15898" y="7432"/>
                    <a:pt x="17155" y="6767"/>
                  </a:cubicBezTo>
                  <a:cubicBezTo>
                    <a:pt x="18634" y="5953"/>
                    <a:pt x="20889" y="6841"/>
                    <a:pt x="22183" y="7284"/>
                  </a:cubicBezTo>
                  <a:cubicBezTo>
                    <a:pt x="22885" y="6545"/>
                    <a:pt x="23403" y="5584"/>
                    <a:pt x="24142" y="4881"/>
                  </a:cubicBezTo>
                  <a:cubicBezTo>
                    <a:pt x="23736" y="4363"/>
                    <a:pt x="23033" y="4068"/>
                    <a:pt x="22848" y="3402"/>
                  </a:cubicBezTo>
                  <a:cubicBezTo>
                    <a:pt x="22737" y="2478"/>
                    <a:pt x="22959" y="1554"/>
                    <a:pt x="23477" y="814"/>
                  </a:cubicBezTo>
                  <a:cubicBezTo>
                    <a:pt x="24031" y="260"/>
                    <a:pt x="24956" y="1"/>
                    <a:pt x="26176" y="112"/>
                  </a:cubicBezTo>
                  <a:cubicBezTo>
                    <a:pt x="27026" y="223"/>
                    <a:pt x="28172" y="777"/>
                    <a:pt x="28985" y="1036"/>
                  </a:cubicBezTo>
                  <a:cubicBezTo>
                    <a:pt x="29281" y="1147"/>
                    <a:pt x="29577" y="1221"/>
                    <a:pt x="29799" y="1332"/>
                  </a:cubicBezTo>
                  <a:cubicBezTo>
                    <a:pt x="29984" y="1406"/>
                    <a:pt x="30131" y="1591"/>
                    <a:pt x="30353" y="1739"/>
                  </a:cubicBezTo>
                  <a:cubicBezTo>
                    <a:pt x="30575" y="1812"/>
                    <a:pt x="30760" y="1923"/>
                    <a:pt x="30982" y="2071"/>
                  </a:cubicBezTo>
                  <a:cubicBezTo>
                    <a:pt x="31204" y="2219"/>
                    <a:pt x="31351" y="2589"/>
                    <a:pt x="31647" y="2848"/>
                  </a:cubicBezTo>
                  <a:cubicBezTo>
                    <a:pt x="32054" y="3106"/>
                    <a:pt x="32387" y="3439"/>
                    <a:pt x="32719" y="3772"/>
                  </a:cubicBezTo>
                  <a:cubicBezTo>
                    <a:pt x="32867" y="3994"/>
                    <a:pt x="32978" y="4290"/>
                    <a:pt x="33126" y="4548"/>
                  </a:cubicBezTo>
                  <a:cubicBezTo>
                    <a:pt x="33570" y="5177"/>
                    <a:pt x="33902" y="5916"/>
                    <a:pt x="34050" y="6656"/>
                  </a:cubicBezTo>
                  <a:cubicBezTo>
                    <a:pt x="34087" y="7136"/>
                    <a:pt x="34050" y="7617"/>
                    <a:pt x="33902" y="8061"/>
                  </a:cubicBezTo>
                  <a:cubicBezTo>
                    <a:pt x="33348" y="9170"/>
                    <a:pt x="31056" y="9872"/>
                    <a:pt x="30021" y="8541"/>
                  </a:cubicBezTo>
                  <a:close/>
                  <a:moveTo>
                    <a:pt x="31425" y="8504"/>
                  </a:moveTo>
                  <a:cubicBezTo>
                    <a:pt x="32165" y="8578"/>
                    <a:pt x="32867" y="8208"/>
                    <a:pt x="33274" y="7580"/>
                  </a:cubicBezTo>
                  <a:cubicBezTo>
                    <a:pt x="33348" y="6656"/>
                    <a:pt x="33089" y="5694"/>
                    <a:pt x="32498" y="4955"/>
                  </a:cubicBezTo>
                  <a:cubicBezTo>
                    <a:pt x="32165" y="4363"/>
                    <a:pt x="31721" y="3846"/>
                    <a:pt x="31167" y="3439"/>
                  </a:cubicBezTo>
                  <a:cubicBezTo>
                    <a:pt x="30871" y="3180"/>
                    <a:pt x="30686" y="2848"/>
                    <a:pt x="30464" y="2626"/>
                  </a:cubicBezTo>
                  <a:cubicBezTo>
                    <a:pt x="30316" y="2552"/>
                    <a:pt x="30094" y="2441"/>
                    <a:pt x="29910" y="2330"/>
                  </a:cubicBezTo>
                  <a:cubicBezTo>
                    <a:pt x="29540" y="2071"/>
                    <a:pt x="29133" y="1886"/>
                    <a:pt x="28690" y="1776"/>
                  </a:cubicBezTo>
                  <a:cubicBezTo>
                    <a:pt x="28135" y="1591"/>
                    <a:pt x="27617" y="1406"/>
                    <a:pt x="27026" y="1184"/>
                  </a:cubicBezTo>
                  <a:cubicBezTo>
                    <a:pt x="26693" y="1036"/>
                    <a:pt x="26360" y="925"/>
                    <a:pt x="26028" y="888"/>
                  </a:cubicBezTo>
                  <a:cubicBezTo>
                    <a:pt x="24216" y="703"/>
                    <a:pt x="23514" y="1554"/>
                    <a:pt x="23588" y="3180"/>
                  </a:cubicBezTo>
                  <a:cubicBezTo>
                    <a:pt x="23846" y="3587"/>
                    <a:pt x="24253" y="3957"/>
                    <a:pt x="24660" y="4253"/>
                  </a:cubicBezTo>
                  <a:cubicBezTo>
                    <a:pt x="25177" y="4105"/>
                    <a:pt x="25103" y="3365"/>
                    <a:pt x="25584" y="3291"/>
                  </a:cubicBezTo>
                  <a:cubicBezTo>
                    <a:pt x="25880" y="3254"/>
                    <a:pt x="26213" y="3328"/>
                    <a:pt x="26508" y="3513"/>
                  </a:cubicBezTo>
                  <a:cubicBezTo>
                    <a:pt x="27026" y="3809"/>
                    <a:pt x="27543" y="4511"/>
                    <a:pt x="27950" y="4733"/>
                  </a:cubicBezTo>
                  <a:cubicBezTo>
                    <a:pt x="28653" y="4437"/>
                    <a:pt x="29355" y="4696"/>
                    <a:pt x="30021" y="4955"/>
                  </a:cubicBezTo>
                  <a:cubicBezTo>
                    <a:pt x="30464" y="5140"/>
                    <a:pt x="31056" y="5251"/>
                    <a:pt x="31204" y="5657"/>
                  </a:cubicBezTo>
                  <a:cubicBezTo>
                    <a:pt x="31388" y="6841"/>
                    <a:pt x="30649" y="7173"/>
                    <a:pt x="30353" y="7950"/>
                  </a:cubicBezTo>
                  <a:cubicBezTo>
                    <a:pt x="30760" y="8024"/>
                    <a:pt x="30945" y="8430"/>
                    <a:pt x="31425" y="8504"/>
                  </a:cubicBezTo>
                  <a:close/>
                  <a:moveTo>
                    <a:pt x="26989" y="4881"/>
                  </a:moveTo>
                  <a:cubicBezTo>
                    <a:pt x="26804" y="4733"/>
                    <a:pt x="25954" y="3920"/>
                    <a:pt x="25769" y="4216"/>
                  </a:cubicBezTo>
                  <a:cubicBezTo>
                    <a:pt x="25362" y="4918"/>
                    <a:pt x="24475" y="5547"/>
                    <a:pt x="23883" y="6323"/>
                  </a:cubicBezTo>
                  <a:cubicBezTo>
                    <a:pt x="23514" y="6767"/>
                    <a:pt x="23218" y="7284"/>
                    <a:pt x="22959" y="7691"/>
                  </a:cubicBezTo>
                  <a:cubicBezTo>
                    <a:pt x="23772" y="8098"/>
                    <a:pt x="24586" y="8578"/>
                    <a:pt x="25362" y="9096"/>
                  </a:cubicBezTo>
                  <a:cubicBezTo>
                    <a:pt x="25325" y="8985"/>
                    <a:pt x="25325" y="8874"/>
                    <a:pt x="25362" y="8763"/>
                  </a:cubicBezTo>
                  <a:cubicBezTo>
                    <a:pt x="26286" y="7876"/>
                    <a:pt x="26915" y="6619"/>
                    <a:pt x="27691" y="5584"/>
                  </a:cubicBezTo>
                  <a:cubicBezTo>
                    <a:pt x="27359" y="5473"/>
                    <a:pt x="27248" y="5140"/>
                    <a:pt x="26989" y="4881"/>
                  </a:cubicBezTo>
                  <a:close/>
                  <a:moveTo>
                    <a:pt x="28837" y="5399"/>
                  </a:moveTo>
                  <a:cubicBezTo>
                    <a:pt x="28800" y="5510"/>
                    <a:pt x="28727" y="5547"/>
                    <a:pt x="28727" y="5694"/>
                  </a:cubicBezTo>
                  <a:cubicBezTo>
                    <a:pt x="29244" y="5953"/>
                    <a:pt x="29799" y="6175"/>
                    <a:pt x="30353" y="6323"/>
                  </a:cubicBezTo>
                  <a:cubicBezTo>
                    <a:pt x="30464" y="6212"/>
                    <a:pt x="30501" y="6064"/>
                    <a:pt x="30464" y="5953"/>
                  </a:cubicBezTo>
                  <a:cubicBezTo>
                    <a:pt x="29873" y="5805"/>
                    <a:pt x="29503" y="5473"/>
                    <a:pt x="28800" y="5399"/>
                  </a:cubicBezTo>
                  <a:close/>
                  <a:moveTo>
                    <a:pt x="29281" y="6397"/>
                  </a:moveTo>
                  <a:cubicBezTo>
                    <a:pt x="28727" y="6175"/>
                    <a:pt x="28320" y="5768"/>
                    <a:pt x="28098" y="6397"/>
                  </a:cubicBezTo>
                  <a:cubicBezTo>
                    <a:pt x="28727" y="6619"/>
                    <a:pt x="29318" y="6914"/>
                    <a:pt x="29947" y="7173"/>
                  </a:cubicBezTo>
                  <a:cubicBezTo>
                    <a:pt x="29984" y="6951"/>
                    <a:pt x="30168" y="6877"/>
                    <a:pt x="30242" y="6693"/>
                  </a:cubicBezTo>
                  <a:cubicBezTo>
                    <a:pt x="29947" y="6582"/>
                    <a:pt x="29614" y="6545"/>
                    <a:pt x="29244" y="6397"/>
                  </a:cubicBezTo>
                  <a:close/>
                  <a:moveTo>
                    <a:pt x="27839" y="6730"/>
                  </a:moveTo>
                  <a:cubicBezTo>
                    <a:pt x="27728" y="6877"/>
                    <a:pt x="27654" y="7025"/>
                    <a:pt x="27580" y="7173"/>
                  </a:cubicBezTo>
                  <a:cubicBezTo>
                    <a:pt x="28209" y="7358"/>
                    <a:pt x="28837" y="7617"/>
                    <a:pt x="29429" y="7987"/>
                  </a:cubicBezTo>
                  <a:cubicBezTo>
                    <a:pt x="29540" y="7839"/>
                    <a:pt x="29614" y="7691"/>
                    <a:pt x="29688" y="7506"/>
                  </a:cubicBezTo>
                  <a:cubicBezTo>
                    <a:pt x="29059" y="7247"/>
                    <a:pt x="28468" y="6951"/>
                    <a:pt x="27802" y="6730"/>
                  </a:cubicBezTo>
                  <a:close/>
                  <a:moveTo>
                    <a:pt x="28024" y="17451"/>
                  </a:moveTo>
                  <a:cubicBezTo>
                    <a:pt x="28616" y="17266"/>
                    <a:pt x="29133" y="16638"/>
                    <a:pt x="29429" y="16305"/>
                  </a:cubicBezTo>
                  <a:cubicBezTo>
                    <a:pt x="29540" y="15307"/>
                    <a:pt x="29355" y="14309"/>
                    <a:pt x="28837" y="13421"/>
                  </a:cubicBezTo>
                  <a:cubicBezTo>
                    <a:pt x="28209" y="12164"/>
                    <a:pt x="27285" y="11647"/>
                    <a:pt x="26213" y="10685"/>
                  </a:cubicBezTo>
                  <a:cubicBezTo>
                    <a:pt x="25584" y="10168"/>
                    <a:pt x="24882" y="9687"/>
                    <a:pt x="24142" y="9281"/>
                  </a:cubicBezTo>
                  <a:cubicBezTo>
                    <a:pt x="23070" y="8541"/>
                    <a:pt x="21887" y="7950"/>
                    <a:pt x="20630" y="7580"/>
                  </a:cubicBezTo>
                  <a:cubicBezTo>
                    <a:pt x="19595" y="7284"/>
                    <a:pt x="17414" y="6877"/>
                    <a:pt x="17081" y="7987"/>
                  </a:cubicBezTo>
                  <a:cubicBezTo>
                    <a:pt x="16822" y="8726"/>
                    <a:pt x="17266" y="9909"/>
                    <a:pt x="17709" y="9983"/>
                  </a:cubicBezTo>
                  <a:cubicBezTo>
                    <a:pt x="17968" y="10020"/>
                    <a:pt x="18412" y="9687"/>
                    <a:pt x="18744" y="9613"/>
                  </a:cubicBezTo>
                  <a:cubicBezTo>
                    <a:pt x="20001" y="9355"/>
                    <a:pt x="21850" y="10168"/>
                    <a:pt x="22848" y="10649"/>
                  </a:cubicBezTo>
                  <a:cubicBezTo>
                    <a:pt x="23144" y="10796"/>
                    <a:pt x="23440" y="11092"/>
                    <a:pt x="23772" y="11277"/>
                  </a:cubicBezTo>
                  <a:cubicBezTo>
                    <a:pt x="24475" y="11721"/>
                    <a:pt x="25140" y="12238"/>
                    <a:pt x="25732" y="12867"/>
                  </a:cubicBezTo>
                  <a:cubicBezTo>
                    <a:pt x="26323" y="13532"/>
                    <a:pt x="26952" y="14383"/>
                    <a:pt x="26804" y="15640"/>
                  </a:cubicBezTo>
                  <a:cubicBezTo>
                    <a:pt x="26730" y="16379"/>
                    <a:pt x="26250" y="16564"/>
                    <a:pt x="25991" y="17266"/>
                  </a:cubicBezTo>
                  <a:cubicBezTo>
                    <a:pt x="26619" y="17525"/>
                    <a:pt x="27322" y="17599"/>
                    <a:pt x="27987" y="17451"/>
                  </a:cubicBezTo>
                  <a:close/>
                  <a:moveTo>
                    <a:pt x="27285" y="7543"/>
                  </a:moveTo>
                  <a:cubicBezTo>
                    <a:pt x="27174" y="7691"/>
                    <a:pt x="27100" y="7802"/>
                    <a:pt x="27063" y="7950"/>
                  </a:cubicBezTo>
                  <a:cubicBezTo>
                    <a:pt x="27580" y="8282"/>
                    <a:pt x="28135" y="8541"/>
                    <a:pt x="28727" y="8726"/>
                  </a:cubicBezTo>
                  <a:cubicBezTo>
                    <a:pt x="28948" y="8652"/>
                    <a:pt x="29022" y="8467"/>
                    <a:pt x="29096" y="8245"/>
                  </a:cubicBezTo>
                  <a:cubicBezTo>
                    <a:pt x="28505" y="8024"/>
                    <a:pt x="28061" y="7617"/>
                    <a:pt x="27285" y="7543"/>
                  </a:cubicBezTo>
                  <a:close/>
                  <a:moveTo>
                    <a:pt x="26730" y="8282"/>
                  </a:moveTo>
                  <a:cubicBezTo>
                    <a:pt x="26693" y="8430"/>
                    <a:pt x="26545" y="8467"/>
                    <a:pt x="26471" y="8652"/>
                  </a:cubicBezTo>
                  <a:cubicBezTo>
                    <a:pt x="27063" y="8837"/>
                    <a:pt x="27580" y="9133"/>
                    <a:pt x="28061" y="9502"/>
                  </a:cubicBezTo>
                  <a:cubicBezTo>
                    <a:pt x="28283" y="9428"/>
                    <a:pt x="28357" y="9207"/>
                    <a:pt x="28505" y="9059"/>
                  </a:cubicBezTo>
                  <a:cubicBezTo>
                    <a:pt x="27876" y="8874"/>
                    <a:pt x="27285" y="8615"/>
                    <a:pt x="26730" y="8282"/>
                  </a:cubicBezTo>
                  <a:close/>
                  <a:moveTo>
                    <a:pt x="26139" y="8985"/>
                  </a:moveTo>
                  <a:cubicBezTo>
                    <a:pt x="26102" y="9059"/>
                    <a:pt x="26065" y="9096"/>
                    <a:pt x="26028" y="9170"/>
                  </a:cubicBezTo>
                  <a:cubicBezTo>
                    <a:pt x="26693" y="9244"/>
                    <a:pt x="26841" y="9835"/>
                    <a:pt x="27507" y="9946"/>
                  </a:cubicBezTo>
                  <a:cubicBezTo>
                    <a:pt x="27507" y="10057"/>
                    <a:pt x="27654" y="10020"/>
                    <a:pt x="27617" y="10168"/>
                  </a:cubicBezTo>
                  <a:cubicBezTo>
                    <a:pt x="27728" y="10094"/>
                    <a:pt x="27839" y="9983"/>
                    <a:pt x="27876" y="9835"/>
                  </a:cubicBezTo>
                  <a:cubicBezTo>
                    <a:pt x="27359" y="9465"/>
                    <a:pt x="26767" y="9170"/>
                    <a:pt x="26139" y="8985"/>
                  </a:cubicBezTo>
                  <a:close/>
                  <a:moveTo>
                    <a:pt x="26952" y="10279"/>
                  </a:moveTo>
                  <a:cubicBezTo>
                    <a:pt x="27063" y="10390"/>
                    <a:pt x="27211" y="10759"/>
                    <a:pt x="27433" y="10538"/>
                  </a:cubicBezTo>
                  <a:cubicBezTo>
                    <a:pt x="26989" y="10279"/>
                    <a:pt x="26619" y="9798"/>
                    <a:pt x="26176" y="9687"/>
                  </a:cubicBezTo>
                  <a:cubicBezTo>
                    <a:pt x="26434" y="9872"/>
                    <a:pt x="26693" y="10094"/>
                    <a:pt x="26952" y="10279"/>
                  </a:cubicBezTo>
                  <a:close/>
                  <a:moveTo>
                    <a:pt x="15639" y="29134"/>
                  </a:moveTo>
                  <a:cubicBezTo>
                    <a:pt x="16785" y="27655"/>
                    <a:pt x="17857" y="26102"/>
                    <a:pt x="19003" y="24549"/>
                  </a:cubicBezTo>
                  <a:cubicBezTo>
                    <a:pt x="20186" y="23034"/>
                    <a:pt x="21148" y="21444"/>
                    <a:pt x="22442" y="20076"/>
                  </a:cubicBezTo>
                  <a:cubicBezTo>
                    <a:pt x="23329" y="19078"/>
                    <a:pt x="24253" y="17895"/>
                    <a:pt x="25214" y="16860"/>
                  </a:cubicBezTo>
                  <a:cubicBezTo>
                    <a:pt x="25547" y="16527"/>
                    <a:pt x="25843" y="16120"/>
                    <a:pt x="26028" y="15713"/>
                  </a:cubicBezTo>
                  <a:cubicBezTo>
                    <a:pt x="26065" y="15270"/>
                    <a:pt x="26028" y="14826"/>
                    <a:pt x="25917" y="14420"/>
                  </a:cubicBezTo>
                  <a:cubicBezTo>
                    <a:pt x="25732" y="14013"/>
                    <a:pt x="25473" y="13680"/>
                    <a:pt x="25177" y="13347"/>
                  </a:cubicBezTo>
                  <a:cubicBezTo>
                    <a:pt x="24808" y="12941"/>
                    <a:pt x="24364" y="12571"/>
                    <a:pt x="23883" y="12238"/>
                  </a:cubicBezTo>
                  <a:cubicBezTo>
                    <a:pt x="22663" y="11499"/>
                    <a:pt x="21369" y="10538"/>
                    <a:pt x="19669" y="10353"/>
                  </a:cubicBezTo>
                  <a:cubicBezTo>
                    <a:pt x="18781" y="10242"/>
                    <a:pt x="18560" y="10538"/>
                    <a:pt x="18005" y="10759"/>
                  </a:cubicBezTo>
                  <a:cubicBezTo>
                    <a:pt x="16378" y="12978"/>
                    <a:pt x="14234" y="14900"/>
                    <a:pt x="12496" y="17007"/>
                  </a:cubicBezTo>
                  <a:cubicBezTo>
                    <a:pt x="11868" y="17747"/>
                    <a:pt x="11239" y="18412"/>
                    <a:pt x="10685" y="19152"/>
                  </a:cubicBezTo>
                  <a:cubicBezTo>
                    <a:pt x="10130" y="19928"/>
                    <a:pt x="9539" y="20631"/>
                    <a:pt x="8910" y="21333"/>
                  </a:cubicBezTo>
                  <a:cubicBezTo>
                    <a:pt x="8319" y="22035"/>
                    <a:pt x="7764" y="22812"/>
                    <a:pt x="7210" y="23551"/>
                  </a:cubicBezTo>
                  <a:cubicBezTo>
                    <a:pt x="6618" y="24291"/>
                    <a:pt x="6027" y="25030"/>
                    <a:pt x="5509" y="25806"/>
                  </a:cubicBezTo>
                  <a:cubicBezTo>
                    <a:pt x="5102" y="26398"/>
                    <a:pt x="4733" y="27027"/>
                    <a:pt x="4363" y="27544"/>
                  </a:cubicBezTo>
                  <a:cubicBezTo>
                    <a:pt x="4215" y="27729"/>
                    <a:pt x="3993" y="27988"/>
                    <a:pt x="4030" y="28136"/>
                  </a:cubicBezTo>
                  <a:cubicBezTo>
                    <a:pt x="5102" y="28062"/>
                    <a:pt x="5546" y="28468"/>
                    <a:pt x="6248" y="28801"/>
                  </a:cubicBezTo>
                  <a:cubicBezTo>
                    <a:pt x="6470" y="28912"/>
                    <a:pt x="6729" y="29023"/>
                    <a:pt x="6951" y="29134"/>
                  </a:cubicBezTo>
                  <a:cubicBezTo>
                    <a:pt x="7136" y="29245"/>
                    <a:pt x="7284" y="29467"/>
                    <a:pt x="7505" y="29614"/>
                  </a:cubicBezTo>
                  <a:cubicBezTo>
                    <a:pt x="8171" y="29910"/>
                    <a:pt x="8799" y="30280"/>
                    <a:pt x="9428" y="30687"/>
                  </a:cubicBezTo>
                  <a:cubicBezTo>
                    <a:pt x="10500" y="31463"/>
                    <a:pt x="11276" y="32572"/>
                    <a:pt x="12090" y="33496"/>
                  </a:cubicBezTo>
                  <a:cubicBezTo>
                    <a:pt x="13088" y="31981"/>
                    <a:pt x="14493" y="30613"/>
                    <a:pt x="15639" y="29134"/>
                  </a:cubicBezTo>
                  <a:close/>
                  <a:moveTo>
                    <a:pt x="9798" y="35271"/>
                  </a:moveTo>
                  <a:cubicBezTo>
                    <a:pt x="10685" y="35345"/>
                    <a:pt x="11720" y="35012"/>
                    <a:pt x="11535" y="34088"/>
                  </a:cubicBezTo>
                  <a:cubicBezTo>
                    <a:pt x="11424" y="33718"/>
                    <a:pt x="10759" y="33053"/>
                    <a:pt x="10352" y="32572"/>
                  </a:cubicBezTo>
                  <a:cubicBezTo>
                    <a:pt x="9945" y="32092"/>
                    <a:pt x="9465" y="31648"/>
                    <a:pt x="8984" y="31278"/>
                  </a:cubicBezTo>
                  <a:cubicBezTo>
                    <a:pt x="8319" y="30835"/>
                    <a:pt x="7542" y="30502"/>
                    <a:pt x="7025" y="30206"/>
                  </a:cubicBezTo>
                  <a:cubicBezTo>
                    <a:pt x="6840" y="30058"/>
                    <a:pt x="6692" y="29873"/>
                    <a:pt x="6544" y="29762"/>
                  </a:cubicBezTo>
                  <a:cubicBezTo>
                    <a:pt x="5768" y="29319"/>
                    <a:pt x="4585" y="28653"/>
                    <a:pt x="3439" y="28949"/>
                  </a:cubicBezTo>
                  <a:cubicBezTo>
                    <a:pt x="3291" y="31167"/>
                    <a:pt x="4659" y="31870"/>
                    <a:pt x="5398" y="33201"/>
                  </a:cubicBezTo>
                  <a:cubicBezTo>
                    <a:pt x="5731" y="32646"/>
                    <a:pt x="6100" y="32165"/>
                    <a:pt x="6544" y="31685"/>
                  </a:cubicBezTo>
                  <a:cubicBezTo>
                    <a:pt x="6803" y="31426"/>
                    <a:pt x="7394" y="31241"/>
                    <a:pt x="7394" y="31759"/>
                  </a:cubicBezTo>
                  <a:cubicBezTo>
                    <a:pt x="7394" y="32055"/>
                    <a:pt x="7099" y="32128"/>
                    <a:pt x="6914" y="32313"/>
                  </a:cubicBezTo>
                  <a:cubicBezTo>
                    <a:pt x="6544" y="32720"/>
                    <a:pt x="6248" y="33349"/>
                    <a:pt x="5916" y="33792"/>
                  </a:cubicBezTo>
                  <a:cubicBezTo>
                    <a:pt x="6729" y="34532"/>
                    <a:pt x="8319" y="35160"/>
                    <a:pt x="9798" y="3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3328450" y="646650"/>
              <a:ext cx="116475" cy="42525"/>
            </a:xfrm>
            <a:custGeom>
              <a:avLst/>
              <a:gdLst/>
              <a:ahLst/>
              <a:cxnLst/>
              <a:rect l="l" t="t" r="r" b="b"/>
              <a:pathLst>
                <a:path w="4659" h="1701" extrusionOk="0">
                  <a:moveTo>
                    <a:pt x="4548" y="1405"/>
                  </a:moveTo>
                  <a:cubicBezTo>
                    <a:pt x="3697" y="1553"/>
                    <a:pt x="2477" y="222"/>
                    <a:pt x="1109" y="850"/>
                  </a:cubicBezTo>
                  <a:cubicBezTo>
                    <a:pt x="740" y="1035"/>
                    <a:pt x="703" y="1368"/>
                    <a:pt x="481" y="1701"/>
                  </a:cubicBezTo>
                  <a:cubicBezTo>
                    <a:pt x="0" y="1701"/>
                    <a:pt x="296" y="1035"/>
                    <a:pt x="407" y="924"/>
                  </a:cubicBezTo>
                  <a:cubicBezTo>
                    <a:pt x="1035" y="0"/>
                    <a:pt x="3032" y="259"/>
                    <a:pt x="3919" y="924"/>
                  </a:cubicBezTo>
                  <a:cubicBezTo>
                    <a:pt x="4252" y="961"/>
                    <a:pt x="4659" y="1072"/>
                    <a:pt x="4548" y="1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3453225" y="685450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37" y="334"/>
                  </a:moveTo>
                  <a:cubicBezTo>
                    <a:pt x="0" y="75"/>
                    <a:pt x="222" y="1"/>
                    <a:pt x="370" y="75"/>
                  </a:cubicBezTo>
                  <a:cubicBezTo>
                    <a:pt x="555" y="334"/>
                    <a:pt x="185" y="555"/>
                    <a:pt x="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3477250" y="707650"/>
              <a:ext cx="74900" cy="91525"/>
            </a:xfrm>
            <a:custGeom>
              <a:avLst/>
              <a:gdLst/>
              <a:ahLst/>
              <a:cxnLst/>
              <a:rect l="l" t="t" r="r" b="b"/>
              <a:pathLst>
                <a:path w="2996" h="3661" extrusionOk="0">
                  <a:moveTo>
                    <a:pt x="2810" y="3586"/>
                  </a:moveTo>
                  <a:cubicBezTo>
                    <a:pt x="2699" y="3549"/>
                    <a:pt x="2699" y="3660"/>
                    <a:pt x="2625" y="3623"/>
                  </a:cubicBezTo>
                  <a:cubicBezTo>
                    <a:pt x="2404" y="3291"/>
                    <a:pt x="2293" y="2884"/>
                    <a:pt x="2256" y="2477"/>
                  </a:cubicBezTo>
                  <a:cubicBezTo>
                    <a:pt x="1886" y="1886"/>
                    <a:pt x="1479" y="1331"/>
                    <a:pt x="999" y="813"/>
                  </a:cubicBezTo>
                  <a:cubicBezTo>
                    <a:pt x="777" y="592"/>
                    <a:pt x="1" y="185"/>
                    <a:pt x="666" y="0"/>
                  </a:cubicBezTo>
                  <a:cubicBezTo>
                    <a:pt x="1405" y="666"/>
                    <a:pt x="2071" y="1405"/>
                    <a:pt x="2625" y="2255"/>
                  </a:cubicBezTo>
                  <a:cubicBezTo>
                    <a:pt x="2625" y="2736"/>
                    <a:pt x="2995" y="3143"/>
                    <a:pt x="281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3168550" y="811150"/>
              <a:ext cx="55475" cy="37000"/>
            </a:xfrm>
            <a:custGeom>
              <a:avLst/>
              <a:gdLst/>
              <a:ahLst/>
              <a:cxnLst/>
              <a:rect l="l" t="t" r="r" b="b"/>
              <a:pathLst>
                <a:path w="2219" h="1480" extrusionOk="0">
                  <a:moveTo>
                    <a:pt x="2219" y="740"/>
                  </a:moveTo>
                  <a:cubicBezTo>
                    <a:pt x="2182" y="740"/>
                    <a:pt x="2108" y="777"/>
                    <a:pt x="2108" y="851"/>
                  </a:cubicBezTo>
                  <a:cubicBezTo>
                    <a:pt x="1701" y="666"/>
                    <a:pt x="1294" y="592"/>
                    <a:pt x="851" y="666"/>
                  </a:cubicBezTo>
                  <a:cubicBezTo>
                    <a:pt x="444" y="777"/>
                    <a:pt x="703" y="1295"/>
                    <a:pt x="333" y="1480"/>
                  </a:cubicBezTo>
                  <a:cubicBezTo>
                    <a:pt x="0" y="1295"/>
                    <a:pt x="148" y="777"/>
                    <a:pt x="296" y="592"/>
                  </a:cubicBezTo>
                  <a:cubicBezTo>
                    <a:pt x="629" y="75"/>
                    <a:pt x="2145" y="1"/>
                    <a:pt x="2219" y="7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3240650" y="827800"/>
              <a:ext cx="13875" cy="13875"/>
            </a:xfrm>
            <a:custGeom>
              <a:avLst/>
              <a:gdLst/>
              <a:ahLst/>
              <a:cxnLst/>
              <a:rect l="l" t="t" r="r" b="b"/>
              <a:pathLst>
                <a:path w="555" h="555" extrusionOk="0">
                  <a:moveTo>
                    <a:pt x="518" y="259"/>
                  </a:moveTo>
                  <a:cubicBezTo>
                    <a:pt x="555" y="333"/>
                    <a:pt x="518" y="481"/>
                    <a:pt x="444" y="555"/>
                  </a:cubicBezTo>
                  <a:lnTo>
                    <a:pt x="259" y="555"/>
                  </a:lnTo>
                  <a:cubicBezTo>
                    <a:pt x="0" y="407"/>
                    <a:pt x="296" y="0"/>
                    <a:pt x="51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3290550" y="837950"/>
              <a:ext cx="153450" cy="172875"/>
            </a:xfrm>
            <a:custGeom>
              <a:avLst/>
              <a:gdLst/>
              <a:ahLst/>
              <a:cxnLst/>
              <a:rect l="l" t="t" r="r" b="b"/>
              <a:pathLst>
                <a:path w="6138" h="6915" extrusionOk="0">
                  <a:moveTo>
                    <a:pt x="2071" y="1887"/>
                  </a:moveTo>
                  <a:cubicBezTo>
                    <a:pt x="1701" y="1517"/>
                    <a:pt x="1294" y="1184"/>
                    <a:pt x="851" y="962"/>
                  </a:cubicBezTo>
                  <a:cubicBezTo>
                    <a:pt x="555" y="851"/>
                    <a:pt x="259" y="703"/>
                    <a:pt x="0" y="519"/>
                  </a:cubicBezTo>
                  <a:cubicBezTo>
                    <a:pt x="222" y="1"/>
                    <a:pt x="999" y="629"/>
                    <a:pt x="1331" y="851"/>
                  </a:cubicBezTo>
                  <a:cubicBezTo>
                    <a:pt x="1516" y="962"/>
                    <a:pt x="1701" y="1036"/>
                    <a:pt x="1886" y="1147"/>
                  </a:cubicBezTo>
                  <a:cubicBezTo>
                    <a:pt x="2034" y="1258"/>
                    <a:pt x="2108" y="1443"/>
                    <a:pt x="2293" y="1554"/>
                  </a:cubicBezTo>
                  <a:cubicBezTo>
                    <a:pt x="2514" y="1665"/>
                    <a:pt x="2736" y="1813"/>
                    <a:pt x="2958" y="1960"/>
                  </a:cubicBezTo>
                  <a:cubicBezTo>
                    <a:pt x="3069" y="2034"/>
                    <a:pt x="3106" y="2219"/>
                    <a:pt x="3217" y="2293"/>
                  </a:cubicBezTo>
                  <a:cubicBezTo>
                    <a:pt x="3550" y="2589"/>
                    <a:pt x="3993" y="2811"/>
                    <a:pt x="4252" y="3070"/>
                  </a:cubicBezTo>
                  <a:cubicBezTo>
                    <a:pt x="4622" y="3476"/>
                    <a:pt x="4918" y="4031"/>
                    <a:pt x="5287" y="4511"/>
                  </a:cubicBezTo>
                  <a:cubicBezTo>
                    <a:pt x="5657" y="4955"/>
                    <a:pt x="5953" y="5510"/>
                    <a:pt x="6138" y="6064"/>
                  </a:cubicBezTo>
                  <a:cubicBezTo>
                    <a:pt x="6138" y="6286"/>
                    <a:pt x="6138" y="6804"/>
                    <a:pt x="5953" y="6841"/>
                  </a:cubicBezTo>
                  <a:cubicBezTo>
                    <a:pt x="5620" y="6915"/>
                    <a:pt x="5768" y="6471"/>
                    <a:pt x="5731" y="6249"/>
                  </a:cubicBezTo>
                  <a:cubicBezTo>
                    <a:pt x="5657" y="5879"/>
                    <a:pt x="5472" y="5547"/>
                    <a:pt x="5287" y="5251"/>
                  </a:cubicBezTo>
                  <a:cubicBezTo>
                    <a:pt x="5102" y="4955"/>
                    <a:pt x="4918" y="4659"/>
                    <a:pt x="4696" y="4437"/>
                  </a:cubicBezTo>
                  <a:cubicBezTo>
                    <a:pt x="4437" y="4105"/>
                    <a:pt x="4252" y="3661"/>
                    <a:pt x="3993" y="3365"/>
                  </a:cubicBezTo>
                  <a:cubicBezTo>
                    <a:pt x="3661" y="3070"/>
                    <a:pt x="3328" y="2811"/>
                    <a:pt x="2958" y="2589"/>
                  </a:cubicBezTo>
                  <a:cubicBezTo>
                    <a:pt x="2699" y="2367"/>
                    <a:pt x="2478" y="1960"/>
                    <a:pt x="2071" y="1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3042850" y="898975"/>
              <a:ext cx="158075" cy="163600"/>
            </a:xfrm>
            <a:custGeom>
              <a:avLst/>
              <a:gdLst/>
              <a:ahLst/>
              <a:cxnLst/>
              <a:rect l="l" t="t" r="r" b="b"/>
              <a:pathLst>
                <a:path w="6323" h="6544" extrusionOk="0">
                  <a:moveTo>
                    <a:pt x="6322" y="259"/>
                  </a:moveTo>
                  <a:cubicBezTo>
                    <a:pt x="6322" y="629"/>
                    <a:pt x="5953" y="776"/>
                    <a:pt x="5731" y="961"/>
                  </a:cubicBezTo>
                  <a:cubicBezTo>
                    <a:pt x="5509" y="1183"/>
                    <a:pt x="5324" y="1442"/>
                    <a:pt x="5102" y="1664"/>
                  </a:cubicBezTo>
                  <a:cubicBezTo>
                    <a:pt x="4733" y="2107"/>
                    <a:pt x="4252" y="2477"/>
                    <a:pt x="3845" y="2884"/>
                  </a:cubicBezTo>
                  <a:cubicBezTo>
                    <a:pt x="3439" y="3290"/>
                    <a:pt x="3106" y="3771"/>
                    <a:pt x="2736" y="4178"/>
                  </a:cubicBezTo>
                  <a:cubicBezTo>
                    <a:pt x="2145" y="4843"/>
                    <a:pt x="1553" y="5472"/>
                    <a:pt x="925" y="6026"/>
                  </a:cubicBezTo>
                  <a:cubicBezTo>
                    <a:pt x="740" y="6211"/>
                    <a:pt x="592" y="6544"/>
                    <a:pt x="296" y="6544"/>
                  </a:cubicBezTo>
                  <a:cubicBezTo>
                    <a:pt x="0" y="6100"/>
                    <a:pt x="629" y="5767"/>
                    <a:pt x="888" y="5509"/>
                  </a:cubicBezTo>
                  <a:cubicBezTo>
                    <a:pt x="1479" y="4880"/>
                    <a:pt x="2034" y="4289"/>
                    <a:pt x="2662" y="3660"/>
                  </a:cubicBezTo>
                  <a:cubicBezTo>
                    <a:pt x="3623" y="2477"/>
                    <a:pt x="4696" y="1405"/>
                    <a:pt x="5842" y="370"/>
                  </a:cubicBezTo>
                  <a:cubicBezTo>
                    <a:pt x="5879" y="222"/>
                    <a:pt x="6211" y="0"/>
                    <a:pt x="63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2903275" y="894350"/>
              <a:ext cx="348475" cy="433500"/>
            </a:xfrm>
            <a:custGeom>
              <a:avLst/>
              <a:gdLst/>
              <a:ahLst/>
              <a:cxnLst/>
              <a:rect l="l" t="t" r="r" b="b"/>
              <a:pathLst>
                <a:path w="13939" h="17340" extrusionOk="0">
                  <a:moveTo>
                    <a:pt x="12830" y="1886"/>
                  </a:moveTo>
                  <a:cubicBezTo>
                    <a:pt x="13051" y="1960"/>
                    <a:pt x="13347" y="1960"/>
                    <a:pt x="13310" y="2329"/>
                  </a:cubicBezTo>
                  <a:cubicBezTo>
                    <a:pt x="13125" y="2477"/>
                    <a:pt x="12756" y="2329"/>
                    <a:pt x="12608" y="2181"/>
                  </a:cubicBezTo>
                  <a:cubicBezTo>
                    <a:pt x="12349" y="2588"/>
                    <a:pt x="12016" y="2921"/>
                    <a:pt x="11683" y="3254"/>
                  </a:cubicBezTo>
                  <a:cubicBezTo>
                    <a:pt x="11868" y="3512"/>
                    <a:pt x="12201" y="3475"/>
                    <a:pt x="12201" y="3845"/>
                  </a:cubicBezTo>
                  <a:cubicBezTo>
                    <a:pt x="12201" y="4437"/>
                    <a:pt x="11462" y="4141"/>
                    <a:pt x="11129" y="3882"/>
                  </a:cubicBezTo>
                  <a:cubicBezTo>
                    <a:pt x="10685" y="4289"/>
                    <a:pt x="10316" y="4732"/>
                    <a:pt x="9946" y="5213"/>
                  </a:cubicBezTo>
                  <a:cubicBezTo>
                    <a:pt x="10168" y="5324"/>
                    <a:pt x="10463" y="5435"/>
                    <a:pt x="10500" y="5731"/>
                  </a:cubicBezTo>
                  <a:cubicBezTo>
                    <a:pt x="10463" y="5731"/>
                    <a:pt x="10500" y="5768"/>
                    <a:pt x="10463" y="5805"/>
                  </a:cubicBezTo>
                  <a:cubicBezTo>
                    <a:pt x="10205" y="5989"/>
                    <a:pt x="9983" y="5583"/>
                    <a:pt x="9687" y="5546"/>
                  </a:cubicBezTo>
                  <a:cubicBezTo>
                    <a:pt x="9243" y="5916"/>
                    <a:pt x="8948" y="6433"/>
                    <a:pt x="8541" y="6803"/>
                  </a:cubicBezTo>
                  <a:cubicBezTo>
                    <a:pt x="8689" y="7136"/>
                    <a:pt x="9613" y="7283"/>
                    <a:pt x="9243" y="7801"/>
                  </a:cubicBezTo>
                  <a:cubicBezTo>
                    <a:pt x="8948" y="8208"/>
                    <a:pt x="8282" y="7690"/>
                    <a:pt x="8060" y="7431"/>
                  </a:cubicBezTo>
                  <a:cubicBezTo>
                    <a:pt x="7543" y="7949"/>
                    <a:pt x="6988" y="8430"/>
                    <a:pt x="6508" y="8984"/>
                  </a:cubicBezTo>
                  <a:cubicBezTo>
                    <a:pt x="6766" y="9095"/>
                    <a:pt x="7284" y="9169"/>
                    <a:pt x="7062" y="9539"/>
                  </a:cubicBezTo>
                  <a:cubicBezTo>
                    <a:pt x="6803" y="9539"/>
                    <a:pt x="6508" y="9465"/>
                    <a:pt x="6286" y="9317"/>
                  </a:cubicBezTo>
                  <a:cubicBezTo>
                    <a:pt x="5842" y="9760"/>
                    <a:pt x="5435" y="10241"/>
                    <a:pt x="5066" y="10722"/>
                  </a:cubicBezTo>
                  <a:cubicBezTo>
                    <a:pt x="5251" y="11128"/>
                    <a:pt x="5657" y="11868"/>
                    <a:pt x="4992" y="11831"/>
                  </a:cubicBezTo>
                  <a:cubicBezTo>
                    <a:pt x="4733" y="11831"/>
                    <a:pt x="4622" y="11572"/>
                    <a:pt x="4474" y="11387"/>
                  </a:cubicBezTo>
                  <a:cubicBezTo>
                    <a:pt x="4031" y="11757"/>
                    <a:pt x="3624" y="12201"/>
                    <a:pt x="3328" y="12718"/>
                  </a:cubicBezTo>
                  <a:cubicBezTo>
                    <a:pt x="3439" y="12866"/>
                    <a:pt x="3735" y="12903"/>
                    <a:pt x="3624" y="13199"/>
                  </a:cubicBezTo>
                  <a:cubicBezTo>
                    <a:pt x="3439" y="13347"/>
                    <a:pt x="3254" y="13162"/>
                    <a:pt x="3032" y="13125"/>
                  </a:cubicBezTo>
                  <a:cubicBezTo>
                    <a:pt x="2700" y="13605"/>
                    <a:pt x="2367" y="14160"/>
                    <a:pt x="1997" y="14678"/>
                  </a:cubicBezTo>
                  <a:cubicBezTo>
                    <a:pt x="2367" y="14752"/>
                    <a:pt x="2811" y="15454"/>
                    <a:pt x="2293" y="15602"/>
                  </a:cubicBezTo>
                  <a:cubicBezTo>
                    <a:pt x="1960" y="15676"/>
                    <a:pt x="1775" y="15417"/>
                    <a:pt x="1554" y="15269"/>
                  </a:cubicBezTo>
                  <a:cubicBezTo>
                    <a:pt x="1073" y="15491"/>
                    <a:pt x="814" y="17339"/>
                    <a:pt x="1" y="16563"/>
                  </a:cubicBezTo>
                  <a:cubicBezTo>
                    <a:pt x="38" y="16082"/>
                    <a:pt x="260" y="15639"/>
                    <a:pt x="629" y="15343"/>
                  </a:cubicBezTo>
                  <a:cubicBezTo>
                    <a:pt x="1110" y="14567"/>
                    <a:pt x="1701" y="13753"/>
                    <a:pt x="2293" y="12866"/>
                  </a:cubicBezTo>
                  <a:cubicBezTo>
                    <a:pt x="2921" y="11942"/>
                    <a:pt x="3661" y="11091"/>
                    <a:pt x="4437" y="10315"/>
                  </a:cubicBezTo>
                  <a:cubicBezTo>
                    <a:pt x="5214" y="9502"/>
                    <a:pt x="5990" y="8356"/>
                    <a:pt x="6914" y="7505"/>
                  </a:cubicBezTo>
                  <a:cubicBezTo>
                    <a:pt x="7432" y="7025"/>
                    <a:pt x="7875" y="6470"/>
                    <a:pt x="8319" y="5916"/>
                  </a:cubicBezTo>
                  <a:cubicBezTo>
                    <a:pt x="9280" y="4769"/>
                    <a:pt x="10353" y="3623"/>
                    <a:pt x="11388" y="2477"/>
                  </a:cubicBezTo>
                  <a:cubicBezTo>
                    <a:pt x="11868" y="1960"/>
                    <a:pt x="12201" y="1479"/>
                    <a:pt x="12682" y="924"/>
                  </a:cubicBezTo>
                  <a:cubicBezTo>
                    <a:pt x="12867" y="703"/>
                    <a:pt x="13273" y="0"/>
                    <a:pt x="13606" y="481"/>
                  </a:cubicBezTo>
                  <a:cubicBezTo>
                    <a:pt x="13939" y="924"/>
                    <a:pt x="13014" y="1553"/>
                    <a:pt x="12830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3290550" y="933150"/>
              <a:ext cx="84125" cy="74900"/>
            </a:xfrm>
            <a:custGeom>
              <a:avLst/>
              <a:gdLst/>
              <a:ahLst/>
              <a:cxnLst/>
              <a:rect l="l" t="t" r="r" b="b"/>
              <a:pathLst>
                <a:path w="3365" h="2996" extrusionOk="0">
                  <a:moveTo>
                    <a:pt x="3069" y="2996"/>
                  </a:moveTo>
                  <a:cubicBezTo>
                    <a:pt x="2736" y="2922"/>
                    <a:pt x="2662" y="2552"/>
                    <a:pt x="2514" y="2330"/>
                  </a:cubicBezTo>
                  <a:cubicBezTo>
                    <a:pt x="1960" y="1628"/>
                    <a:pt x="1294" y="1036"/>
                    <a:pt x="592" y="593"/>
                  </a:cubicBezTo>
                  <a:cubicBezTo>
                    <a:pt x="444" y="519"/>
                    <a:pt x="37" y="408"/>
                    <a:pt x="0" y="223"/>
                  </a:cubicBezTo>
                  <a:cubicBezTo>
                    <a:pt x="0" y="38"/>
                    <a:pt x="185" y="1"/>
                    <a:pt x="333" y="38"/>
                  </a:cubicBezTo>
                  <a:cubicBezTo>
                    <a:pt x="814" y="223"/>
                    <a:pt x="1221" y="519"/>
                    <a:pt x="1590" y="851"/>
                  </a:cubicBezTo>
                  <a:cubicBezTo>
                    <a:pt x="1960" y="1110"/>
                    <a:pt x="2330" y="1406"/>
                    <a:pt x="2625" y="1776"/>
                  </a:cubicBezTo>
                  <a:cubicBezTo>
                    <a:pt x="2884" y="2071"/>
                    <a:pt x="3365" y="2626"/>
                    <a:pt x="3069" y="29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3271150" y="947950"/>
              <a:ext cx="85050" cy="87825"/>
            </a:xfrm>
            <a:custGeom>
              <a:avLst/>
              <a:gdLst/>
              <a:ahLst/>
              <a:cxnLst/>
              <a:rect l="l" t="t" r="r" b="b"/>
              <a:pathLst>
                <a:path w="3402" h="3513" extrusionOk="0">
                  <a:moveTo>
                    <a:pt x="2736" y="2958"/>
                  </a:moveTo>
                  <a:cubicBezTo>
                    <a:pt x="2070" y="1849"/>
                    <a:pt x="555" y="1627"/>
                    <a:pt x="0" y="407"/>
                  </a:cubicBezTo>
                  <a:cubicBezTo>
                    <a:pt x="259" y="1"/>
                    <a:pt x="555" y="629"/>
                    <a:pt x="776" y="851"/>
                  </a:cubicBezTo>
                  <a:cubicBezTo>
                    <a:pt x="1109" y="1147"/>
                    <a:pt x="1960" y="1590"/>
                    <a:pt x="2292" y="1886"/>
                  </a:cubicBezTo>
                  <a:cubicBezTo>
                    <a:pt x="2588" y="2145"/>
                    <a:pt x="2847" y="2404"/>
                    <a:pt x="3069" y="2736"/>
                  </a:cubicBezTo>
                  <a:cubicBezTo>
                    <a:pt x="3401" y="3254"/>
                    <a:pt x="2921" y="3513"/>
                    <a:pt x="2736" y="29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3"/>
            <p:cNvSpPr/>
            <p:nvPr/>
          </p:nvSpPr>
          <p:spPr>
            <a:xfrm>
              <a:off x="3262825" y="980300"/>
              <a:ext cx="82275" cy="71200"/>
            </a:xfrm>
            <a:custGeom>
              <a:avLst/>
              <a:gdLst/>
              <a:ahLst/>
              <a:cxnLst/>
              <a:rect l="l" t="t" r="r" b="b"/>
              <a:pathLst>
                <a:path w="3291" h="2848" extrusionOk="0">
                  <a:moveTo>
                    <a:pt x="2884" y="2847"/>
                  </a:moveTo>
                  <a:cubicBezTo>
                    <a:pt x="2366" y="2404"/>
                    <a:pt x="2108" y="1849"/>
                    <a:pt x="1590" y="1405"/>
                  </a:cubicBezTo>
                  <a:cubicBezTo>
                    <a:pt x="1331" y="1184"/>
                    <a:pt x="1036" y="999"/>
                    <a:pt x="777" y="814"/>
                  </a:cubicBezTo>
                  <a:cubicBezTo>
                    <a:pt x="481" y="666"/>
                    <a:pt x="111" y="555"/>
                    <a:pt x="0" y="185"/>
                  </a:cubicBezTo>
                  <a:cubicBezTo>
                    <a:pt x="74" y="74"/>
                    <a:pt x="148" y="0"/>
                    <a:pt x="259" y="74"/>
                  </a:cubicBezTo>
                  <a:cubicBezTo>
                    <a:pt x="1183" y="518"/>
                    <a:pt x="1997" y="1184"/>
                    <a:pt x="2625" y="1997"/>
                  </a:cubicBezTo>
                  <a:cubicBezTo>
                    <a:pt x="2810" y="2219"/>
                    <a:pt x="3291" y="2588"/>
                    <a:pt x="2884" y="28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3244325" y="988625"/>
              <a:ext cx="82300" cy="74875"/>
            </a:xfrm>
            <a:custGeom>
              <a:avLst/>
              <a:gdLst/>
              <a:ahLst/>
              <a:cxnLst/>
              <a:rect l="l" t="t" r="r" b="b"/>
              <a:pathLst>
                <a:path w="3292" h="2995" extrusionOk="0">
                  <a:moveTo>
                    <a:pt x="1" y="370"/>
                  </a:moveTo>
                  <a:cubicBezTo>
                    <a:pt x="297" y="0"/>
                    <a:pt x="1073" y="851"/>
                    <a:pt x="1332" y="1035"/>
                  </a:cubicBezTo>
                  <a:cubicBezTo>
                    <a:pt x="2108" y="1627"/>
                    <a:pt x="2441" y="1738"/>
                    <a:pt x="2959" y="2403"/>
                  </a:cubicBezTo>
                  <a:cubicBezTo>
                    <a:pt x="3106" y="2588"/>
                    <a:pt x="3291" y="2958"/>
                    <a:pt x="2959" y="2995"/>
                  </a:cubicBezTo>
                  <a:cubicBezTo>
                    <a:pt x="2811" y="2995"/>
                    <a:pt x="2367" y="2329"/>
                    <a:pt x="2293" y="2255"/>
                  </a:cubicBezTo>
                  <a:cubicBezTo>
                    <a:pt x="1665" y="1627"/>
                    <a:pt x="555" y="1146"/>
                    <a:pt x="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3234175" y="1020050"/>
              <a:ext cx="77650" cy="62875"/>
            </a:xfrm>
            <a:custGeom>
              <a:avLst/>
              <a:gdLst/>
              <a:ahLst/>
              <a:cxnLst/>
              <a:rect l="l" t="t" r="r" b="b"/>
              <a:pathLst>
                <a:path w="3106" h="2515" extrusionOk="0">
                  <a:moveTo>
                    <a:pt x="2736" y="2514"/>
                  </a:moveTo>
                  <a:cubicBezTo>
                    <a:pt x="2403" y="2440"/>
                    <a:pt x="2477" y="2255"/>
                    <a:pt x="2329" y="2071"/>
                  </a:cubicBezTo>
                  <a:cubicBezTo>
                    <a:pt x="1812" y="1516"/>
                    <a:pt x="1220" y="1035"/>
                    <a:pt x="592" y="666"/>
                  </a:cubicBezTo>
                  <a:cubicBezTo>
                    <a:pt x="444" y="555"/>
                    <a:pt x="0" y="370"/>
                    <a:pt x="0" y="259"/>
                  </a:cubicBezTo>
                  <a:cubicBezTo>
                    <a:pt x="0" y="111"/>
                    <a:pt x="148" y="0"/>
                    <a:pt x="296" y="74"/>
                  </a:cubicBezTo>
                  <a:cubicBezTo>
                    <a:pt x="888" y="296"/>
                    <a:pt x="1405" y="666"/>
                    <a:pt x="1849" y="1109"/>
                  </a:cubicBezTo>
                  <a:cubicBezTo>
                    <a:pt x="2292" y="1479"/>
                    <a:pt x="3106" y="1997"/>
                    <a:pt x="2736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3422725" y="1013575"/>
              <a:ext cx="13875" cy="21275"/>
            </a:xfrm>
            <a:custGeom>
              <a:avLst/>
              <a:gdLst/>
              <a:ahLst/>
              <a:cxnLst/>
              <a:rect l="l" t="t" r="r" b="b"/>
              <a:pathLst>
                <a:path w="555" h="851" extrusionOk="0">
                  <a:moveTo>
                    <a:pt x="518" y="666"/>
                  </a:moveTo>
                  <a:cubicBezTo>
                    <a:pt x="0" y="851"/>
                    <a:pt x="222" y="0"/>
                    <a:pt x="555" y="407"/>
                  </a:cubicBezTo>
                  <a:cubicBezTo>
                    <a:pt x="555" y="481"/>
                    <a:pt x="555" y="555"/>
                    <a:pt x="518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3210150" y="1045925"/>
              <a:ext cx="83200" cy="57325"/>
            </a:xfrm>
            <a:custGeom>
              <a:avLst/>
              <a:gdLst/>
              <a:ahLst/>
              <a:cxnLst/>
              <a:rect l="l" t="t" r="r" b="b"/>
              <a:pathLst>
                <a:path w="3328" h="2293" extrusionOk="0">
                  <a:moveTo>
                    <a:pt x="2588" y="2293"/>
                  </a:moveTo>
                  <a:cubicBezTo>
                    <a:pt x="2514" y="2219"/>
                    <a:pt x="2403" y="2108"/>
                    <a:pt x="2514" y="1997"/>
                  </a:cubicBezTo>
                  <a:cubicBezTo>
                    <a:pt x="2218" y="1516"/>
                    <a:pt x="1775" y="1331"/>
                    <a:pt x="1183" y="925"/>
                  </a:cubicBezTo>
                  <a:cubicBezTo>
                    <a:pt x="813" y="703"/>
                    <a:pt x="0" y="370"/>
                    <a:pt x="444" y="0"/>
                  </a:cubicBezTo>
                  <a:lnTo>
                    <a:pt x="518" y="0"/>
                  </a:lnTo>
                  <a:cubicBezTo>
                    <a:pt x="887" y="407"/>
                    <a:pt x="1959" y="814"/>
                    <a:pt x="2477" y="1294"/>
                  </a:cubicBezTo>
                  <a:cubicBezTo>
                    <a:pt x="2662" y="1479"/>
                    <a:pt x="3327" y="2256"/>
                    <a:pt x="258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3192575" y="1064400"/>
              <a:ext cx="80450" cy="64725"/>
            </a:xfrm>
            <a:custGeom>
              <a:avLst/>
              <a:gdLst/>
              <a:ahLst/>
              <a:cxnLst/>
              <a:rect l="l" t="t" r="r" b="b"/>
              <a:pathLst>
                <a:path w="3218" h="2589" extrusionOk="0">
                  <a:moveTo>
                    <a:pt x="3106" y="2478"/>
                  </a:moveTo>
                  <a:cubicBezTo>
                    <a:pt x="2995" y="2478"/>
                    <a:pt x="2995" y="2589"/>
                    <a:pt x="2847" y="2552"/>
                  </a:cubicBezTo>
                  <a:cubicBezTo>
                    <a:pt x="2625" y="2034"/>
                    <a:pt x="1627" y="1184"/>
                    <a:pt x="1073" y="777"/>
                  </a:cubicBezTo>
                  <a:cubicBezTo>
                    <a:pt x="1073" y="777"/>
                    <a:pt x="1" y="112"/>
                    <a:pt x="629" y="1"/>
                  </a:cubicBezTo>
                  <a:cubicBezTo>
                    <a:pt x="777" y="1"/>
                    <a:pt x="1147" y="297"/>
                    <a:pt x="1295" y="407"/>
                  </a:cubicBezTo>
                  <a:cubicBezTo>
                    <a:pt x="1553" y="629"/>
                    <a:pt x="1923" y="1036"/>
                    <a:pt x="2330" y="1332"/>
                  </a:cubicBezTo>
                  <a:cubicBezTo>
                    <a:pt x="2773" y="1665"/>
                    <a:pt x="3217" y="2034"/>
                    <a:pt x="3106" y="2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3170400" y="1080125"/>
              <a:ext cx="73025" cy="67500"/>
            </a:xfrm>
            <a:custGeom>
              <a:avLst/>
              <a:gdLst/>
              <a:ahLst/>
              <a:cxnLst/>
              <a:rect l="l" t="t" r="r" b="b"/>
              <a:pathLst>
                <a:path w="2921" h="2700" extrusionOk="0">
                  <a:moveTo>
                    <a:pt x="2921" y="2366"/>
                  </a:moveTo>
                  <a:cubicBezTo>
                    <a:pt x="2514" y="2699"/>
                    <a:pt x="2292" y="1997"/>
                    <a:pt x="2071" y="1738"/>
                  </a:cubicBezTo>
                  <a:cubicBezTo>
                    <a:pt x="1775" y="1368"/>
                    <a:pt x="1405" y="962"/>
                    <a:pt x="1183" y="740"/>
                  </a:cubicBezTo>
                  <a:cubicBezTo>
                    <a:pt x="1109" y="666"/>
                    <a:pt x="0" y="0"/>
                    <a:pt x="851" y="37"/>
                  </a:cubicBezTo>
                  <a:cubicBezTo>
                    <a:pt x="1072" y="148"/>
                    <a:pt x="1294" y="296"/>
                    <a:pt x="1442" y="444"/>
                  </a:cubicBezTo>
                  <a:cubicBezTo>
                    <a:pt x="2034" y="999"/>
                    <a:pt x="2514" y="1664"/>
                    <a:pt x="2921" y="2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3002175" y="1090275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888" y="1"/>
                  </a:moveTo>
                  <a:cubicBezTo>
                    <a:pt x="1295" y="630"/>
                    <a:pt x="1" y="186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3177800" y="1107850"/>
              <a:ext cx="52700" cy="53625"/>
            </a:xfrm>
            <a:custGeom>
              <a:avLst/>
              <a:gdLst/>
              <a:ahLst/>
              <a:cxnLst/>
              <a:rect l="l" t="t" r="r" b="b"/>
              <a:pathLst>
                <a:path w="2108" h="2145" extrusionOk="0">
                  <a:moveTo>
                    <a:pt x="1996" y="2108"/>
                  </a:moveTo>
                  <a:cubicBezTo>
                    <a:pt x="1664" y="2145"/>
                    <a:pt x="1590" y="1812"/>
                    <a:pt x="1516" y="1627"/>
                  </a:cubicBezTo>
                  <a:cubicBezTo>
                    <a:pt x="1072" y="1073"/>
                    <a:pt x="592" y="592"/>
                    <a:pt x="0" y="222"/>
                  </a:cubicBezTo>
                  <a:cubicBezTo>
                    <a:pt x="0" y="111"/>
                    <a:pt x="111" y="74"/>
                    <a:pt x="185" y="0"/>
                  </a:cubicBezTo>
                  <a:cubicBezTo>
                    <a:pt x="629" y="185"/>
                    <a:pt x="1035" y="444"/>
                    <a:pt x="1368" y="777"/>
                  </a:cubicBezTo>
                  <a:cubicBezTo>
                    <a:pt x="1701" y="1147"/>
                    <a:pt x="2107" y="1664"/>
                    <a:pt x="1996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2850600" y="1118950"/>
              <a:ext cx="147900" cy="175625"/>
            </a:xfrm>
            <a:custGeom>
              <a:avLst/>
              <a:gdLst/>
              <a:ahLst/>
              <a:cxnLst/>
              <a:rect l="l" t="t" r="r" b="b"/>
              <a:pathLst>
                <a:path w="5916" h="7025" extrusionOk="0">
                  <a:moveTo>
                    <a:pt x="5805" y="37"/>
                  </a:moveTo>
                  <a:cubicBezTo>
                    <a:pt x="5916" y="481"/>
                    <a:pt x="5472" y="703"/>
                    <a:pt x="5287" y="961"/>
                  </a:cubicBezTo>
                  <a:cubicBezTo>
                    <a:pt x="5102" y="1294"/>
                    <a:pt x="4844" y="1553"/>
                    <a:pt x="4585" y="1812"/>
                  </a:cubicBezTo>
                  <a:cubicBezTo>
                    <a:pt x="3476" y="3327"/>
                    <a:pt x="2182" y="4695"/>
                    <a:pt x="1036" y="6322"/>
                  </a:cubicBezTo>
                  <a:cubicBezTo>
                    <a:pt x="925" y="6507"/>
                    <a:pt x="703" y="6988"/>
                    <a:pt x="592" y="7025"/>
                  </a:cubicBezTo>
                  <a:cubicBezTo>
                    <a:pt x="0" y="7025"/>
                    <a:pt x="703" y="6137"/>
                    <a:pt x="740" y="6100"/>
                  </a:cubicBezTo>
                  <a:cubicBezTo>
                    <a:pt x="1405" y="5176"/>
                    <a:pt x="2071" y="4400"/>
                    <a:pt x="2736" y="3512"/>
                  </a:cubicBezTo>
                  <a:cubicBezTo>
                    <a:pt x="3697" y="2144"/>
                    <a:pt x="4696" y="1183"/>
                    <a:pt x="5583" y="0"/>
                  </a:cubicBezTo>
                  <a:cubicBezTo>
                    <a:pt x="5657" y="0"/>
                    <a:pt x="5731" y="0"/>
                    <a:pt x="5805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3154675" y="1134650"/>
              <a:ext cx="58250" cy="50850"/>
            </a:xfrm>
            <a:custGeom>
              <a:avLst/>
              <a:gdLst/>
              <a:ahLst/>
              <a:cxnLst/>
              <a:rect l="l" t="t" r="r" b="b"/>
              <a:pathLst>
                <a:path w="2330" h="2034" extrusionOk="0">
                  <a:moveTo>
                    <a:pt x="2219" y="1923"/>
                  </a:moveTo>
                  <a:cubicBezTo>
                    <a:pt x="1923" y="2034"/>
                    <a:pt x="1738" y="1627"/>
                    <a:pt x="1517" y="1405"/>
                  </a:cubicBezTo>
                  <a:cubicBezTo>
                    <a:pt x="1295" y="1184"/>
                    <a:pt x="1110" y="999"/>
                    <a:pt x="888" y="814"/>
                  </a:cubicBezTo>
                  <a:cubicBezTo>
                    <a:pt x="666" y="629"/>
                    <a:pt x="1" y="296"/>
                    <a:pt x="444" y="1"/>
                  </a:cubicBezTo>
                  <a:cubicBezTo>
                    <a:pt x="481" y="1"/>
                    <a:pt x="481" y="1"/>
                    <a:pt x="518" y="38"/>
                  </a:cubicBezTo>
                  <a:cubicBezTo>
                    <a:pt x="962" y="370"/>
                    <a:pt x="1369" y="703"/>
                    <a:pt x="1775" y="1073"/>
                  </a:cubicBezTo>
                  <a:cubicBezTo>
                    <a:pt x="1960" y="1258"/>
                    <a:pt x="2330" y="1627"/>
                    <a:pt x="2219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3133425" y="1158675"/>
              <a:ext cx="71200" cy="62875"/>
            </a:xfrm>
            <a:custGeom>
              <a:avLst/>
              <a:gdLst/>
              <a:ahLst/>
              <a:cxnLst/>
              <a:rect l="l" t="t" r="r" b="b"/>
              <a:pathLst>
                <a:path w="2848" h="2515" extrusionOk="0">
                  <a:moveTo>
                    <a:pt x="2588" y="2515"/>
                  </a:moveTo>
                  <a:cubicBezTo>
                    <a:pt x="2219" y="2515"/>
                    <a:pt x="2071" y="2071"/>
                    <a:pt x="1849" y="1849"/>
                  </a:cubicBezTo>
                  <a:cubicBezTo>
                    <a:pt x="1516" y="1406"/>
                    <a:pt x="1147" y="1036"/>
                    <a:pt x="740" y="703"/>
                  </a:cubicBezTo>
                  <a:cubicBezTo>
                    <a:pt x="629" y="629"/>
                    <a:pt x="0" y="186"/>
                    <a:pt x="481" y="75"/>
                  </a:cubicBezTo>
                  <a:cubicBezTo>
                    <a:pt x="703" y="1"/>
                    <a:pt x="1405" y="666"/>
                    <a:pt x="1516" y="814"/>
                  </a:cubicBezTo>
                  <a:cubicBezTo>
                    <a:pt x="1775" y="1110"/>
                    <a:pt x="2071" y="1517"/>
                    <a:pt x="2330" y="1849"/>
                  </a:cubicBezTo>
                  <a:cubicBezTo>
                    <a:pt x="2514" y="2034"/>
                    <a:pt x="2847" y="2256"/>
                    <a:pt x="2588" y="25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3119550" y="1171625"/>
              <a:ext cx="65650" cy="73975"/>
            </a:xfrm>
            <a:custGeom>
              <a:avLst/>
              <a:gdLst/>
              <a:ahLst/>
              <a:cxnLst/>
              <a:rect l="l" t="t" r="r" b="b"/>
              <a:pathLst>
                <a:path w="2626" h="2959" extrusionOk="0">
                  <a:moveTo>
                    <a:pt x="2589" y="2810"/>
                  </a:moveTo>
                  <a:cubicBezTo>
                    <a:pt x="2293" y="2958"/>
                    <a:pt x="2108" y="2699"/>
                    <a:pt x="2071" y="2440"/>
                  </a:cubicBezTo>
                  <a:cubicBezTo>
                    <a:pt x="1332" y="1849"/>
                    <a:pt x="666" y="1257"/>
                    <a:pt x="1" y="592"/>
                  </a:cubicBezTo>
                  <a:cubicBezTo>
                    <a:pt x="186" y="0"/>
                    <a:pt x="666" y="740"/>
                    <a:pt x="888" y="962"/>
                  </a:cubicBezTo>
                  <a:cubicBezTo>
                    <a:pt x="1443" y="1479"/>
                    <a:pt x="2626" y="2034"/>
                    <a:pt x="2589" y="28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3089975" y="1201200"/>
              <a:ext cx="86000" cy="65650"/>
            </a:xfrm>
            <a:custGeom>
              <a:avLst/>
              <a:gdLst/>
              <a:ahLst/>
              <a:cxnLst/>
              <a:rect l="l" t="t" r="r" b="b"/>
              <a:pathLst>
                <a:path w="3440" h="2626" extrusionOk="0">
                  <a:moveTo>
                    <a:pt x="3106" y="2625"/>
                  </a:moveTo>
                  <a:cubicBezTo>
                    <a:pt x="2774" y="2625"/>
                    <a:pt x="2848" y="2441"/>
                    <a:pt x="2700" y="2219"/>
                  </a:cubicBezTo>
                  <a:cubicBezTo>
                    <a:pt x="2108" y="1664"/>
                    <a:pt x="1480" y="1184"/>
                    <a:pt x="851" y="740"/>
                  </a:cubicBezTo>
                  <a:cubicBezTo>
                    <a:pt x="629" y="555"/>
                    <a:pt x="1" y="259"/>
                    <a:pt x="444" y="0"/>
                  </a:cubicBezTo>
                  <a:cubicBezTo>
                    <a:pt x="1295" y="518"/>
                    <a:pt x="2108" y="1147"/>
                    <a:pt x="2848" y="1812"/>
                  </a:cubicBezTo>
                  <a:cubicBezTo>
                    <a:pt x="2995" y="1997"/>
                    <a:pt x="3439" y="2367"/>
                    <a:pt x="310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3077975" y="1223375"/>
              <a:ext cx="66575" cy="63800"/>
            </a:xfrm>
            <a:custGeom>
              <a:avLst/>
              <a:gdLst/>
              <a:ahLst/>
              <a:cxnLst/>
              <a:rect l="l" t="t" r="r" b="b"/>
              <a:pathLst>
                <a:path w="2663" h="2552" extrusionOk="0">
                  <a:moveTo>
                    <a:pt x="2662" y="2293"/>
                  </a:moveTo>
                  <a:cubicBezTo>
                    <a:pt x="2403" y="2552"/>
                    <a:pt x="2145" y="2219"/>
                    <a:pt x="1997" y="2071"/>
                  </a:cubicBezTo>
                  <a:cubicBezTo>
                    <a:pt x="1405" y="1406"/>
                    <a:pt x="740" y="814"/>
                    <a:pt x="0" y="260"/>
                  </a:cubicBezTo>
                  <a:cubicBezTo>
                    <a:pt x="37" y="38"/>
                    <a:pt x="222" y="1"/>
                    <a:pt x="444" y="75"/>
                  </a:cubicBezTo>
                  <a:cubicBezTo>
                    <a:pt x="887" y="334"/>
                    <a:pt x="1257" y="703"/>
                    <a:pt x="1590" y="1110"/>
                  </a:cubicBezTo>
                  <a:cubicBezTo>
                    <a:pt x="1997" y="1554"/>
                    <a:pt x="2551" y="1849"/>
                    <a:pt x="2662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3045625" y="1248325"/>
              <a:ext cx="84125" cy="61050"/>
            </a:xfrm>
            <a:custGeom>
              <a:avLst/>
              <a:gdLst/>
              <a:ahLst/>
              <a:cxnLst/>
              <a:rect l="l" t="t" r="r" b="b"/>
              <a:pathLst>
                <a:path w="3365" h="2442" extrusionOk="0">
                  <a:moveTo>
                    <a:pt x="3365" y="2293"/>
                  </a:moveTo>
                  <a:cubicBezTo>
                    <a:pt x="3328" y="2330"/>
                    <a:pt x="3291" y="2367"/>
                    <a:pt x="3254" y="2404"/>
                  </a:cubicBezTo>
                  <a:cubicBezTo>
                    <a:pt x="2958" y="2441"/>
                    <a:pt x="2921" y="2219"/>
                    <a:pt x="2847" y="2034"/>
                  </a:cubicBezTo>
                  <a:cubicBezTo>
                    <a:pt x="2329" y="1369"/>
                    <a:pt x="1590" y="1036"/>
                    <a:pt x="740" y="556"/>
                  </a:cubicBezTo>
                  <a:cubicBezTo>
                    <a:pt x="555" y="445"/>
                    <a:pt x="0" y="149"/>
                    <a:pt x="518" y="38"/>
                  </a:cubicBezTo>
                  <a:cubicBezTo>
                    <a:pt x="740" y="1"/>
                    <a:pt x="1257" y="408"/>
                    <a:pt x="1405" y="519"/>
                  </a:cubicBezTo>
                  <a:cubicBezTo>
                    <a:pt x="2181" y="962"/>
                    <a:pt x="3180" y="1406"/>
                    <a:pt x="3365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3045625" y="1266825"/>
              <a:ext cx="59175" cy="56400"/>
            </a:xfrm>
            <a:custGeom>
              <a:avLst/>
              <a:gdLst/>
              <a:ahLst/>
              <a:cxnLst/>
              <a:rect l="l" t="t" r="r" b="b"/>
              <a:pathLst>
                <a:path w="2367" h="2256" extrusionOk="0">
                  <a:moveTo>
                    <a:pt x="2181" y="2256"/>
                  </a:moveTo>
                  <a:cubicBezTo>
                    <a:pt x="1886" y="2256"/>
                    <a:pt x="1738" y="1997"/>
                    <a:pt x="1553" y="1812"/>
                  </a:cubicBezTo>
                  <a:cubicBezTo>
                    <a:pt x="1220" y="1442"/>
                    <a:pt x="851" y="1146"/>
                    <a:pt x="481" y="777"/>
                  </a:cubicBezTo>
                  <a:cubicBezTo>
                    <a:pt x="333" y="629"/>
                    <a:pt x="0" y="481"/>
                    <a:pt x="111" y="185"/>
                  </a:cubicBezTo>
                  <a:cubicBezTo>
                    <a:pt x="370" y="0"/>
                    <a:pt x="555" y="370"/>
                    <a:pt x="740" y="518"/>
                  </a:cubicBezTo>
                  <a:cubicBezTo>
                    <a:pt x="924" y="703"/>
                    <a:pt x="1146" y="888"/>
                    <a:pt x="1294" y="1073"/>
                  </a:cubicBezTo>
                  <a:cubicBezTo>
                    <a:pt x="1664" y="1368"/>
                    <a:pt x="2366" y="1738"/>
                    <a:pt x="2181" y="2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3030825" y="1282525"/>
              <a:ext cx="66575" cy="67500"/>
            </a:xfrm>
            <a:custGeom>
              <a:avLst/>
              <a:gdLst/>
              <a:ahLst/>
              <a:cxnLst/>
              <a:rect l="l" t="t" r="r" b="b"/>
              <a:pathLst>
                <a:path w="2663" h="2700" extrusionOk="0">
                  <a:moveTo>
                    <a:pt x="2478" y="2589"/>
                  </a:moveTo>
                  <a:cubicBezTo>
                    <a:pt x="2108" y="2700"/>
                    <a:pt x="1960" y="2293"/>
                    <a:pt x="1738" y="2145"/>
                  </a:cubicBezTo>
                  <a:cubicBezTo>
                    <a:pt x="1553" y="1960"/>
                    <a:pt x="1332" y="1702"/>
                    <a:pt x="1147" y="1480"/>
                  </a:cubicBezTo>
                  <a:cubicBezTo>
                    <a:pt x="703" y="1110"/>
                    <a:pt x="333" y="666"/>
                    <a:pt x="1" y="186"/>
                  </a:cubicBezTo>
                  <a:cubicBezTo>
                    <a:pt x="75" y="186"/>
                    <a:pt x="1" y="38"/>
                    <a:pt x="112" y="75"/>
                  </a:cubicBezTo>
                  <a:cubicBezTo>
                    <a:pt x="186" y="75"/>
                    <a:pt x="149" y="75"/>
                    <a:pt x="186" y="38"/>
                  </a:cubicBezTo>
                  <a:cubicBezTo>
                    <a:pt x="186" y="1"/>
                    <a:pt x="223" y="38"/>
                    <a:pt x="223" y="75"/>
                  </a:cubicBezTo>
                  <a:cubicBezTo>
                    <a:pt x="740" y="371"/>
                    <a:pt x="1369" y="1184"/>
                    <a:pt x="1886" y="1739"/>
                  </a:cubicBezTo>
                  <a:cubicBezTo>
                    <a:pt x="2145" y="1960"/>
                    <a:pt x="2663" y="2182"/>
                    <a:pt x="2478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3009575" y="1309350"/>
              <a:ext cx="77650" cy="73950"/>
            </a:xfrm>
            <a:custGeom>
              <a:avLst/>
              <a:gdLst/>
              <a:ahLst/>
              <a:cxnLst/>
              <a:rect l="l" t="t" r="r" b="b"/>
              <a:pathLst>
                <a:path w="3106" h="2958" extrusionOk="0">
                  <a:moveTo>
                    <a:pt x="3106" y="2736"/>
                  </a:moveTo>
                  <a:cubicBezTo>
                    <a:pt x="2699" y="2958"/>
                    <a:pt x="2588" y="2477"/>
                    <a:pt x="2403" y="2292"/>
                  </a:cubicBezTo>
                  <a:cubicBezTo>
                    <a:pt x="1775" y="1479"/>
                    <a:pt x="666" y="998"/>
                    <a:pt x="0" y="222"/>
                  </a:cubicBezTo>
                  <a:cubicBezTo>
                    <a:pt x="0" y="111"/>
                    <a:pt x="111" y="0"/>
                    <a:pt x="185" y="0"/>
                  </a:cubicBezTo>
                  <a:cubicBezTo>
                    <a:pt x="518" y="37"/>
                    <a:pt x="666" y="370"/>
                    <a:pt x="962" y="592"/>
                  </a:cubicBezTo>
                  <a:cubicBezTo>
                    <a:pt x="1590" y="998"/>
                    <a:pt x="2145" y="1442"/>
                    <a:pt x="2662" y="1996"/>
                  </a:cubicBezTo>
                  <a:cubicBezTo>
                    <a:pt x="2847" y="2181"/>
                    <a:pt x="3106" y="2440"/>
                    <a:pt x="3106" y="2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2989250" y="1336150"/>
              <a:ext cx="58250" cy="55475"/>
            </a:xfrm>
            <a:custGeom>
              <a:avLst/>
              <a:gdLst/>
              <a:ahLst/>
              <a:cxnLst/>
              <a:rect l="l" t="t" r="r" b="b"/>
              <a:pathLst>
                <a:path w="2330" h="2219" extrusionOk="0">
                  <a:moveTo>
                    <a:pt x="2329" y="2108"/>
                  </a:moveTo>
                  <a:cubicBezTo>
                    <a:pt x="1812" y="2218"/>
                    <a:pt x="1701" y="1627"/>
                    <a:pt x="1479" y="1331"/>
                  </a:cubicBezTo>
                  <a:cubicBezTo>
                    <a:pt x="1035" y="888"/>
                    <a:pt x="555" y="518"/>
                    <a:pt x="0" y="296"/>
                  </a:cubicBezTo>
                  <a:cubicBezTo>
                    <a:pt x="0" y="111"/>
                    <a:pt x="74" y="0"/>
                    <a:pt x="185" y="37"/>
                  </a:cubicBezTo>
                  <a:cubicBezTo>
                    <a:pt x="702" y="37"/>
                    <a:pt x="1294" y="555"/>
                    <a:pt x="1738" y="1035"/>
                  </a:cubicBezTo>
                  <a:cubicBezTo>
                    <a:pt x="2033" y="1331"/>
                    <a:pt x="2255" y="1701"/>
                    <a:pt x="2329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2967975" y="1364800"/>
              <a:ext cx="61950" cy="45300"/>
            </a:xfrm>
            <a:custGeom>
              <a:avLst/>
              <a:gdLst/>
              <a:ahLst/>
              <a:cxnLst/>
              <a:rect l="l" t="t" r="r" b="b"/>
              <a:pathLst>
                <a:path w="2478" h="1812" extrusionOk="0">
                  <a:moveTo>
                    <a:pt x="2478" y="1590"/>
                  </a:moveTo>
                  <a:cubicBezTo>
                    <a:pt x="2071" y="1812"/>
                    <a:pt x="1923" y="1331"/>
                    <a:pt x="1738" y="1109"/>
                  </a:cubicBezTo>
                  <a:cubicBezTo>
                    <a:pt x="1295" y="666"/>
                    <a:pt x="666" y="370"/>
                    <a:pt x="38" y="333"/>
                  </a:cubicBezTo>
                  <a:cubicBezTo>
                    <a:pt x="1" y="148"/>
                    <a:pt x="75" y="37"/>
                    <a:pt x="186" y="37"/>
                  </a:cubicBezTo>
                  <a:cubicBezTo>
                    <a:pt x="888" y="0"/>
                    <a:pt x="1553" y="296"/>
                    <a:pt x="2034" y="814"/>
                  </a:cubicBezTo>
                  <a:cubicBezTo>
                    <a:pt x="2256" y="999"/>
                    <a:pt x="2404" y="1294"/>
                    <a:pt x="2478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2828425" y="1366650"/>
              <a:ext cx="40675" cy="52700"/>
            </a:xfrm>
            <a:custGeom>
              <a:avLst/>
              <a:gdLst/>
              <a:ahLst/>
              <a:cxnLst/>
              <a:rect l="l" t="t" r="r" b="b"/>
              <a:pathLst>
                <a:path w="1627" h="2108" extrusionOk="0">
                  <a:moveTo>
                    <a:pt x="1553" y="1886"/>
                  </a:moveTo>
                  <a:cubicBezTo>
                    <a:pt x="1220" y="2108"/>
                    <a:pt x="961" y="1664"/>
                    <a:pt x="776" y="1294"/>
                  </a:cubicBezTo>
                  <a:cubicBezTo>
                    <a:pt x="555" y="888"/>
                    <a:pt x="0" y="0"/>
                    <a:pt x="703" y="74"/>
                  </a:cubicBezTo>
                  <a:cubicBezTo>
                    <a:pt x="850" y="555"/>
                    <a:pt x="1072" y="1035"/>
                    <a:pt x="1331" y="1479"/>
                  </a:cubicBezTo>
                  <a:cubicBezTo>
                    <a:pt x="1442" y="1590"/>
                    <a:pt x="1627" y="1590"/>
                    <a:pt x="1553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909750" y="1447975"/>
              <a:ext cx="75825" cy="47175"/>
            </a:xfrm>
            <a:custGeom>
              <a:avLst/>
              <a:gdLst/>
              <a:ahLst/>
              <a:cxnLst/>
              <a:rect l="l" t="t" r="r" b="b"/>
              <a:pathLst>
                <a:path w="3033" h="1887" extrusionOk="0">
                  <a:moveTo>
                    <a:pt x="1110" y="1110"/>
                  </a:moveTo>
                  <a:cubicBezTo>
                    <a:pt x="1479" y="1258"/>
                    <a:pt x="2404" y="1590"/>
                    <a:pt x="2515" y="1073"/>
                  </a:cubicBezTo>
                  <a:cubicBezTo>
                    <a:pt x="2552" y="777"/>
                    <a:pt x="2404" y="814"/>
                    <a:pt x="2367" y="555"/>
                  </a:cubicBezTo>
                  <a:cubicBezTo>
                    <a:pt x="2699" y="1"/>
                    <a:pt x="3032" y="925"/>
                    <a:pt x="2884" y="1295"/>
                  </a:cubicBezTo>
                  <a:cubicBezTo>
                    <a:pt x="2625" y="1701"/>
                    <a:pt x="2108" y="1886"/>
                    <a:pt x="1664" y="1738"/>
                  </a:cubicBezTo>
                  <a:cubicBezTo>
                    <a:pt x="1221" y="1590"/>
                    <a:pt x="814" y="1332"/>
                    <a:pt x="481" y="1036"/>
                  </a:cubicBezTo>
                  <a:cubicBezTo>
                    <a:pt x="370" y="962"/>
                    <a:pt x="1" y="925"/>
                    <a:pt x="38" y="703"/>
                  </a:cubicBezTo>
                  <a:cubicBezTo>
                    <a:pt x="148" y="222"/>
                    <a:pt x="1110" y="925"/>
                    <a:pt x="1110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5" name="Google Shape;755;p13"/>
          <p:cNvSpPr txBox="1">
            <a:spLocks noGrp="1"/>
          </p:cNvSpPr>
          <p:nvPr>
            <p:ph type="title"/>
          </p:nvPr>
        </p:nvSpPr>
        <p:spPr>
          <a:xfrm>
            <a:off x="1093542" y="1892903"/>
            <a:ext cx="313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56" name="Google Shape;756;p13"/>
          <p:cNvSpPr txBox="1">
            <a:spLocks noGrp="1"/>
          </p:cNvSpPr>
          <p:nvPr>
            <p:ph type="title" idx="2" hasCustomPrompt="1"/>
          </p:nvPr>
        </p:nvSpPr>
        <p:spPr>
          <a:xfrm>
            <a:off x="1094292" y="1292500"/>
            <a:ext cx="31341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57" name="Google Shape;757;p13"/>
          <p:cNvSpPr txBox="1">
            <a:spLocks noGrp="1"/>
          </p:cNvSpPr>
          <p:nvPr>
            <p:ph type="subTitle" idx="1"/>
          </p:nvPr>
        </p:nvSpPr>
        <p:spPr>
          <a:xfrm>
            <a:off x="1093542" y="2309004"/>
            <a:ext cx="31356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8" name="Google Shape;758;p13"/>
          <p:cNvSpPr txBox="1">
            <a:spLocks noGrp="1"/>
          </p:cNvSpPr>
          <p:nvPr>
            <p:ph type="title" idx="3"/>
          </p:nvPr>
        </p:nvSpPr>
        <p:spPr>
          <a:xfrm>
            <a:off x="4914558" y="1892900"/>
            <a:ext cx="31365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59" name="Google Shape;759;p13"/>
          <p:cNvSpPr txBox="1">
            <a:spLocks noGrp="1"/>
          </p:cNvSpPr>
          <p:nvPr>
            <p:ph type="title" idx="4" hasCustomPrompt="1"/>
          </p:nvPr>
        </p:nvSpPr>
        <p:spPr>
          <a:xfrm>
            <a:off x="4915008" y="1292518"/>
            <a:ext cx="31356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60" name="Google Shape;760;p13"/>
          <p:cNvSpPr txBox="1">
            <a:spLocks noGrp="1"/>
          </p:cNvSpPr>
          <p:nvPr>
            <p:ph type="subTitle" idx="5"/>
          </p:nvPr>
        </p:nvSpPr>
        <p:spPr>
          <a:xfrm>
            <a:off x="4914708" y="2309000"/>
            <a:ext cx="31362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13"/>
          <p:cNvSpPr txBox="1">
            <a:spLocks noGrp="1"/>
          </p:cNvSpPr>
          <p:nvPr>
            <p:ph type="title" idx="6"/>
          </p:nvPr>
        </p:nvSpPr>
        <p:spPr>
          <a:xfrm>
            <a:off x="1094292" y="3634260"/>
            <a:ext cx="31341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62" name="Google Shape;762;p13"/>
          <p:cNvSpPr txBox="1">
            <a:spLocks noGrp="1"/>
          </p:cNvSpPr>
          <p:nvPr>
            <p:ph type="title" idx="7" hasCustomPrompt="1"/>
          </p:nvPr>
        </p:nvSpPr>
        <p:spPr>
          <a:xfrm>
            <a:off x="1094292" y="3033880"/>
            <a:ext cx="31341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63" name="Google Shape;763;p13"/>
          <p:cNvSpPr txBox="1">
            <a:spLocks noGrp="1"/>
          </p:cNvSpPr>
          <p:nvPr>
            <p:ph type="subTitle" idx="8"/>
          </p:nvPr>
        </p:nvSpPr>
        <p:spPr>
          <a:xfrm>
            <a:off x="1093542" y="4050375"/>
            <a:ext cx="31356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4" name="Google Shape;764;p13"/>
          <p:cNvSpPr txBox="1">
            <a:spLocks noGrp="1"/>
          </p:cNvSpPr>
          <p:nvPr>
            <p:ph type="title" idx="9"/>
          </p:nvPr>
        </p:nvSpPr>
        <p:spPr>
          <a:xfrm>
            <a:off x="4914708" y="3634247"/>
            <a:ext cx="3136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65" name="Google Shape;765;p13"/>
          <p:cNvSpPr txBox="1">
            <a:spLocks noGrp="1"/>
          </p:cNvSpPr>
          <p:nvPr>
            <p:ph type="title" idx="13" hasCustomPrompt="1"/>
          </p:nvPr>
        </p:nvSpPr>
        <p:spPr>
          <a:xfrm>
            <a:off x="4914558" y="3033875"/>
            <a:ext cx="31365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66" name="Google Shape;766;p13"/>
          <p:cNvSpPr txBox="1">
            <a:spLocks noGrp="1"/>
          </p:cNvSpPr>
          <p:nvPr>
            <p:ph type="subTitle" idx="14"/>
          </p:nvPr>
        </p:nvSpPr>
        <p:spPr>
          <a:xfrm>
            <a:off x="4914708" y="4050363"/>
            <a:ext cx="31362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13"/>
          <p:cNvSpPr txBox="1">
            <a:spLocks noGrp="1"/>
          </p:cNvSpPr>
          <p:nvPr>
            <p:ph type="title" idx="15"/>
          </p:nvPr>
        </p:nvSpPr>
        <p:spPr>
          <a:xfrm>
            <a:off x="713225" y="387875"/>
            <a:ext cx="77094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8" name="Google Shape;768;p13"/>
          <p:cNvSpPr/>
          <p:nvPr/>
        </p:nvSpPr>
        <p:spPr>
          <a:xfrm>
            <a:off x="345197" y="165439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9" name="Google Shape;769;p13"/>
          <p:cNvGrpSpPr/>
          <p:nvPr/>
        </p:nvGrpSpPr>
        <p:grpSpPr>
          <a:xfrm>
            <a:off x="7956403" y="311446"/>
            <a:ext cx="954142" cy="1273008"/>
            <a:chOff x="2882950" y="4162550"/>
            <a:chExt cx="738500" cy="985300"/>
          </a:xfrm>
        </p:grpSpPr>
        <p:sp>
          <p:nvSpPr>
            <p:cNvPr id="770" name="Google Shape;770;p13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3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3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" name="Google Shape;776;p13"/>
          <p:cNvGrpSpPr/>
          <p:nvPr/>
        </p:nvGrpSpPr>
        <p:grpSpPr>
          <a:xfrm rot="2457862">
            <a:off x="-316051" y="1461567"/>
            <a:ext cx="1002500" cy="1614475"/>
            <a:chOff x="5285125" y="4093225"/>
            <a:chExt cx="635925" cy="1024125"/>
          </a:xfrm>
        </p:grpSpPr>
        <p:sp>
          <p:nvSpPr>
            <p:cNvPr id="777" name="Google Shape;777;p13"/>
            <p:cNvSpPr/>
            <p:nvPr/>
          </p:nvSpPr>
          <p:spPr>
            <a:xfrm>
              <a:off x="5285125" y="4093225"/>
              <a:ext cx="635925" cy="1024125"/>
            </a:xfrm>
            <a:custGeom>
              <a:avLst/>
              <a:gdLst/>
              <a:ahLst/>
              <a:cxnLst/>
              <a:rect l="l" t="t" r="r" b="b"/>
              <a:pathLst>
                <a:path w="25437" h="40965" extrusionOk="0">
                  <a:moveTo>
                    <a:pt x="16378" y="7395"/>
                  </a:moveTo>
                  <a:cubicBezTo>
                    <a:pt x="16230" y="8726"/>
                    <a:pt x="16046" y="9576"/>
                    <a:pt x="16009" y="10685"/>
                  </a:cubicBezTo>
                  <a:cubicBezTo>
                    <a:pt x="15750" y="14382"/>
                    <a:pt x="16119" y="17451"/>
                    <a:pt x="17266" y="19965"/>
                  </a:cubicBezTo>
                  <a:cubicBezTo>
                    <a:pt x="17931" y="21555"/>
                    <a:pt x="18707" y="23108"/>
                    <a:pt x="19595" y="24586"/>
                  </a:cubicBezTo>
                  <a:cubicBezTo>
                    <a:pt x="20001" y="25326"/>
                    <a:pt x="20519" y="25991"/>
                    <a:pt x="20926" y="26731"/>
                  </a:cubicBezTo>
                  <a:cubicBezTo>
                    <a:pt x="21776" y="28173"/>
                    <a:pt x="22552" y="29688"/>
                    <a:pt x="23514" y="31093"/>
                  </a:cubicBezTo>
                  <a:cubicBezTo>
                    <a:pt x="24031" y="31759"/>
                    <a:pt x="24475" y="32461"/>
                    <a:pt x="24882" y="33201"/>
                  </a:cubicBezTo>
                  <a:cubicBezTo>
                    <a:pt x="25436" y="34458"/>
                    <a:pt x="25103" y="36417"/>
                    <a:pt x="24438" y="37378"/>
                  </a:cubicBezTo>
                  <a:cubicBezTo>
                    <a:pt x="24031" y="37896"/>
                    <a:pt x="23551" y="38339"/>
                    <a:pt x="22996" y="38709"/>
                  </a:cubicBezTo>
                  <a:cubicBezTo>
                    <a:pt x="22072" y="39375"/>
                    <a:pt x="20704" y="39670"/>
                    <a:pt x="19299" y="40003"/>
                  </a:cubicBezTo>
                  <a:cubicBezTo>
                    <a:pt x="18190" y="40336"/>
                    <a:pt x="17081" y="40558"/>
                    <a:pt x="15972" y="40669"/>
                  </a:cubicBezTo>
                  <a:cubicBezTo>
                    <a:pt x="12829" y="40964"/>
                    <a:pt x="9428" y="40484"/>
                    <a:pt x="6692" y="39892"/>
                  </a:cubicBezTo>
                  <a:cubicBezTo>
                    <a:pt x="5324" y="39670"/>
                    <a:pt x="3993" y="39264"/>
                    <a:pt x="2699" y="38783"/>
                  </a:cubicBezTo>
                  <a:cubicBezTo>
                    <a:pt x="1553" y="38266"/>
                    <a:pt x="666" y="37304"/>
                    <a:pt x="296" y="36121"/>
                  </a:cubicBezTo>
                  <a:cubicBezTo>
                    <a:pt x="0" y="34975"/>
                    <a:pt x="481" y="33718"/>
                    <a:pt x="888" y="32831"/>
                  </a:cubicBezTo>
                  <a:cubicBezTo>
                    <a:pt x="1479" y="31574"/>
                    <a:pt x="1997" y="30354"/>
                    <a:pt x="2625" y="29171"/>
                  </a:cubicBezTo>
                  <a:cubicBezTo>
                    <a:pt x="2958" y="28542"/>
                    <a:pt x="3328" y="27988"/>
                    <a:pt x="3623" y="27433"/>
                  </a:cubicBezTo>
                  <a:cubicBezTo>
                    <a:pt x="4067" y="26472"/>
                    <a:pt x="4400" y="25363"/>
                    <a:pt x="4843" y="24328"/>
                  </a:cubicBezTo>
                  <a:cubicBezTo>
                    <a:pt x="5324" y="23255"/>
                    <a:pt x="5842" y="22368"/>
                    <a:pt x="6248" y="21370"/>
                  </a:cubicBezTo>
                  <a:cubicBezTo>
                    <a:pt x="7210" y="19041"/>
                    <a:pt x="7653" y="16490"/>
                    <a:pt x="7468" y="13976"/>
                  </a:cubicBezTo>
                  <a:cubicBezTo>
                    <a:pt x="7431" y="13384"/>
                    <a:pt x="7283" y="12793"/>
                    <a:pt x="7173" y="12127"/>
                  </a:cubicBezTo>
                  <a:cubicBezTo>
                    <a:pt x="7062" y="10907"/>
                    <a:pt x="6877" y="9687"/>
                    <a:pt x="6581" y="8467"/>
                  </a:cubicBezTo>
                  <a:cubicBezTo>
                    <a:pt x="6470" y="7913"/>
                    <a:pt x="6322" y="7358"/>
                    <a:pt x="6100" y="6840"/>
                  </a:cubicBezTo>
                  <a:cubicBezTo>
                    <a:pt x="5879" y="6434"/>
                    <a:pt x="5102" y="6286"/>
                    <a:pt x="4769" y="5953"/>
                  </a:cubicBezTo>
                  <a:cubicBezTo>
                    <a:pt x="4104" y="5325"/>
                    <a:pt x="3808" y="4363"/>
                    <a:pt x="4067" y="3439"/>
                  </a:cubicBezTo>
                  <a:cubicBezTo>
                    <a:pt x="4585" y="1295"/>
                    <a:pt x="6803" y="481"/>
                    <a:pt x="9317" y="223"/>
                  </a:cubicBezTo>
                  <a:cubicBezTo>
                    <a:pt x="9982" y="149"/>
                    <a:pt x="11055" y="334"/>
                    <a:pt x="11683" y="112"/>
                  </a:cubicBezTo>
                  <a:cubicBezTo>
                    <a:pt x="11683" y="75"/>
                    <a:pt x="11757" y="75"/>
                    <a:pt x="11794" y="75"/>
                  </a:cubicBezTo>
                  <a:cubicBezTo>
                    <a:pt x="12792" y="1"/>
                    <a:pt x="13790" y="75"/>
                    <a:pt x="14789" y="297"/>
                  </a:cubicBezTo>
                  <a:cubicBezTo>
                    <a:pt x="16489" y="666"/>
                    <a:pt x="17746" y="1258"/>
                    <a:pt x="18707" y="2441"/>
                  </a:cubicBezTo>
                  <a:cubicBezTo>
                    <a:pt x="19040" y="2774"/>
                    <a:pt x="19262" y="3180"/>
                    <a:pt x="19410" y="3587"/>
                  </a:cubicBezTo>
                  <a:cubicBezTo>
                    <a:pt x="19484" y="4289"/>
                    <a:pt x="19299" y="4992"/>
                    <a:pt x="18892" y="5583"/>
                  </a:cubicBezTo>
                  <a:cubicBezTo>
                    <a:pt x="18338" y="6434"/>
                    <a:pt x="17340" y="6951"/>
                    <a:pt x="16378" y="7395"/>
                  </a:cubicBezTo>
                  <a:close/>
                  <a:moveTo>
                    <a:pt x="10870" y="925"/>
                  </a:moveTo>
                  <a:cubicBezTo>
                    <a:pt x="9095" y="925"/>
                    <a:pt x="7468" y="1110"/>
                    <a:pt x="6322" y="1775"/>
                  </a:cubicBezTo>
                  <a:cubicBezTo>
                    <a:pt x="5287" y="2330"/>
                    <a:pt x="3993" y="4216"/>
                    <a:pt x="5287" y="5399"/>
                  </a:cubicBezTo>
                  <a:cubicBezTo>
                    <a:pt x="5916" y="5953"/>
                    <a:pt x="7210" y="6323"/>
                    <a:pt x="8356" y="6545"/>
                  </a:cubicBezTo>
                  <a:cubicBezTo>
                    <a:pt x="9539" y="6840"/>
                    <a:pt x="10759" y="7025"/>
                    <a:pt x="11979" y="7136"/>
                  </a:cubicBezTo>
                  <a:cubicBezTo>
                    <a:pt x="14345" y="7284"/>
                    <a:pt x="16415" y="6840"/>
                    <a:pt x="17635" y="5805"/>
                  </a:cubicBezTo>
                  <a:cubicBezTo>
                    <a:pt x="17931" y="5583"/>
                    <a:pt x="18190" y="5288"/>
                    <a:pt x="18375" y="4992"/>
                  </a:cubicBezTo>
                  <a:cubicBezTo>
                    <a:pt x="18781" y="4326"/>
                    <a:pt x="18670" y="3439"/>
                    <a:pt x="18116" y="2885"/>
                  </a:cubicBezTo>
                  <a:cubicBezTo>
                    <a:pt x="16822" y="1443"/>
                    <a:pt x="14567" y="814"/>
                    <a:pt x="11979" y="814"/>
                  </a:cubicBezTo>
                  <a:cubicBezTo>
                    <a:pt x="11942" y="814"/>
                    <a:pt x="11942" y="814"/>
                    <a:pt x="11942" y="851"/>
                  </a:cubicBezTo>
                  <a:cubicBezTo>
                    <a:pt x="11720" y="1110"/>
                    <a:pt x="11276" y="962"/>
                    <a:pt x="10870" y="962"/>
                  </a:cubicBezTo>
                  <a:close/>
                  <a:moveTo>
                    <a:pt x="6988" y="7136"/>
                  </a:moveTo>
                  <a:cubicBezTo>
                    <a:pt x="7542" y="8652"/>
                    <a:pt x="7690" y="10279"/>
                    <a:pt x="7912" y="12127"/>
                  </a:cubicBezTo>
                  <a:cubicBezTo>
                    <a:pt x="7986" y="12682"/>
                    <a:pt x="8171" y="13236"/>
                    <a:pt x="8208" y="13791"/>
                  </a:cubicBezTo>
                  <a:cubicBezTo>
                    <a:pt x="8319" y="15233"/>
                    <a:pt x="8282" y="16675"/>
                    <a:pt x="8023" y="18080"/>
                  </a:cubicBezTo>
                  <a:cubicBezTo>
                    <a:pt x="7653" y="19817"/>
                    <a:pt x="7062" y="21481"/>
                    <a:pt x="6285" y="23071"/>
                  </a:cubicBezTo>
                  <a:cubicBezTo>
                    <a:pt x="5916" y="23810"/>
                    <a:pt x="5509" y="24586"/>
                    <a:pt x="5213" y="25363"/>
                  </a:cubicBezTo>
                  <a:cubicBezTo>
                    <a:pt x="4880" y="26139"/>
                    <a:pt x="4659" y="27063"/>
                    <a:pt x="4289" y="27803"/>
                  </a:cubicBezTo>
                  <a:cubicBezTo>
                    <a:pt x="4067" y="28246"/>
                    <a:pt x="3734" y="28727"/>
                    <a:pt x="3476" y="29208"/>
                  </a:cubicBezTo>
                  <a:cubicBezTo>
                    <a:pt x="2921" y="30206"/>
                    <a:pt x="2403" y="31204"/>
                    <a:pt x="1960" y="32239"/>
                  </a:cubicBezTo>
                  <a:cubicBezTo>
                    <a:pt x="1590" y="33238"/>
                    <a:pt x="740" y="34568"/>
                    <a:pt x="1035" y="35862"/>
                  </a:cubicBezTo>
                  <a:cubicBezTo>
                    <a:pt x="1220" y="36787"/>
                    <a:pt x="2145" y="37600"/>
                    <a:pt x="2995" y="38007"/>
                  </a:cubicBezTo>
                  <a:cubicBezTo>
                    <a:pt x="4548" y="38783"/>
                    <a:pt x="6618" y="39116"/>
                    <a:pt x="8910" y="39486"/>
                  </a:cubicBezTo>
                  <a:cubicBezTo>
                    <a:pt x="11202" y="39929"/>
                    <a:pt x="13495" y="40077"/>
                    <a:pt x="15824" y="39929"/>
                  </a:cubicBezTo>
                  <a:cubicBezTo>
                    <a:pt x="16083" y="39892"/>
                    <a:pt x="16415" y="39781"/>
                    <a:pt x="16748" y="39707"/>
                  </a:cubicBezTo>
                  <a:cubicBezTo>
                    <a:pt x="17081" y="39670"/>
                    <a:pt x="17450" y="39707"/>
                    <a:pt x="17746" y="39633"/>
                  </a:cubicBezTo>
                  <a:cubicBezTo>
                    <a:pt x="18412" y="39523"/>
                    <a:pt x="19151" y="39264"/>
                    <a:pt x="19854" y="39079"/>
                  </a:cubicBezTo>
                  <a:cubicBezTo>
                    <a:pt x="20926" y="38820"/>
                    <a:pt x="21961" y="38635"/>
                    <a:pt x="22478" y="38044"/>
                  </a:cubicBezTo>
                  <a:cubicBezTo>
                    <a:pt x="22626" y="37859"/>
                    <a:pt x="22959" y="37822"/>
                    <a:pt x="23144" y="37711"/>
                  </a:cubicBezTo>
                  <a:cubicBezTo>
                    <a:pt x="24364" y="36639"/>
                    <a:pt x="24771" y="34938"/>
                    <a:pt x="24216" y="33459"/>
                  </a:cubicBezTo>
                  <a:cubicBezTo>
                    <a:pt x="23883" y="32831"/>
                    <a:pt x="23514" y="32239"/>
                    <a:pt x="23070" y="31648"/>
                  </a:cubicBezTo>
                  <a:cubicBezTo>
                    <a:pt x="22257" y="30465"/>
                    <a:pt x="21517" y="29282"/>
                    <a:pt x="20815" y="28062"/>
                  </a:cubicBezTo>
                  <a:cubicBezTo>
                    <a:pt x="20445" y="27433"/>
                    <a:pt x="20149" y="26768"/>
                    <a:pt x="19780" y="26176"/>
                  </a:cubicBezTo>
                  <a:cubicBezTo>
                    <a:pt x="18966" y="24993"/>
                    <a:pt x="18264" y="23773"/>
                    <a:pt x="17598" y="22516"/>
                  </a:cubicBezTo>
                  <a:cubicBezTo>
                    <a:pt x="16896" y="21185"/>
                    <a:pt x="16304" y="19780"/>
                    <a:pt x="15861" y="18338"/>
                  </a:cubicBezTo>
                  <a:cubicBezTo>
                    <a:pt x="15047" y="15344"/>
                    <a:pt x="15084" y="10944"/>
                    <a:pt x="15602" y="7654"/>
                  </a:cubicBezTo>
                  <a:cubicBezTo>
                    <a:pt x="12755" y="8245"/>
                    <a:pt x="9465" y="7617"/>
                    <a:pt x="7062" y="7025"/>
                  </a:cubicBezTo>
                  <a:cubicBezTo>
                    <a:pt x="6988" y="7025"/>
                    <a:pt x="6988" y="7099"/>
                    <a:pt x="6988" y="7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3"/>
            <p:cNvSpPr/>
            <p:nvPr/>
          </p:nvSpPr>
          <p:spPr>
            <a:xfrm>
              <a:off x="5435775" y="4128350"/>
              <a:ext cx="274525" cy="119250"/>
            </a:xfrm>
            <a:custGeom>
              <a:avLst/>
              <a:gdLst/>
              <a:ahLst/>
              <a:cxnLst/>
              <a:rect l="l" t="t" r="r" b="b"/>
              <a:pathLst>
                <a:path w="10981" h="4770" extrusionOk="0">
                  <a:moveTo>
                    <a:pt x="4844" y="75"/>
                  </a:moveTo>
                  <a:cubicBezTo>
                    <a:pt x="5879" y="1"/>
                    <a:pt x="6914" y="1"/>
                    <a:pt x="7949" y="75"/>
                  </a:cubicBezTo>
                  <a:cubicBezTo>
                    <a:pt x="8282" y="149"/>
                    <a:pt x="8615" y="260"/>
                    <a:pt x="8910" y="407"/>
                  </a:cubicBezTo>
                  <a:cubicBezTo>
                    <a:pt x="9650" y="740"/>
                    <a:pt x="10981" y="1738"/>
                    <a:pt x="10241" y="3069"/>
                  </a:cubicBezTo>
                  <a:cubicBezTo>
                    <a:pt x="9909" y="3476"/>
                    <a:pt x="9539" y="3809"/>
                    <a:pt x="9132" y="4068"/>
                  </a:cubicBezTo>
                  <a:cubicBezTo>
                    <a:pt x="8245" y="4400"/>
                    <a:pt x="7321" y="4585"/>
                    <a:pt x="6359" y="4659"/>
                  </a:cubicBezTo>
                  <a:cubicBezTo>
                    <a:pt x="4437" y="4770"/>
                    <a:pt x="2145" y="4733"/>
                    <a:pt x="999" y="4031"/>
                  </a:cubicBezTo>
                  <a:cubicBezTo>
                    <a:pt x="555" y="3698"/>
                    <a:pt x="222" y="3217"/>
                    <a:pt x="74" y="2700"/>
                  </a:cubicBezTo>
                  <a:cubicBezTo>
                    <a:pt x="0" y="1997"/>
                    <a:pt x="814" y="999"/>
                    <a:pt x="1036" y="814"/>
                  </a:cubicBezTo>
                  <a:cubicBezTo>
                    <a:pt x="1812" y="297"/>
                    <a:pt x="3587" y="186"/>
                    <a:pt x="4844" y="75"/>
                  </a:cubicBezTo>
                  <a:close/>
                  <a:moveTo>
                    <a:pt x="1997" y="1221"/>
                  </a:moveTo>
                  <a:cubicBezTo>
                    <a:pt x="1516" y="1332"/>
                    <a:pt x="777" y="1997"/>
                    <a:pt x="814" y="2552"/>
                  </a:cubicBezTo>
                  <a:cubicBezTo>
                    <a:pt x="814" y="2847"/>
                    <a:pt x="1257" y="3254"/>
                    <a:pt x="1479" y="3365"/>
                  </a:cubicBezTo>
                  <a:cubicBezTo>
                    <a:pt x="2958" y="4215"/>
                    <a:pt x="7247" y="4031"/>
                    <a:pt x="8689" y="3402"/>
                  </a:cubicBezTo>
                  <a:cubicBezTo>
                    <a:pt x="9095" y="3254"/>
                    <a:pt x="9687" y="2663"/>
                    <a:pt x="9687" y="2219"/>
                  </a:cubicBezTo>
                  <a:cubicBezTo>
                    <a:pt x="9687" y="1738"/>
                    <a:pt x="9021" y="1258"/>
                    <a:pt x="8541" y="1073"/>
                  </a:cubicBezTo>
                  <a:cubicBezTo>
                    <a:pt x="8430" y="1036"/>
                    <a:pt x="8208" y="1036"/>
                    <a:pt x="8060" y="962"/>
                  </a:cubicBezTo>
                  <a:cubicBezTo>
                    <a:pt x="7875" y="925"/>
                    <a:pt x="7801" y="814"/>
                    <a:pt x="7653" y="777"/>
                  </a:cubicBezTo>
                  <a:cubicBezTo>
                    <a:pt x="6766" y="703"/>
                    <a:pt x="5842" y="703"/>
                    <a:pt x="4992" y="814"/>
                  </a:cubicBezTo>
                  <a:cubicBezTo>
                    <a:pt x="3993" y="888"/>
                    <a:pt x="2995" y="999"/>
                    <a:pt x="1997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3"/>
            <p:cNvSpPr/>
            <p:nvPr/>
          </p:nvSpPr>
          <p:spPr>
            <a:xfrm>
              <a:off x="5569800" y="4157000"/>
              <a:ext cx="15725" cy="16675"/>
            </a:xfrm>
            <a:custGeom>
              <a:avLst/>
              <a:gdLst/>
              <a:ahLst/>
              <a:cxnLst/>
              <a:rect l="l" t="t" r="r" b="b"/>
              <a:pathLst>
                <a:path w="629" h="667" extrusionOk="0">
                  <a:moveTo>
                    <a:pt x="592" y="334"/>
                  </a:moveTo>
                  <a:cubicBezTo>
                    <a:pt x="629" y="444"/>
                    <a:pt x="555" y="555"/>
                    <a:pt x="481" y="629"/>
                  </a:cubicBezTo>
                  <a:cubicBezTo>
                    <a:pt x="0" y="666"/>
                    <a:pt x="296" y="1"/>
                    <a:pt x="592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3"/>
            <p:cNvSpPr/>
            <p:nvPr/>
          </p:nvSpPr>
          <p:spPr>
            <a:xfrm>
              <a:off x="5465350" y="4163475"/>
              <a:ext cx="93375" cy="33300"/>
            </a:xfrm>
            <a:custGeom>
              <a:avLst/>
              <a:gdLst/>
              <a:ahLst/>
              <a:cxnLst/>
              <a:rect l="l" t="t" r="r" b="b"/>
              <a:pathLst>
                <a:path w="3735" h="1332" extrusionOk="0">
                  <a:moveTo>
                    <a:pt x="296" y="1332"/>
                  </a:moveTo>
                  <a:cubicBezTo>
                    <a:pt x="1" y="777"/>
                    <a:pt x="777" y="555"/>
                    <a:pt x="1295" y="407"/>
                  </a:cubicBezTo>
                  <a:cubicBezTo>
                    <a:pt x="1849" y="222"/>
                    <a:pt x="2404" y="112"/>
                    <a:pt x="2995" y="38"/>
                  </a:cubicBezTo>
                  <a:cubicBezTo>
                    <a:pt x="3328" y="1"/>
                    <a:pt x="3698" y="38"/>
                    <a:pt x="3735" y="222"/>
                  </a:cubicBezTo>
                  <a:cubicBezTo>
                    <a:pt x="3735" y="407"/>
                    <a:pt x="3439" y="407"/>
                    <a:pt x="3032" y="444"/>
                  </a:cubicBezTo>
                  <a:cubicBezTo>
                    <a:pt x="2256" y="518"/>
                    <a:pt x="1479" y="740"/>
                    <a:pt x="740" y="1036"/>
                  </a:cubicBezTo>
                  <a:cubicBezTo>
                    <a:pt x="555" y="1184"/>
                    <a:pt x="666" y="1332"/>
                    <a:pt x="296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3"/>
            <p:cNvSpPr/>
            <p:nvPr/>
          </p:nvSpPr>
          <p:spPr>
            <a:xfrm>
              <a:off x="5627100" y="4172725"/>
              <a:ext cx="103550" cy="88750"/>
            </a:xfrm>
            <a:custGeom>
              <a:avLst/>
              <a:gdLst/>
              <a:ahLst/>
              <a:cxnLst/>
              <a:rect l="l" t="t" r="r" b="b"/>
              <a:pathLst>
                <a:path w="4142" h="3550" extrusionOk="0">
                  <a:moveTo>
                    <a:pt x="3882" y="222"/>
                  </a:moveTo>
                  <a:cubicBezTo>
                    <a:pt x="4141" y="1146"/>
                    <a:pt x="3328" y="2219"/>
                    <a:pt x="2810" y="2662"/>
                  </a:cubicBezTo>
                  <a:cubicBezTo>
                    <a:pt x="2182" y="3069"/>
                    <a:pt x="1479" y="3328"/>
                    <a:pt x="740" y="3439"/>
                  </a:cubicBezTo>
                  <a:cubicBezTo>
                    <a:pt x="518" y="3476"/>
                    <a:pt x="185" y="3550"/>
                    <a:pt x="0" y="3365"/>
                  </a:cubicBezTo>
                  <a:cubicBezTo>
                    <a:pt x="0" y="2921"/>
                    <a:pt x="444" y="3032"/>
                    <a:pt x="703" y="3032"/>
                  </a:cubicBezTo>
                  <a:cubicBezTo>
                    <a:pt x="1331" y="2921"/>
                    <a:pt x="1960" y="2699"/>
                    <a:pt x="2514" y="2329"/>
                  </a:cubicBezTo>
                  <a:cubicBezTo>
                    <a:pt x="2921" y="2034"/>
                    <a:pt x="3882" y="962"/>
                    <a:pt x="3439" y="222"/>
                  </a:cubicBezTo>
                  <a:cubicBezTo>
                    <a:pt x="3402" y="0"/>
                    <a:pt x="3808" y="111"/>
                    <a:pt x="388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3"/>
            <p:cNvSpPr/>
            <p:nvPr/>
          </p:nvSpPr>
          <p:spPr>
            <a:xfrm>
              <a:off x="5586425" y="4247575"/>
              <a:ext cx="17600" cy="28700"/>
            </a:xfrm>
            <a:custGeom>
              <a:avLst/>
              <a:gdLst/>
              <a:ahLst/>
              <a:cxnLst/>
              <a:rect l="l" t="t" r="r" b="b"/>
              <a:pathLst>
                <a:path w="704" h="1148" extrusionOk="0">
                  <a:moveTo>
                    <a:pt x="703" y="297"/>
                  </a:moveTo>
                  <a:cubicBezTo>
                    <a:pt x="629" y="1147"/>
                    <a:pt x="1" y="1"/>
                    <a:pt x="703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3"/>
            <p:cNvSpPr/>
            <p:nvPr/>
          </p:nvSpPr>
          <p:spPr>
            <a:xfrm>
              <a:off x="5634500" y="4308600"/>
              <a:ext cx="21275" cy="149750"/>
            </a:xfrm>
            <a:custGeom>
              <a:avLst/>
              <a:gdLst/>
              <a:ahLst/>
              <a:cxnLst/>
              <a:rect l="l" t="t" r="r" b="b"/>
              <a:pathLst>
                <a:path w="851" h="5990" extrusionOk="0">
                  <a:moveTo>
                    <a:pt x="407" y="74"/>
                  </a:moveTo>
                  <a:cubicBezTo>
                    <a:pt x="851" y="0"/>
                    <a:pt x="592" y="924"/>
                    <a:pt x="555" y="1331"/>
                  </a:cubicBezTo>
                  <a:cubicBezTo>
                    <a:pt x="481" y="2736"/>
                    <a:pt x="629" y="3993"/>
                    <a:pt x="555" y="5398"/>
                  </a:cubicBezTo>
                  <a:cubicBezTo>
                    <a:pt x="555" y="5694"/>
                    <a:pt x="555" y="5989"/>
                    <a:pt x="333" y="5952"/>
                  </a:cubicBezTo>
                  <a:cubicBezTo>
                    <a:pt x="0" y="5952"/>
                    <a:pt x="148" y="4917"/>
                    <a:pt x="148" y="4621"/>
                  </a:cubicBezTo>
                  <a:cubicBezTo>
                    <a:pt x="148" y="3106"/>
                    <a:pt x="74" y="1294"/>
                    <a:pt x="296" y="185"/>
                  </a:cubicBezTo>
                  <a:cubicBezTo>
                    <a:pt x="296" y="111"/>
                    <a:pt x="333" y="74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3"/>
            <p:cNvSpPr/>
            <p:nvPr/>
          </p:nvSpPr>
          <p:spPr>
            <a:xfrm>
              <a:off x="5519875" y="4338175"/>
              <a:ext cx="23150" cy="26825"/>
            </a:xfrm>
            <a:custGeom>
              <a:avLst/>
              <a:gdLst/>
              <a:ahLst/>
              <a:cxnLst/>
              <a:rect l="l" t="t" r="r" b="b"/>
              <a:pathLst>
                <a:path w="926" h="1073" extrusionOk="0">
                  <a:moveTo>
                    <a:pt x="260" y="74"/>
                  </a:moveTo>
                  <a:cubicBezTo>
                    <a:pt x="555" y="0"/>
                    <a:pt x="740" y="148"/>
                    <a:pt x="740" y="259"/>
                  </a:cubicBezTo>
                  <a:cubicBezTo>
                    <a:pt x="925" y="850"/>
                    <a:pt x="1" y="1072"/>
                    <a:pt x="1" y="407"/>
                  </a:cubicBezTo>
                  <a:cubicBezTo>
                    <a:pt x="1" y="259"/>
                    <a:pt x="38" y="148"/>
                    <a:pt x="260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3"/>
            <p:cNvSpPr/>
            <p:nvPr/>
          </p:nvSpPr>
          <p:spPr>
            <a:xfrm>
              <a:off x="5565175" y="433817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703" y="148"/>
                  </a:moveTo>
                  <a:cubicBezTo>
                    <a:pt x="1257" y="629"/>
                    <a:pt x="259" y="1183"/>
                    <a:pt x="111" y="629"/>
                  </a:cubicBezTo>
                  <a:cubicBezTo>
                    <a:pt x="0" y="259"/>
                    <a:pt x="370" y="0"/>
                    <a:pt x="70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3"/>
            <p:cNvSpPr/>
            <p:nvPr/>
          </p:nvSpPr>
          <p:spPr>
            <a:xfrm>
              <a:off x="5500475" y="4380675"/>
              <a:ext cx="25900" cy="27750"/>
            </a:xfrm>
            <a:custGeom>
              <a:avLst/>
              <a:gdLst/>
              <a:ahLst/>
              <a:cxnLst/>
              <a:rect l="l" t="t" r="r" b="b"/>
              <a:pathLst>
                <a:path w="1036" h="1110" extrusionOk="0">
                  <a:moveTo>
                    <a:pt x="333" y="112"/>
                  </a:moveTo>
                  <a:cubicBezTo>
                    <a:pt x="666" y="1"/>
                    <a:pt x="777" y="149"/>
                    <a:pt x="851" y="297"/>
                  </a:cubicBezTo>
                  <a:cubicBezTo>
                    <a:pt x="1036" y="888"/>
                    <a:pt x="0" y="1110"/>
                    <a:pt x="111" y="370"/>
                  </a:cubicBezTo>
                  <a:cubicBezTo>
                    <a:pt x="111" y="260"/>
                    <a:pt x="185" y="149"/>
                    <a:pt x="33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3"/>
            <p:cNvSpPr/>
            <p:nvPr/>
          </p:nvSpPr>
          <p:spPr>
            <a:xfrm>
              <a:off x="5555925" y="4387150"/>
              <a:ext cx="49950" cy="43475"/>
            </a:xfrm>
            <a:custGeom>
              <a:avLst/>
              <a:gdLst/>
              <a:ahLst/>
              <a:cxnLst/>
              <a:rect l="l" t="t" r="r" b="b"/>
              <a:pathLst>
                <a:path w="1998" h="1739" extrusionOk="0">
                  <a:moveTo>
                    <a:pt x="851" y="38"/>
                  </a:moveTo>
                  <a:cubicBezTo>
                    <a:pt x="1553" y="1"/>
                    <a:pt x="1997" y="814"/>
                    <a:pt x="1590" y="1405"/>
                  </a:cubicBezTo>
                  <a:cubicBezTo>
                    <a:pt x="1221" y="1738"/>
                    <a:pt x="629" y="1701"/>
                    <a:pt x="333" y="1295"/>
                  </a:cubicBezTo>
                  <a:cubicBezTo>
                    <a:pt x="1" y="777"/>
                    <a:pt x="259" y="148"/>
                    <a:pt x="85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3"/>
            <p:cNvSpPr/>
            <p:nvPr/>
          </p:nvSpPr>
          <p:spPr>
            <a:xfrm>
              <a:off x="5508800" y="4436125"/>
              <a:ext cx="64725" cy="54575"/>
            </a:xfrm>
            <a:custGeom>
              <a:avLst/>
              <a:gdLst/>
              <a:ahLst/>
              <a:cxnLst/>
              <a:rect l="l" t="t" r="r" b="b"/>
              <a:pathLst>
                <a:path w="2589" h="2183" extrusionOk="0">
                  <a:moveTo>
                    <a:pt x="1072" y="149"/>
                  </a:moveTo>
                  <a:cubicBezTo>
                    <a:pt x="1923" y="1"/>
                    <a:pt x="2588" y="814"/>
                    <a:pt x="2292" y="1591"/>
                  </a:cubicBezTo>
                  <a:cubicBezTo>
                    <a:pt x="2144" y="1886"/>
                    <a:pt x="1886" y="2108"/>
                    <a:pt x="1553" y="2182"/>
                  </a:cubicBezTo>
                  <a:cubicBezTo>
                    <a:pt x="1331" y="2145"/>
                    <a:pt x="1109" y="2071"/>
                    <a:pt x="887" y="1997"/>
                  </a:cubicBezTo>
                  <a:cubicBezTo>
                    <a:pt x="592" y="1886"/>
                    <a:pt x="370" y="1997"/>
                    <a:pt x="259" y="1776"/>
                  </a:cubicBezTo>
                  <a:cubicBezTo>
                    <a:pt x="0" y="1332"/>
                    <a:pt x="296" y="556"/>
                    <a:pt x="518" y="334"/>
                  </a:cubicBezTo>
                  <a:cubicBezTo>
                    <a:pt x="666" y="223"/>
                    <a:pt x="887" y="149"/>
                    <a:pt x="1072" y="149"/>
                  </a:cubicBezTo>
                  <a:close/>
                  <a:moveTo>
                    <a:pt x="961" y="1184"/>
                  </a:moveTo>
                  <a:cubicBezTo>
                    <a:pt x="1183" y="1221"/>
                    <a:pt x="1257" y="1369"/>
                    <a:pt x="1479" y="1369"/>
                  </a:cubicBezTo>
                  <a:cubicBezTo>
                    <a:pt x="1553" y="1295"/>
                    <a:pt x="1516" y="1147"/>
                    <a:pt x="1516" y="999"/>
                  </a:cubicBezTo>
                  <a:cubicBezTo>
                    <a:pt x="1368" y="851"/>
                    <a:pt x="887" y="814"/>
                    <a:pt x="961" y="11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3"/>
            <p:cNvSpPr/>
            <p:nvPr/>
          </p:nvSpPr>
          <p:spPr>
            <a:xfrm>
              <a:off x="5564250" y="4447225"/>
              <a:ext cx="32375" cy="38850"/>
            </a:xfrm>
            <a:custGeom>
              <a:avLst/>
              <a:gdLst/>
              <a:ahLst/>
              <a:cxnLst/>
              <a:rect l="l" t="t" r="r" b="b"/>
              <a:pathLst>
                <a:path w="1295" h="1554" extrusionOk="0">
                  <a:moveTo>
                    <a:pt x="1147" y="1258"/>
                  </a:moveTo>
                  <a:cubicBezTo>
                    <a:pt x="0" y="1553"/>
                    <a:pt x="703" y="1"/>
                    <a:pt x="1220" y="666"/>
                  </a:cubicBezTo>
                  <a:cubicBezTo>
                    <a:pt x="1294" y="851"/>
                    <a:pt x="1294" y="1073"/>
                    <a:pt x="1147" y="12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3"/>
            <p:cNvSpPr/>
            <p:nvPr/>
          </p:nvSpPr>
          <p:spPr>
            <a:xfrm>
              <a:off x="5640950" y="4468475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1" y="186"/>
                  </a:moveTo>
                  <a:cubicBezTo>
                    <a:pt x="75" y="38"/>
                    <a:pt x="260" y="1"/>
                    <a:pt x="371" y="112"/>
                  </a:cubicBezTo>
                  <a:cubicBezTo>
                    <a:pt x="556" y="445"/>
                    <a:pt x="1" y="556"/>
                    <a:pt x="1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3"/>
            <p:cNvSpPr/>
            <p:nvPr/>
          </p:nvSpPr>
          <p:spPr>
            <a:xfrm>
              <a:off x="5592900" y="4487900"/>
              <a:ext cx="24975" cy="25900"/>
            </a:xfrm>
            <a:custGeom>
              <a:avLst/>
              <a:gdLst/>
              <a:ahLst/>
              <a:cxnLst/>
              <a:rect l="l" t="t" r="r" b="b"/>
              <a:pathLst>
                <a:path w="999" h="1036" extrusionOk="0">
                  <a:moveTo>
                    <a:pt x="407" y="74"/>
                  </a:moveTo>
                  <a:cubicBezTo>
                    <a:pt x="814" y="0"/>
                    <a:pt x="962" y="148"/>
                    <a:pt x="962" y="370"/>
                  </a:cubicBezTo>
                  <a:cubicBezTo>
                    <a:pt x="999" y="888"/>
                    <a:pt x="148" y="1036"/>
                    <a:pt x="37" y="555"/>
                  </a:cubicBezTo>
                  <a:cubicBezTo>
                    <a:pt x="1" y="185"/>
                    <a:pt x="148" y="111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3"/>
            <p:cNvSpPr/>
            <p:nvPr/>
          </p:nvSpPr>
          <p:spPr>
            <a:xfrm>
              <a:off x="5560550" y="4512850"/>
              <a:ext cx="33300" cy="28675"/>
            </a:xfrm>
            <a:custGeom>
              <a:avLst/>
              <a:gdLst/>
              <a:ahLst/>
              <a:cxnLst/>
              <a:rect l="l" t="t" r="r" b="b"/>
              <a:pathLst>
                <a:path w="1332" h="1147" extrusionOk="0">
                  <a:moveTo>
                    <a:pt x="888" y="222"/>
                  </a:moveTo>
                  <a:cubicBezTo>
                    <a:pt x="1331" y="962"/>
                    <a:pt x="1" y="1147"/>
                    <a:pt x="38" y="481"/>
                  </a:cubicBezTo>
                  <a:cubicBezTo>
                    <a:pt x="38" y="111"/>
                    <a:pt x="555" y="1"/>
                    <a:pt x="88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3"/>
            <p:cNvSpPr/>
            <p:nvPr/>
          </p:nvSpPr>
          <p:spPr>
            <a:xfrm>
              <a:off x="5543000" y="4535025"/>
              <a:ext cx="36050" cy="28675"/>
            </a:xfrm>
            <a:custGeom>
              <a:avLst/>
              <a:gdLst/>
              <a:ahLst/>
              <a:cxnLst/>
              <a:rect l="l" t="t" r="r" b="b"/>
              <a:pathLst>
                <a:path w="1442" h="1147" extrusionOk="0">
                  <a:moveTo>
                    <a:pt x="1035" y="925"/>
                  </a:moveTo>
                  <a:cubicBezTo>
                    <a:pt x="481" y="1147"/>
                    <a:pt x="0" y="592"/>
                    <a:pt x="370" y="186"/>
                  </a:cubicBezTo>
                  <a:cubicBezTo>
                    <a:pt x="924" y="1"/>
                    <a:pt x="1442" y="555"/>
                    <a:pt x="1035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3"/>
            <p:cNvSpPr/>
            <p:nvPr/>
          </p:nvSpPr>
          <p:spPr>
            <a:xfrm>
              <a:off x="5351675" y="4536875"/>
              <a:ext cx="501900" cy="521325"/>
            </a:xfrm>
            <a:custGeom>
              <a:avLst/>
              <a:gdLst/>
              <a:ahLst/>
              <a:cxnLst/>
              <a:rect l="l" t="t" r="r" b="b"/>
              <a:pathLst>
                <a:path w="20076" h="20853" extrusionOk="0">
                  <a:moveTo>
                    <a:pt x="14715" y="6766"/>
                  </a:moveTo>
                  <a:cubicBezTo>
                    <a:pt x="14308" y="5731"/>
                    <a:pt x="13384" y="4474"/>
                    <a:pt x="12866" y="3180"/>
                  </a:cubicBezTo>
                  <a:cubicBezTo>
                    <a:pt x="12718" y="2774"/>
                    <a:pt x="12348" y="2219"/>
                    <a:pt x="12718" y="1849"/>
                  </a:cubicBezTo>
                  <a:cubicBezTo>
                    <a:pt x="13088" y="2034"/>
                    <a:pt x="13014" y="2515"/>
                    <a:pt x="13125" y="2848"/>
                  </a:cubicBezTo>
                  <a:cubicBezTo>
                    <a:pt x="13494" y="3772"/>
                    <a:pt x="13975" y="4622"/>
                    <a:pt x="14567" y="5472"/>
                  </a:cubicBezTo>
                  <a:cubicBezTo>
                    <a:pt x="14751" y="5805"/>
                    <a:pt x="14862" y="6175"/>
                    <a:pt x="15047" y="6508"/>
                  </a:cubicBezTo>
                  <a:cubicBezTo>
                    <a:pt x="15232" y="6840"/>
                    <a:pt x="15639" y="7173"/>
                    <a:pt x="15380" y="7543"/>
                  </a:cubicBezTo>
                  <a:cubicBezTo>
                    <a:pt x="15824" y="8467"/>
                    <a:pt x="16526" y="9133"/>
                    <a:pt x="17007" y="10020"/>
                  </a:cubicBezTo>
                  <a:cubicBezTo>
                    <a:pt x="17524" y="10611"/>
                    <a:pt x="18005" y="11277"/>
                    <a:pt x="18375" y="11979"/>
                  </a:cubicBezTo>
                  <a:cubicBezTo>
                    <a:pt x="18744" y="12719"/>
                    <a:pt x="19299" y="13384"/>
                    <a:pt x="19595" y="14124"/>
                  </a:cubicBezTo>
                  <a:cubicBezTo>
                    <a:pt x="19632" y="14345"/>
                    <a:pt x="19669" y="14604"/>
                    <a:pt x="19706" y="14826"/>
                  </a:cubicBezTo>
                  <a:cubicBezTo>
                    <a:pt x="19964" y="15602"/>
                    <a:pt x="20075" y="16453"/>
                    <a:pt x="20001" y="17266"/>
                  </a:cubicBezTo>
                  <a:cubicBezTo>
                    <a:pt x="19816" y="17784"/>
                    <a:pt x="19558" y="18264"/>
                    <a:pt x="19188" y="18708"/>
                  </a:cubicBezTo>
                  <a:cubicBezTo>
                    <a:pt x="18855" y="19004"/>
                    <a:pt x="18486" y="19263"/>
                    <a:pt x="18079" y="19447"/>
                  </a:cubicBezTo>
                  <a:cubicBezTo>
                    <a:pt x="17635" y="19780"/>
                    <a:pt x="17155" y="20039"/>
                    <a:pt x="16600" y="20187"/>
                  </a:cubicBezTo>
                  <a:cubicBezTo>
                    <a:pt x="16119" y="20335"/>
                    <a:pt x="15491" y="20409"/>
                    <a:pt x="14936" y="20483"/>
                  </a:cubicBezTo>
                  <a:cubicBezTo>
                    <a:pt x="14345" y="20593"/>
                    <a:pt x="13753" y="20741"/>
                    <a:pt x="13273" y="20815"/>
                  </a:cubicBezTo>
                  <a:cubicBezTo>
                    <a:pt x="11979" y="20852"/>
                    <a:pt x="10685" y="20778"/>
                    <a:pt x="9428" y="20593"/>
                  </a:cubicBezTo>
                  <a:cubicBezTo>
                    <a:pt x="6544" y="20298"/>
                    <a:pt x="3438" y="20261"/>
                    <a:pt x="1627" y="18930"/>
                  </a:cubicBezTo>
                  <a:cubicBezTo>
                    <a:pt x="1183" y="18634"/>
                    <a:pt x="777" y="18301"/>
                    <a:pt x="407" y="17895"/>
                  </a:cubicBezTo>
                  <a:cubicBezTo>
                    <a:pt x="74" y="17488"/>
                    <a:pt x="0" y="16859"/>
                    <a:pt x="74" y="15972"/>
                  </a:cubicBezTo>
                  <a:cubicBezTo>
                    <a:pt x="148" y="15048"/>
                    <a:pt x="407" y="14198"/>
                    <a:pt x="777" y="13384"/>
                  </a:cubicBezTo>
                  <a:cubicBezTo>
                    <a:pt x="1479" y="12016"/>
                    <a:pt x="1886" y="10685"/>
                    <a:pt x="2477" y="9280"/>
                  </a:cubicBezTo>
                  <a:cubicBezTo>
                    <a:pt x="2736" y="8652"/>
                    <a:pt x="3069" y="8060"/>
                    <a:pt x="3401" y="7469"/>
                  </a:cubicBezTo>
                  <a:cubicBezTo>
                    <a:pt x="3919" y="6545"/>
                    <a:pt x="4067" y="5583"/>
                    <a:pt x="4732" y="4881"/>
                  </a:cubicBezTo>
                  <a:cubicBezTo>
                    <a:pt x="4769" y="4252"/>
                    <a:pt x="5213" y="3513"/>
                    <a:pt x="6063" y="3698"/>
                  </a:cubicBezTo>
                  <a:cubicBezTo>
                    <a:pt x="6581" y="2737"/>
                    <a:pt x="8503" y="1369"/>
                    <a:pt x="9317" y="2885"/>
                  </a:cubicBezTo>
                  <a:cubicBezTo>
                    <a:pt x="9428" y="2848"/>
                    <a:pt x="9576" y="2848"/>
                    <a:pt x="9686" y="2885"/>
                  </a:cubicBezTo>
                  <a:cubicBezTo>
                    <a:pt x="9723" y="2219"/>
                    <a:pt x="9058" y="1812"/>
                    <a:pt x="9317" y="962"/>
                  </a:cubicBezTo>
                  <a:cubicBezTo>
                    <a:pt x="9539" y="260"/>
                    <a:pt x="10759" y="1"/>
                    <a:pt x="11387" y="444"/>
                  </a:cubicBezTo>
                  <a:cubicBezTo>
                    <a:pt x="12274" y="1295"/>
                    <a:pt x="11757" y="2811"/>
                    <a:pt x="10537" y="2848"/>
                  </a:cubicBezTo>
                  <a:cubicBezTo>
                    <a:pt x="10389" y="2995"/>
                    <a:pt x="10204" y="3291"/>
                    <a:pt x="9871" y="3143"/>
                  </a:cubicBezTo>
                  <a:cubicBezTo>
                    <a:pt x="9908" y="3254"/>
                    <a:pt x="9871" y="3365"/>
                    <a:pt x="9834" y="3513"/>
                  </a:cubicBezTo>
                  <a:cubicBezTo>
                    <a:pt x="9982" y="3550"/>
                    <a:pt x="10315" y="3476"/>
                    <a:pt x="10426" y="3624"/>
                  </a:cubicBezTo>
                  <a:cubicBezTo>
                    <a:pt x="10537" y="3476"/>
                    <a:pt x="10537" y="3254"/>
                    <a:pt x="10722" y="3143"/>
                  </a:cubicBezTo>
                  <a:cubicBezTo>
                    <a:pt x="11202" y="3106"/>
                    <a:pt x="11461" y="3217"/>
                    <a:pt x="11461" y="3476"/>
                  </a:cubicBezTo>
                  <a:cubicBezTo>
                    <a:pt x="11461" y="3846"/>
                    <a:pt x="10943" y="3883"/>
                    <a:pt x="11017" y="4363"/>
                  </a:cubicBezTo>
                  <a:cubicBezTo>
                    <a:pt x="11313" y="4400"/>
                    <a:pt x="11535" y="3994"/>
                    <a:pt x="12090" y="4142"/>
                  </a:cubicBezTo>
                  <a:cubicBezTo>
                    <a:pt x="12459" y="4215"/>
                    <a:pt x="12533" y="4585"/>
                    <a:pt x="12829" y="4881"/>
                  </a:cubicBezTo>
                  <a:cubicBezTo>
                    <a:pt x="13199" y="5251"/>
                    <a:pt x="13716" y="5509"/>
                    <a:pt x="14123" y="5916"/>
                  </a:cubicBezTo>
                  <a:cubicBezTo>
                    <a:pt x="14382" y="6212"/>
                    <a:pt x="14493" y="6582"/>
                    <a:pt x="14715" y="6766"/>
                  </a:cubicBezTo>
                  <a:close/>
                  <a:moveTo>
                    <a:pt x="10056" y="1258"/>
                  </a:moveTo>
                  <a:cubicBezTo>
                    <a:pt x="10019" y="1701"/>
                    <a:pt x="10278" y="1849"/>
                    <a:pt x="10426" y="2108"/>
                  </a:cubicBezTo>
                  <a:cubicBezTo>
                    <a:pt x="10870" y="2182"/>
                    <a:pt x="11202" y="1738"/>
                    <a:pt x="11054" y="1332"/>
                  </a:cubicBezTo>
                  <a:cubicBezTo>
                    <a:pt x="10870" y="925"/>
                    <a:pt x="10315" y="888"/>
                    <a:pt x="10056" y="1258"/>
                  </a:cubicBezTo>
                  <a:close/>
                  <a:moveTo>
                    <a:pt x="7320" y="3402"/>
                  </a:moveTo>
                  <a:cubicBezTo>
                    <a:pt x="6877" y="3772"/>
                    <a:pt x="6692" y="4585"/>
                    <a:pt x="6322" y="4622"/>
                  </a:cubicBezTo>
                  <a:cubicBezTo>
                    <a:pt x="6026" y="4659"/>
                    <a:pt x="5989" y="4437"/>
                    <a:pt x="5694" y="4474"/>
                  </a:cubicBezTo>
                  <a:cubicBezTo>
                    <a:pt x="5546" y="4622"/>
                    <a:pt x="5546" y="4918"/>
                    <a:pt x="5472" y="5140"/>
                  </a:cubicBezTo>
                  <a:cubicBezTo>
                    <a:pt x="4917" y="5657"/>
                    <a:pt x="4843" y="6360"/>
                    <a:pt x="4511" y="7099"/>
                  </a:cubicBezTo>
                  <a:cubicBezTo>
                    <a:pt x="4215" y="7765"/>
                    <a:pt x="3734" y="8393"/>
                    <a:pt x="3401" y="9133"/>
                  </a:cubicBezTo>
                  <a:cubicBezTo>
                    <a:pt x="3106" y="9872"/>
                    <a:pt x="2736" y="10574"/>
                    <a:pt x="2440" y="11314"/>
                  </a:cubicBezTo>
                  <a:cubicBezTo>
                    <a:pt x="2255" y="11757"/>
                    <a:pt x="2107" y="12275"/>
                    <a:pt x="1923" y="12756"/>
                  </a:cubicBezTo>
                  <a:cubicBezTo>
                    <a:pt x="1516" y="13754"/>
                    <a:pt x="924" y="14826"/>
                    <a:pt x="814" y="16083"/>
                  </a:cubicBezTo>
                  <a:cubicBezTo>
                    <a:pt x="703" y="17414"/>
                    <a:pt x="1146" y="17525"/>
                    <a:pt x="1886" y="18153"/>
                  </a:cubicBezTo>
                  <a:cubicBezTo>
                    <a:pt x="2255" y="18449"/>
                    <a:pt x="2662" y="18708"/>
                    <a:pt x="3069" y="18930"/>
                  </a:cubicBezTo>
                  <a:cubicBezTo>
                    <a:pt x="4658" y="19595"/>
                    <a:pt x="7579" y="19669"/>
                    <a:pt x="9539" y="19854"/>
                  </a:cubicBezTo>
                  <a:cubicBezTo>
                    <a:pt x="9760" y="19854"/>
                    <a:pt x="10019" y="19928"/>
                    <a:pt x="10204" y="19965"/>
                  </a:cubicBezTo>
                  <a:cubicBezTo>
                    <a:pt x="11720" y="20113"/>
                    <a:pt x="13273" y="20039"/>
                    <a:pt x="14751" y="19743"/>
                  </a:cubicBezTo>
                  <a:cubicBezTo>
                    <a:pt x="15343" y="19632"/>
                    <a:pt x="15972" y="19558"/>
                    <a:pt x="16415" y="19447"/>
                  </a:cubicBezTo>
                  <a:cubicBezTo>
                    <a:pt x="16896" y="19263"/>
                    <a:pt x="17339" y="19041"/>
                    <a:pt x="17783" y="18745"/>
                  </a:cubicBezTo>
                  <a:cubicBezTo>
                    <a:pt x="18005" y="18634"/>
                    <a:pt x="18227" y="18523"/>
                    <a:pt x="18412" y="18375"/>
                  </a:cubicBezTo>
                  <a:cubicBezTo>
                    <a:pt x="18781" y="18006"/>
                    <a:pt x="19077" y="17562"/>
                    <a:pt x="19225" y="17081"/>
                  </a:cubicBezTo>
                  <a:cubicBezTo>
                    <a:pt x="19373" y="16194"/>
                    <a:pt x="19040" y="15565"/>
                    <a:pt x="18929" y="14974"/>
                  </a:cubicBezTo>
                  <a:cubicBezTo>
                    <a:pt x="18929" y="14752"/>
                    <a:pt x="18892" y="14567"/>
                    <a:pt x="18855" y="14382"/>
                  </a:cubicBezTo>
                  <a:cubicBezTo>
                    <a:pt x="18633" y="13643"/>
                    <a:pt x="18005" y="13014"/>
                    <a:pt x="17635" y="12312"/>
                  </a:cubicBezTo>
                  <a:cubicBezTo>
                    <a:pt x="17302" y="11610"/>
                    <a:pt x="16822" y="10981"/>
                    <a:pt x="16304" y="10390"/>
                  </a:cubicBezTo>
                  <a:cubicBezTo>
                    <a:pt x="16082" y="9983"/>
                    <a:pt x="15824" y="9576"/>
                    <a:pt x="15528" y="9207"/>
                  </a:cubicBezTo>
                  <a:cubicBezTo>
                    <a:pt x="15232" y="8800"/>
                    <a:pt x="15010" y="8356"/>
                    <a:pt x="14715" y="7949"/>
                  </a:cubicBezTo>
                  <a:cubicBezTo>
                    <a:pt x="14567" y="7728"/>
                    <a:pt x="14308" y="7506"/>
                    <a:pt x="14123" y="7284"/>
                  </a:cubicBezTo>
                  <a:cubicBezTo>
                    <a:pt x="13938" y="7062"/>
                    <a:pt x="13790" y="6766"/>
                    <a:pt x="13605" y="6545"/>
                  </a:cubicBezTo>
                  <a:cubicBezTo>
                    <a:pt x="13088" y="5916"/>
                    <a:pt x="12274" y="5546"/>
                    <a:pt x="11831" y="4881"/>
                  </a:cubicBezTo>
                  <a:cubicBezTo>
                    <a:pt x="11461" y="5140"/>
                    <a:pt x="11276" y="5362"/>
                    <a:pt x="10943" y="5325"/>
                  </a:cubicBezTo>
                  <a:cubicBezTo>
                    <a:pt x="10426" y="5288"/>
                    <a:pt x="10352" y="4363"/>
                    <a:pt x="10019" y="4289"/>
                  </a:cubicBezTo>
                  <a:cubicBezTo>
                    <a:pt x="9760" y="4215"/>
                    <a:pt x="9502" y="4622"/>
                    <a:pt x="9243" y="4585"/>
                  </a:cubicBezTo>
                  <a:cubicBezTo>
                    <a:pt x="8873" y="4548"/>
                    <a:pt x="8984" y="4142"/>
                    <a:pt x="8873" y="3735"/>
                  </a:cubicBezTo>
                  <a:cubicBezTo>
                    <a:pt x="8799" y="3402"/>
                    <a:pt x="8577" y="3106"/>
                    <a:pt x="8282" y="2921"/>
                  </a:cubicBezTo>
                  <a:cubicBezTo>
                    <a:pt x="7949" y="3032"/>
                    <a:pt x="7616" y="3180"/>
                    <a:pt x="7320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3"/>
            <p:cNvSpPr/>
            <p:nvPr/>
          </p:nvSpPr>
          <p:spPr>
            <a:xfrm>
              <a:off x="5564250" y="4557225"/>
              <a:ext cx="28675" cy="25900"/>
            </a:xfrm>
            <a:custGeom>
              <a:avLst/>
              <a:gdLst/>
              <a:ahLst/>
              <a:cxnLst/>
              <a:rect l="l" t="t" r="r" b="b"/>
              <a:pathLst>
                <a:path w="1147" h="1036" extrusionOk="0">
                  <a:moveTo>
                    <a:pt x="333" y="37"/>
                  </a:moveTo>
                  <a:cubicBezTo>
                    <a:pt x="444" y="0"/>
                    <a:pt x="592" y="37"/>
                    <a:pt x="703" y="148"/>
                  </a:cubicBezTo>
                  <a:cubicBezTo>
                    <a:pt x="1147" y="740"/>
                    <a:pt x="0" y="1035"/>
                    <a:pt x="0" y="407"/>
                  </a:cubicBezTo>
                  <a:cubicBezTo>
                    <a:pt x="0" y="259"/>
                    <a:pt x="0" y="74"/>
                    <a:pt x="33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3"/>
            <p:cNvSpPr/>
            <p:nvPr/>
          </p:nvSpPr>
          <p:spPr>
            <a:xfrm>
              <a:off x="5577200" y="4668125"/>
              <a:ext cx="31425" cy="30525"/>
            </a:xfrm>
            <a:custGeom>
              <a:avLst/>
              <a:gdLst/>
              <a:ahLst/>
              <a:cxnLst/>
              <a:rect l="l" t="t" r="r" b="b"/>
              <a:pathLst>
                <a:path w="1257" h="1221" extrusionOk="0">
                  <a:moveTo>
                    <a:pt x="665" y="185"/>
                  </a:moveTo>
                  <a:cubicBezTo>
                    <a:pt x="924" y="1"/>
                    <a:pt x="1220" y="185"/>
                    <a:pt x="1220" y="481"/>
                  </a:cubicBezTo>
                  <a:cubicBezTo>
                    <a:pt x="1257" y="1221"/>
                    <a:pt x="0" y="740"/>
                    <a:pt x="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3"/>
            <p:cNvSpPr/>
            <p:nvPr/>
          </p:nvSpPr>
          <p:spPr>
            <a:xfrm>
              <a:off x="5477375" y="4671825"/>
              <a:ext cx="55475" cy="63800"/>
            </a:xfrm>
            <a:custGeom>
              <a:avLst/>
              <a:gdLst/>
              <a:ahLst/>
              <a:cxnLst/>
              <a:rect l="l" t="t" r="r" b="b"/>
              <a:pathLst>
                <a:path w="2219" h="2552" extrusionOk="0">
                  <a:moveTo>
                    <a:pt x="2144" y="666"/>
                  </a:moveTo>
                  <a:cubicBezTo>
                    <a:pt x="2034" y="999"/>
                    <a:pt x="2218" y="1368"/>
                    <a:pt x="2144" y="1701"/>
                  </a:cubicBezTo>
                  <a:cubicBezTo>
                    <a:pt x="2034" y="2256"/>
                    <a:pt x="1516" y="2551"/>
                    <a:pt x="814" y="2478"/>
                  </a:cubicBezTo>
                  <a:cubicBezTo>
                    <a:pt x="74" y="2293"/>
                    <a:pt x="0" y="1258"/>
                    <a:pt x="407" y="629"/>
                  </a:cubicBezTo>
                  <a:cubicBezTo>
                    <a:pt x="851" y="37"/>
                    <a:pt x="1849" y="1"/>
                    <a:pt x="2144" y="666"/>
                  </a:cubicBezTo>
                  <a:close/>
                  <a:moveTo>
                    <a:pt x="1183" y="999"/>
                  </a:moveTo>
                  <a:cubicBezTo>
                    <a:pt x="998" y="1147"/>
                    <a:pt x="814" y="1516"/>
                    <a:pt x="998" y="1738"/>
                  </a:cubicBezTo>
                  <a:cubicBezTo>
                    <a:pt x="1516" y="1849"/>
                    <a:pt x="1442" y="1147"/>
                    <a:pt x="1183" y="9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3"/>
            <p:cNvSpPr/>
            <p:nvPr/>
          </p:nvSpPr>
          <p:spPr>
            <a:xfrm>
              <a:off x="5579025" y="4684775"/>
              <a:ext cx="38850" cy="32375"/>
            </a:xfrm>
            <a:custGeom>
              <a:avLst/>
              <a:gdLst/>
              <a:ahLst/>
              <a:cxnLst/>
              <a:rect l="l" t="t" r="r" b="b"/>
              <a:pathLst>
                <a:path w="1554" h="1295" extrusionOk="0">
                  <a:moveTo>
                    <a:pt x="740" y="1146"/>
                  </a:moveTo>
                  <a:cubicBezTo>
                    <a:pt x="1" y="629"/>
                    <a:pt x="1517" y="0"/>
                    <a:pt x="1517" y="776"/>
                  </a:cubicBezTo>
                  <a:cubicBezTo>
                    <a:pt x="1554" y="1072"/>
                    <a:pt x="1258" y="1294"/>
                    <a:pt x="740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3"/>
            <p:cNvSpPr/>
            <p:nvPr/>
          </p:nvSpPr>
          <p:spPr>
            <a:xfrm>
              <a:off x="5645575" y="4706950"/>
              <a:ext cx="25000" cy="27750"/>
            </a:xfrm>
            <a:custGeom>
              <a:avLst/>
              <a:gdLst/>
              <a:ahLst/>
              <a:cxnLst/>
              <a:rect l="l" t="t" r="r" b="b"/>
              <a:pathLst>
                <a:path w="1000" h="1110" extrusionOk="0">
                  <a:moveTo>
                    <a:pt x="703" y="296"/>
                  </a:moveTo>
                  <a:cubicBezTo>
                    <a:pt x="999" y="999"/>
                    <a:pt x="38" y="1110"/>
                    <a:pt x="1" y="555"/>
                  </a:cubicBezTo>
                  <a:cubicBezTo>
                    <a:pt x="1" y="185"/>
                    <a:pt x="481" y="0"/>
                    <a:pt x="703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3"/>
            <p:cNvSpPr/>
            <p:nvPr/>
          </p:nvSpPr>
          <p:spPr>
            <a:xfrm>
              <a:off x="5743550" y="4727275"/>
              <a:ext cx="14825" cy="15750"/>
            </a:xfrm>
            <a:custGeom>
              <a:avLst/>
              <a:gdLst/>
              <a:ahLst/>
              <a:cxnLst/>
              <a:rect l="l" t="t" r="r" b="b"/>
              <a:pathLst>
                <a:path w="593" h="630" extrusionOk="0">
                  <a:moveTo>
                    <a:pt x="555" y="223"/>
                  </a:moveTo>
                  <a:cubicBezTo>
                    <a:pt x="592" y="518"/>
                    <a:pt x="370" y="629"/>
                    <a:pt x="186" y="555"/>
                  </a:cubicBezTo>
                  <a:cubicBezTo>
                    <a:pt x="1" y="297"/>
                    <a:pt x="333" y="1"/>
                    <a:pt x="555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3"/>
            <p:cNvSpPr/>
            <p:nvPr/>
          </p:nvSpPr>
          <p:spPr>
            <a:xfrm>
              <a:off x="5612300" y="4738375"/>
              <a:ext cx="33300" cy="37925"/>
            </a:xfrm>
            <a:custGeom>
              <a:avLst/>
              <a:gdLst/>
              <a:ahLst/>
              <a:cxnLst/>
              <a:rect l="l" t="t" r="r" b="b"/>
              <a:pathLst>
                <a:path w="1332" h="1517" extrusionOk="0">
                  <a:moveTo>
                    <a:pt x="1036" y="259"/>
                  </a:moveTo>
                  <a:cubicBezTo>
                    <a:pt x="1184" y="333"/>
                    <a:pt x="1110" y="518"/>
                    <a:pt x="1147" y="666"/>
                  </a:cubicBezTo>
                  <a:cubicBezTo>
                    <a:pt x="1184" y="777"/>
                    <a:pt x="1332" y="888"/>
                    <a:pt x="1332" y="1073"/>
                  </a:cubicBezTo>
                  <a:cubicBezTo>
                    <a:pt x="1295" y="1257"/>
                    <a:pt x="1184" y="1368"/>
                    <a:pt x="999" y="1405"/>
                  </a:cubicBezTo>
                  <a:cubicBezTo>
                    <a:pt x="297" y="1516"/>
                    <a:pt x="1" y="0"/>
                    <a:pt x="1036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3"/>
            <p:cNvSpPr/>
            <p:nvPr/>
          </p:nvSpPr>
          <p:spPr>
            <a:xfrm>
              <a:off x="5545775" y="4747625"/>
              <a:ext cx="85975" cy="98900"/>
            </a:xfrm>
            <a:custGeom>
              <a:avLst/>
              <a:gdLst/>
              <a:ahLst/>
              <a:cxnLst/>
              <a:rect l="l" t="t" r="r" b="b"/>
              <a:pathLst>
                <a:path w="3439" h="3956" extrusionOk="0">
                  <a:moveTo>
                    <a:pt x="1368" y="111"/>
                  </a:moveTo>
                  <a:cubicBezTo>
                    <a:pt x="1812" y="0"/>
                    <a:pt x="2292" y="74"/>
                    <a:pt x="2662" y="333"/>
                  </a:cubicBezTo>
                  <a:cubicBezTo>
                    <a:pt x="2810" y="444"/>
                    <a:pt x="2847" y="629"/>
                    <a:pt x="2995" y="777"/>
                  </a:cubicBezTo>
                  <a:cubicBezTo>
                    <a:pt x="3106" y="961"/>
                    <a:pt x="3253" y="1035"/>
                    <a:pt x="3327" y="1183"/>
                  </a:cubicBezTo>
                  <a:cubicBezTo>
                    <a:pt x="3438" y="1664"/>
                    <a:pt x="3364" y="2144"/>
                    <a:pt x="3143" y="2588"/>
                  </a:cubicBezTo>
                  <a:cubicBezTo>
                    <a:pt x="2292" y="3956"/>
                    <a:pt x="148" y="3032"/>
                    <a:pt x="0" y="1886"/>
                  </a:cubicBezTo>
                  <a:cubicBezTo>
                    <a:pt x="0" y="1553"/>
                    <a:pt x="37" y="1257"/>
                    <a:pt x="148" y="961"/>
                  </a:cubicBezTo>
                  <a:cubicBezTo>
                    <a:pt x="370" y="444"/>
                    <a:pt x="850" y="148"/>
                    <a:pt x="1368" y="111"/>
                  </a:cubicBezTo>
                  <a:close/>
                  <a:moveTo>
                    <a:pt x="2033" y="2514"/>
                  </a:moveTo>
                  <a:cubicBezTo>
                    <a:pt x="2440" y="2329"/>
                    <a:pt x="2662" y="1923"/>
                    <a:pt x="2551" y="1479"/>
                  </a:cubicBezTo>
                  <a:cubicBezTo>
                    <a:pt x="2403" y="924"/>
                    <a:pt x="1812" y="629"/>
                    <a:pt x="1109" y="924"/>
                  </a:cubicBezTo>
                  <a:cubicBezTo>
                    <a:pt x="370" y="1627"/>
                    <a:pt x="1220" y="2662"/>
                    <a:pt x="2033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3"/>
            <p:cNvSpPr/>
            <p:nvPr/>
          </p:nvSpPr>
          <p:spPr>
            <a:xfrm>
              <a:off x="5687175" y="4751300"/>
              <a:ext cx="22200" cy="30550"/>
            </a:xfrm>
            <a:custGeom>
              <a:avLst/>
              <a:gdLst/>
              <a:ahLst/>
              <a:cxnLst/>
              <a:rect l="l" t="t" r="r" b="b"/>
              <a:pathLst>
                <a:path w="888" h="1222" extrusionOk="0">
                  <a:moveTo>
                    <a:pt x="888" y="149"/>
                  </a:moveTo>
                  <a:cubicBezTo>
                    <a:pt x="740" y="556"/>
                    <a:pt x="481" y="1221"/>
                    <a:pt x="1" y="1036"/>
                  </a:cubicBezTo>
                  <a:cubicBezTo>
                    <a:pt x="37" y="556"/>
                    <a:pt x="444" y="408"/>
                    <a:pt x="592" y="1"/>
                  </a:cubicBezTo>
                  <a:lnTo>
                    <a:pt x="777" y="1"/>
                  </a:lnTo>
                  <a:cubicBezTo>
                    <a:pt x="814" y="38"/>
                    <a:pt x="851" y="112"/>
                    <a:pt x="88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3"/>
            <p:cNvSpPr/>
            <p:nvPr/>
          </p:nvSpPr>
          <p:spPr>
            <a:xfrm>
              <a:off x="5690875" y="4779050"/>
              <a:ext cx="31450" cy="42525"/>
            </a:xfrm>
            <a:custGeom>
              <a:avLst/>
              <a:gdLst/>
              <a:ahLst/>
              <a:cxnLst/>
              <a:rect l="l" t="t" r="r" b="b"/>
              <a:pathLst>
                <a:path w="1258" h="1701" extrusionOk="0">
                  <a:moveTo>
                    <a:pt x="1257" y="111"/>
                  </a:moveTo>
                  <a:cubicBezTo>
                    <a:pt x="1147" y="444"/>
                    <a:pt x="962" y="777"/>
                    <a:pt x="740" y="1035"/>
                  </a:cubicBezTo>
                  <a:cubicBezTo>
                    <a:pt x="555" y="1294"/>
                    <a:pt x="333" y="1701"/>
                    <a:pt x="0" y="1627"/>
                  </a:cubicBezTo>
                  <a:cubicBezTo>
                    <a:pt x="0" y="1035"/>
                    <a:pt x="629" y="592"/>
                    <a:pt x="925" y="111"/>
                  </a:cubicBezTo>
                  <a:cubicBezTo>
                    <a:pt x="925" y="74"/>
                    <a:pt x="999" y="74"/>
                    <a:pt x="999" y="37"/>
                  </a:cubicBezTo>
                  <a:cubicBezTo>
                    <a:pt x="1073" y="0"/>
                    <a:pt x="1183" y="37"/>
                    <a:pt x="125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3"/>
            <p:cNvSpPr/>
            <p:nvPr/>
          </p:nvSpPr>
          <p:spPr>
            <a:xfrm>
              <a:off x="5657600" y="4779975"/>
              <a:ext cx="25900" cy="24050"/>
            </a:xfrm>
            <a:custGeom>
              <a:avLst/>
              <a:gdLst/>
              <a:ahLst/>
              <a:cxnLst/>
              <a:rect l="l" t="t" r="r" b="b"/>
              <a:pathLst>
                <a:path w="1036" h="962" extrusionOk="0">
                  <a:moveTo>
                    <a:pt x="370" y="222"/>
                  </a:moveTo>
                  <a:cubicBezTo>
                    <a:pt x="999" y="0"/>
                    <a:pt x="1036" y="924"/>
                    <a:pt x="518" y="961"/>
                  </a:cubicBezTo>
                  <a:cubicBezTo>
                    <a:pt x="111" y="961"/>
                    <a:pt x="0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3"/>
            <p:cNvSpPr/>
            <p:nvPr/>
          </p:nvSpPr>
          <p:spPr>
            <a:xfrm>
              <a:off x="5688100" y="4788275"/>
              <a:ext cx="48075" cy="64725"/>
            </a:xfrm>
            <a:custGeom>
              <a:avLst/>
              <a:gdLst/>
              <a:ahLst/>
              <a:cxnLst/>
              <a:rect l="l" t="t" r="r" b="b"/>
              <a:pathLst>
                <a:path w="1923" h="2589" extrusionOk="0">
                  <a:moveTo>
                    <a:pt x="1923" y="112"/>
                  </a:moveTo>
                  <a:cubicBezTo>
                    <a:pt x="1849" y="666"/>
                    <a:pt x="1405" y="1036"/>
                    <a:pt x="1073" y="1443"/>
                  </a:cubicBezTo>
                  <a:cubicBezTo>
                    <a:pt x="925" y="1628"/>
                    <a:pt x="777" y="1849"/>
                    <a:pt x="629" y="2071"/>
                  </a:cubicBezTo>
                  <a:cubicBezTo>
                    <a:pt x="444" y="2293"/>
                    <a:pt x="333" y="2589"/>
                    <a:pt x="0" y="2441"/>
                  </a:cubicBezTo>
                  <a:cubicBezTo>
                    <a:pt x="0" y="1997"/>
                    <a:pt x="444" y="1628"/>
                    <a:pt x="740" y="1295"/>
                  </a:cubicBezTo>
                  <a:cubicBezTo>
                    <a:pt x="999" y="962"/>
                    <a:pt x="1331" y="481"/>
                    <a:pt x="1627" y="38"/>
                  </a:cubicBezTo>
                  <a:cubicBezTo>
                    <a:pt x="1738" y="1"/>
                    <a:pt x="1849" y="38"/>
                    <a:pt x="192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3"/>
            <p:cNvSpPr/>
            <p:nvPr/>
          </p:nvSpPr>
          <p:spPr>
            <a:xfrm>
              <a:off x="5688100" y="4808625"/>
              <a:ext cx="61025" cy="71175"/>
            </a:xfrm>
            <a:custGeom>
              <a:avLst/>
              <a:gdLst/>
              <a:ahLst/>
              <a:cxnLst/>
              <a:rect l="l" t="t" r="r" b="b"/>
              <a:pathLst>
                <a:path w="2441" h="2847" extrusionOk="0">
                  <a:moveTo>
                    <a:pt x="2441" y="111"/>
                  </a:moveTo>
                  <a:cubicBezTo>
                    <a:pt x="2219" y="666"/>
                    <a:pt x="1849" y="1183"/>
                    <a:pt x="1405" y="1590"/>
                  </a:cubicBezTo>
                  <a:cubicBezTo>
                    <a:pt x="1221" y="1812"/>
                    <a:pt x="999" y="2034"/>
                    <a:pt x="814" y="2255"/>
                  </a:cubicBezTo>
                  <a:cubicBezTo>
                    <a:pt x="629" y="2440"/>
                    <a:pt x="518" y="2847"/>
                    <a:pt x="185" y="2773"/>
                  </a:cubicBezTo>
                  <a:cubicBezTo>
                    <a:pt x="0" y="2477"/>
                    <a:pt x="296" y="2181"/>
                    <a:pt x="481" y="1997"/>
                  </a:cubicBezTo>
                  <a:cubicBezTo>
                    <a:pt x="629" y="1849"/>
                    <a:pt x="851" y="1590"/>
                    <a:pt x="1036" y="1405"/>
                  </a:cubicBezTo>
                  <a:cubicBezTo>
                    <a:pt x="1442" y="961"/>
                    <a:pt x="1812" y="481"/>
                    <a:pt x="2145" y="37"/>
                  </a:cubicBezTo>
                  <a:cubicBezTo>
                    <a:pt x="2293" y="0"/>
                    <a:pt x="2330" y="74"/>
                    <a:pt x="244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3"/>
            <p:cNvSpPr/>
            <p:nvPr/>
          </p:nvSpPr>
          <p:spPr>
            <a:xfrm>
              <a:off x="5660375" y="4809550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444" y="222"/>
                  </a:moveTo>
                  <a:cubicBezTo>
                    <a:pt x="1183" y="0"/>
                    <a:pt x="999" y="1072"/>
                    <a:pt x="481" y="1072"/>
                  </a:cubicBezTo>
                  <a:cubicBezTo>
                    <a:pt x="0" y="1072"/>
                    <a:pt x="74" y="333"/>
                    <a:pt x="44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3"/>
            <p:cNvSpPr/>
            <p:nvPr/>
          </p:nvSpPr>
          <p:spPr>
            <a:xfrm>
              <a:off x="5689025" y="4829875"/>
              <a:ext cx="72125" cy="84125"/>
            </a:xfrm>
            <a:custGeom>
              <a:avLst/>
              <a:gdLst/>
              <a:ahLst/>
              <a:cxnLst/>
              <a:rect l="l" t="t" r="r" b="b"/>
              <a:pathLst>
                <a:path w="2885" h="3365" extrusionOk="0">
                  <a:moveTo>
                    <a:pt x="2884" y="111"/>
                  </a:moveTo>
                  <a:cubicBezTo>
                    <a:pt x="2699" y="851"/>
                    <a:pt x="2034" y="1331"/>
                    <a:pt x="1590" y="1886"/>
                  </a:cubicBezTo>
                  <a:cubicBezTo>
                    <a:pt x="1368" y="2145"/>
                    <a:pt x="1184" y="2478"/>
                    <a:pt x="962" y="2736"/>
                  </a:cubicBezTo>
                  <a:cubicBezTo>
                    <a:pt x="740" y="3032"/>
                    <a:pt x="518" y="3365"/>
                    <a:pt x="185" y="3365"/>
                  </a:cubicBezTo>
                  <a:cubicBezTo>
                    <a:pt x="0" y="3032"/>
                    <a:pt x="444" y="2736"/>
                    <a:pt x="629" y="2515"/>
                  </a:cubicBezTo>
                  <a:cubicBezTo>
                    <a:pt x="1294" y="1701"/>
                    <a:pt x="1960" y="851"/>
                    <a:pt x="2625" y="37"/>
                  </a:cubicBezTo>
                  <a:cubicBezTo>
                    <a:pt x="2699" y="1"/>
                    <a:pt x="2810" y="37"/>
                    <a:pt x="288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3"/>
            <p:cNvSpPr/>
            <p:nvPr/>
          </p:nvSpPr>
          <p:spPr>
            <a:xfrm>
              <a:off x="5542075" y="4839125"/>
              <a:ext cx="26825" cy="24050"/>
            </a:xfrm>
            <a:custGeom>
              <a:avLst/>
              <a:gdLst/>
              <a:ahLst/>
              <a:cxnLst/>
              <a:rect l="l" t="t" r="r" b="b"/>
              <a:pathLst>
                <a:path w="1073" h="962" extrusionOk="0">
                  <a:moveTo>
                    <a:pt x="444" y="185"/>
                  </a:moveTo>
                  <a:cubicBezTo>
                    <a:pt x="1072" y="0"/>
                    <a:pt x="1072" y="814"/>
                    <a:pt x="703" y="888"/>
                  </a:cubicBezTo>
                  <a:cubicBezTo>
                    <a:pt x="296" y="961"/>
                    <a:pt x="0" y="370"/>
                    <a:pt x="444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3"/>
            <p:cNvSpPr/>
            <p:nvPr/>
          </p:nvSpPr>
          <p:spPr>
            <a:xfrm>
              <a:off x="5588275" y="484097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814" y="111"/>
                  </a:moveTo>
                  <a:cubicBezTo>
                    <a:pt x="1184" y="0"/>
                    <a:pt x="1369" y="222"/>
                    <a:pt x="1369" y="481"/>
                  </a:cubicBezTo>
                  <a:cubicBezTo>
                    <a:pt x="1295" y="1368"/>
                    <a:pt x="1" y="407"/>
                    <a:pt x="81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3"/>
            <p:cNvSpPr/>
            <p:nvPr/>
          </p:nvSpPr>
          <p:spPr>
            <a:xfrm>
              <a:off x="5692725" y="4853900"/>
              <a:ext cx="93375" cy="89675"/>
            </a:xfrm>
            <a:custGeom>
              <a:avLst/>
              <a:gdLst/>
              <a:ahLst/>
              <a:cxnLst/>
              <a:rect l="l" t="t" r="r" b="b"/>
              <a:pathLst>
                <a:path w="3735" h="3587" extrusionOk="0">
                  <a:moveTo>
                    <a:pt x="3734" y="223"/>
                  </a:moveTo>
                  <a:cubicBezTo>
                    <a:pt x="2958" y="1147"/>
                    <a:pt x="2108" y="2034"/>
                    <a:pt x="1220" y="2884"/>
                  </a:cubicBezTo>
                  <a:cubicBezTo>
                    <a:pt x="962" y="3180"/>
                    <a:pt x="629" y="3439"/>
                    <a:pt x="259" y="3587"/>
                  </a:cubicBezTo>
                  <a:cubicBezTo>
                    <a:pt x="0" y="3217"/>
                    <a:pt x="481" y="2995"/>
                    <a:pt x="814" y="2700"/>
                  </a:cubicBezTo>
                  <a:cubicBezTo>
                    <a:pt x="1109" y="2404"/>
                    <a:pt x="1405" y="2145"/>
                    <a:pt x="1664" y="1886"/>
                  </a:cubicBezTo>
                  <a:cubicBezTo>
                    <a:pt x="2293" y="1258"/>
                    <a:pt x="2884" y="444"/>
                    <a:pt x="3365" y="149"/>
                  </a:cubicBezTo>
                  <a:cubicBezTo>
                    <a:pt x="3476" y="75"/>
                    <a:pt x="3623" y="1"/>
                    <a:pt x="373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3"/>
            <p:cNvSpPr/>
            <p:nvPr/>
          </p:nvSpPr>
          <p:spPr>
            <a:xfrm>
              <a:off x="5563325" y="4854825"/>
              <a:ext cx="46225" cy="58250"/>
            </a:xfrm>
            <a:custGeom>
              <a:avLst/>
              <a:gdLst/>
              <a:ahLst/>
              <a:cxnLst/>
              <a:rect l="l" t="t" r="r" b="b"/>
              <a:pathLst>
                <a:path w="1849" h="2330" extrusionOk="0">
                  <a:moveTo>
                    <a:pt x="1184" y="666"/>
                  </a:moveTo>
                  <a:cubicBezTo>
                    <a:pt x="1184" y="814"/>
                    <a:pt x="1184" y="962"/>
                    <a:pt x="1110" y="1110"/>
                  </a:cubicBezTo>
                  <a:cubicBezTo>
                    <a:pt x="1849" y="1295"/>
                    <a:pt x="1110" y="2330"/>
                    <a:pt x="666" y="1664"/>
                  </a:cubicBezTo>
                  <a:cubicBezTo>
                    <a:pt x="666" y="1480"/>
                    <a:pt x="666" y="1295"/>
                    <a:pt x="777" y="1258"/>
                  </a:cubicBezTo>
                  <a:cubicBezTo>
                    <a:pt x="0" y="1073"/>
                    <a:pt x="703" y="1"/>
                    <a:pt x="1184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3"/>
            <p:cNvSpPr/>
            <p:nvPr/>
          </p:nvSpPr>
          <p:spPr>
            <a:xfrm>
              <a:off x="5652975" y="4877025"/>
              <a:ext cx="25900" cy="24975"/>
            </a:xfrm>
            <a:custGeom>
              <a:avLst/>
              <a:gdLst/>
              <a:ahLst/>
              <a:cxnLst/>
              <a:rect l="l" t="t" r="r" b="b"/>
              <a:pathLst>
                <a:path w="1036" h="999" extrusionOk="0">
                  <a:moveTo>
                    <a:pt x="370" y="222"/>
                  </a:moveTo>
                  <a:cubicBezTo>
                    <a:pt x="999" y="0"/>
                    <a:pt x="1036" y="998"/>
                    <a:pt x="444" y="924"/>
                  </a:cubicBezTo>
                  <a:cubicBezTo>
                    <a:pt x="75" y="887"/>
                    <a:pt x="1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3"/>
            <p:cNvSpPr/>
            <p:nvPr/>
          </p:nvSpPr>
          <p:spPr>
            <a:xfrm>
              <a:off x="5704725" y="4880700"/>
              <a:ext cx="89700" cy="90625"/>
            </a:xfrm>
            <a:custGeom>
              <a:avLst/>
              <a:gdLst/>
              <a:ahLst/>
              <a:cxnLst/>
              <a:rect l="l" t="t" r="r" b="b"/>
              <a:pathLst>
                <a:path w="3588" h="3625" extrusionOk="0">
                  <a:moveTo>
                    <a:pt x="3587" y="112"/>
                  </a:moveTo>
                  <a:cubicBezTo>
                    <a:pt x="3587" y="482"/>
                    <a:pt x="3217" y="629"/>
                    <a:pt x="2996" y="851"/>
                  </a:cubicBezTo>
                  <a:cubicBezTo>
                    <a:pt x="2774" y="1073"/>
                    <a:pt x="2663" y="1332"/>
                    <a:pt x="2478" y="1517"/>
                  </a:cubicBezTo>
                  <a:cubicBezTo>
                    <a:pt x="1923" y="2071"/>
                    <a:pt x="1295" y="2552"/>
                    <a:pt x="740" y="3106"/>
                  </a:cubicBezTo>
                  <a:cubicBezTo>
                    <a:pt x="593" y="3254"/>
                    <a:pt x="408" y="3624"/>
                    <a:pt x="112" y="3402"/>
                  </a:cubicBezTo>
                  <a:cubicBezTo>
                    <a:pt x="1" y="3106"/>
                    <a:pt x="371" y="2959"/>
                    <a:pt x="519" y="2811"/>
                  </a:cubicBezTo>
                  <a:cubicBezTo>
                    <a:pt x="1036" y="2293"/>
                    <a:pt x="1665" y="1812"/>
                    <a:pt x="2182" y="1258"/>
                  </a:cubicBezTo>
                  <a:cubicBezTo>
                    <a:pt x="2515" y="851"/>
                    <a:pt x="2848" y="482"/>
                    <a:pt x="3254" y="112"/>
                  </a:cubicBezTo>
                  <a:cubicBezTo>
                    <a:pt x="3365" y="1"/>
                    <a:pt x="3513" y="1"/>
                    <a:pt x="358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5504175" y="4879775"/>
              <a:ext cx="28675" cy="25925"/>
            </a:xfrm>
            <a:custGeom>
              <a:avLst/>
              <a:gdLst/>
              <a:ahLst/>
              <a:cxnLst/>
              <a:rect l="l" t="t" r="r" b="b"/>
              <a:pathLst>
                <a:path w="1147" h="1037" extrusionOk="0">
                  <a:moveTo>
                    <a:pt x="481" y="297"/>
                  </a:moveTo>
                  <a:cubicBezTo>
                    <a:pt x="1146" y="1"/>
                    <a:pt x="1109" y="1036"/>
                    <a:pt x="629" y="999"/>
                  </a:cubicBezTo>
                  <a:cubicBezTo>
                    <a:pt x="407" y="999"/>
                    <a:pt x="0" y="482"/>
                    <a:pt x="481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3"/>
            <p:cNvSpPr/>
            <p:nvPr/>
          </p:nvSpPr>
          <p:spPr>
            <a:xfrm>
              <a:off x="5596600" y="4880700"/>
              <a:ext cx="25900" cy="25000"/>
            </a:xfrm>
            <a:custGeom>
              <a:avLst/>
              <a:gdLst/>
              <a:ahLst/>
              <a:cxnLst/>
              <a:rect l="l" t="t" r="r" b="b"/>
              <a:pathLst>
                <a:path w="1036" h="1000" extrusionOk="0">
                  <a:moveTo>
                    <a:pt x="333" y="260"/>
                  </a:moveTo>
                  <a:cubicBezTo>
                    <a:pt x="962" y="1"/>
                    <a:pt x="1036" y="999"/>
                    <a:pt x="481" y="962"/>
                  </a:cubicBezTo>
                  <a:cubicBezTo>
                    <a:pt x="111" y="962"/>
                    <a:pt x="0" y="408"/>
                    <a:pt x="333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3"/>
            <p:cNvSpPr/>
            <p:nvPr/>
          </p:nvSpPr>
          <p:spPr>
            <a:xfrm>
              <a:off x="5531900" y="4901050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851" y="111"/>
                  </a:moveTo>
                  <a:cubicBezTo>
                    <a:pt x="1220" y="0"/>
                    <a:pt x="1368" y="185"/>
                    <a:pt x="1405" y="407"/>
                  </a:cubicBezTo>
                  <a:cubicBezTo>
                    <a:pt x="1442" y="1368"/>
                    <a:pt x="0" y="407"/>
                    <a:pt x="85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3"/>
            <p:cNvSpPr/>
            <p:nvPr/>
          </p:nvSpPr>
          <p:spPr>
            <a:xfrm>
              <a:off x="5707500" y="4906600"/>
              <a:ext cx="96150" cy="90600"/>
            </a:xfrm>
            <a:custGeom>
              <a:avLst/>
              <a:gdLst/>
              <a:ahLst/>
              <a:cxnLst/>
              <a:rect l="l" t="t" r="r" b="b"/>
              <a:pathLst>
                <a:path w="3846" h="3624" extrusionOk="0">
                  <a:moveTo>
                    <a:pt x="3846" y="111"/>
                  </a:moveTo>
                  <a:cubicBezTo>
                    <a:pt x="3772" y="592"/>
                    <a:pt x="3291" y="776"/>
                    <a:pt x="2996" y="1109"/>
                  </a:cubicBezTo>
                  <a:cubicBezTo>
                    <a:pt x="2367" y="1701"/>
                    <a:pt x="1812" y="2292"/>
                    <a:pt x="1110" y="2884"/>
                  </a:cubicBezTo>
                  <a:cubicBezTo>
                    <a:pt x="814" y="3143"/>
                    <a:pt x="482" y="3623"/>
                    <a:pt x="1" y="3401"/>
                  </a:cubicBezTo>
                  <a:cubicBezTo>
                    <a:pt x="1" y="3069"/>
                    <a:pt x="297" y="3069"/>
                    <a:pt x="482" y="2921"/>
                  </a:cubicBezTo>
                  <a:cubicBezTo>
                    <a:pt x="1591" y="2144"/>
                    <a:pt x="2552" y="703"/>
                    <a:pt x="3587" y="37"/>
                  </a:cubicBezTo>
                  <a:cubicBezTo>
                    <a:pt x="3661" y="0"/>
                    <a:pt x="3809" y="74"/>
                    <a:pt x="384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3"/>
            <p:cNvSpPr/>
            <p:nvPr/>
          </p:nvSpPr>
          <p:spPr>
            <a:xfrm>
              <a:off x="5574425" y="4909350"/>
              <a:ext cx="24050" cy="25925"/>
            </a:xfrm>
            <a:custGeom>
              <a:avLst/>
              <a:gdLst/>
              <a:ahLst/>
              <a:cxnLst/>
              <a:rect l="l" t="t" r="r" b="b"/>
              <a:pathLst>
                <a:path w="962" h="1037" extrusionOk="0">
                  <a:moveTo>
                    <a:pt x="407" y="75"/>
                  </a:moveTo>
                  <a:cubicBezTo>
                    <a:pt x="740" y="1"/>
                    <a:pt x="961" y="75"/>
                    <a:pt x="924" y="445"/>
                  </a:cubicBezTo>
                  <a:cubicBezTo>
                    <a:pt x="887" y="851"/>
                    <a:pt x="111" y="1036"/>
                    <a:pt x="37" y="556"/>
                  </a:cubicBezTo>
                  <a:cubicBezTo>
                    <a:pt x="0" y="334"/>
                    <a:pt x="74" y="149"/>
                    <a:pt x="40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3"/>
            <p:cNvSpPr/>
            <p:nvPr/>
          </p:nvSpPr>
          <p:spPr>
            <a:xfrm>
              <a:off x="5641875" y="4922300"/>
              <a:ext cx="55500" cy="61950"/>
            </a:xfrm>
            <a:custGeom>
              <a:avLst/>
              <a:gdLst/>
              <a:ahLst/>
              <a:cxnLst/>
              <a:rect l="l" t="t" r="r" b="b"/>
              <a:pathLst>
                <a:path w="2220" h="2478" extrusionOk="0">
                  <a:moveTo>
                    <a:pt x="814" y="148"/>
                  </a:moveTo>
                  <a:cubicBezTo>
                    <a:pt x="1554" y="1"/>
                    <a:pt x="2219" y="703"/>
                    <a:pt x="2034" y="1442"/>
                  </a:cubicBezTo>
                  <a:cubicBezTo>
                    <a:pt x="1849" y="2478"/>
                    <a:pt x="297" y="1849"/>
                    <a:pt x="149" y="1147"/>
                  </a:cubicBezTo>
                  <a:cubicBezTo>
                    <a:pt x="1" y="666"/>
                    <a:pt x="334" y="185"/>
                    <a:pt x="814" y="148"/>
                  </a:cubicBezTo>
                  <a:close/>
                  <a:moveTo>
                    <a:pt x="1221" y="1221"/>
                  </a:moveTo>
                  <a:cubicBezTo>
                    <a:pt x="1221" y="1036"/>
                    <a:pt x="1184" y="925"/>
                    <a:pt x="1036" y="925"/>
                  </a:cubicBezTo>
                  <a:cubicBezTo>
                    <a:pt x="999" y="925"/>
                    <a:pt x="962" y="925"/>
                    <a:pt x="962" y="962"/>
                  </a:cubicBezTo>
                  <a:cubicBezTo>
                    <a:pt x="1073" y="1036"/>
                    <a:pt x="1073" y="1221"/>
                    <a:pt x="1221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3"/>
            <p:cNvSpPr/>
            <p:nvPr/>
          </p:nvSpPr>
          <p:spPr>
            <a:xfrm>
              <a:off x="5721375" y="4930625"/>
              <a:ext cx="90600" cy="80425"/>
            </a:xfrm>
            <a:custGeom>
              <a:avLst/>
              <a:gdLst/>
              <a:ahLst/>
              <a:cxnLst/>
              <a:rect l="l" t="t" r="r" b="b"/>
              <a:pathLst>
                <a:path w="3624" h="3217" extrusionOk="0">
                  <a:moveTo>
                    <a:pt x="3624" y="74"/>
                  </a:moveTo>
                  <a:cubicBezTo>
                    <a:pt x="3624" y="518"/>
                    <a:pt x="3180" y="777"/>
                    <a:pt x="2921" y="1035"/>
                  </a:cubicBezTo>
                  <a:cubicBezTo>
                    <a:pt x="2330" y="1590"/>
                    <a:pt x="1738" y="2071"/>
                    <a:pt x="1110" y="2625"/>
                  </a:cubicBezTo>
                  <a:cubicBezTo>
                    <a:pt x="814" y="2847"/>
                    <a:pt x="481" y="3217"/>
                    <a:pt x="74" y="3180"/>
                  </a:cubicBezTo>
                  <a:cubicBezTo>
                    <a:pt x="74" y="3106"/>
                    <a:pt x="37" y="3069"/>
                    <a:pt x="0" y="3032"/>
                  </a:cubicBezTo>
                  <a:cubicBezTo>
                    <a:pt x="222" y="2736"/>
                    <a:pt x="518" y="2514"/>
                    <a:pt x="851" y="2293"/>
                  </a:cubicBezTo>
                  <a:cubicBezTo>
                    <a:pt x="1738" y="1627"/>
                    <a:pt x="2551" y="851"/>
                    <a:pt x="3328" y="74"/>
                  </a:cubicBezTo>
                  <a:cubicBezTo>
                    <a:pt x="3328" y="0"/>
                    <a:pt x="3402" y="74"/>
                    <a:pt x="3402" y="0"/>
                  </a:cubicBezTo>
                  <a:cubicBezTo>
                    <a:pt x="3476" y="0"/>
                    <a:pt x="3550" y="37"/>
                    <a:pt x="3624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3"/>
            <p:cNvSpPr/>
            <p:nvPr/>
          </p:nvSpPr>
          <p:spPr>
            <a:xfrm>
              <a:off x="5534675" y="493802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629" y="1109"/>
                  </a:moveTo>
                  <a:cubicBezTo>
                    <a:pt x="0" y="629"/>
                    <a:pt x="1109" y="0"/>
                    <a:pt x="1220" y="666"/>
                  </a:cubicBezTo>
                  <a:cubicBezTo>
                    <a:pt x="1257" y="961"/>
                    <a:pt x="1073" y="1183"/>
                    <a:pt x="629" y="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5842450" y="4947250"/>
              <a:ext cx="35150" cy="71200"/>
            </a:xfrm>
            <a:custGeom>
              <a:avLst/>
              <a:gdLst/>
              <a:ahLst/>
              <a:cxnLst/>
              <a:rect l="l" t="t" r="r" b="b"/>
              <a:pathLst>
                <a:path w="1406" h="2848" extrusionOk="0">
                  <a:moveTo>
                    <a:pt x="1221" y="38"/>
                  </a:moveTo>
                  <a:cubicBezTo>
                    <a:pt x="1405" y="814"/>
                    <a:pt x="1221" y="1591"/>
                    <a:pt x="740" y="2256"/>
                  </a:cubicBezTo>
                  <a:cubicBezTo>
                    <a:pt x="592" y="2478"/>
                    <a:pt x="481" y="2848"/>
                    <a:pt x="185" y="2774"/>
                  </a:cubicBezTo>
                  <a:cubicBezTo>
                    <a:pt x="1" y="2293"/>
                    <a:pt x="518" y="2034"/>
                    <a:pt x="703" y="1591"/>
                  </a:cubicBezTo>
                  <a:cubicBezTo>
                    <a:pt x="888" y="1184"/>
                    <a:pt x="814" y="592"/>
                    <a:pt x="962" y="38"/>
                  </a:cubicBezTo>
                  <a:cubicBezTo>
                    <a:pt x="1073" y="1"/>
                    <a:pt x="1147" y="1"/>
                    <a:pt x="122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5582725" y="4938025"/>
              <a:ext cx="57350" cy="63800"/>
            </a:xfrm>
            <a:custGeom>
              <a:avLst/>
              <a:gdLst/>
              <a:ahLst/>
              <a:cxnLst/>
              <a:rect l="l" t="t" r="r" b="b"/>
              <a:pathLst>
                <a:path w="2294" h="2552" extrusionOk="0">
                  <a:moveTo>
                    <a:pt x="1332" y="1146"/>
                  </a:moveTo>
                  <a:cubicBezTo>
                    <a:pt x="2293" y="1442"/>
                    <a:pt x="888" y="2551"/>
                    <a:pt x="925" y="1405"/>
                  </a:cubicBezTo>
                  <a:cubicBezTo>
                    <a:pt x="1" y="1072"/>
                    <a:pt x="1406" y="0"/>
                    <a:pt x="1332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5758350" y="4961125"/>
              <a:ext cx="57325" cy="45300"/>
            </a:xfrm>
            <a:custGeom>
              <a:avLst/>
              <a:gdLst/>
              <a:ahLst/>
              <a:cxnLst/>
              <a:rect l="l" t="t" r="r" b="b"/>
              <a:pathLst>
                <a:path w="2293" h="1812" extrusionOk="0">
                  <a:moveTo>
                    <a:pt x="0" y="1590"/>
                  </a:moveTo>
                  <a:cubicBezTo>
                    <a:pt x="37" y="1220"/>
                    <a:pt x="518" y="1036"/>
                    <a:pt x="851" y="777"/>
                  </a:cubicBezTo>
                  <a:cubicBezTo>
                    <a:pt x="1183" y="555"/>
                    <a:pt x="1516" y="111"/>
                    <a:pt x="1960" y="0"/>
                  </a:cubicBezTo>
                  <a:cubicBezTo>
                    <a:pt x="2292" y="296"/>
                    <a:pt x="1368" y="888"/>
                    <a:pt x="1109" y="1073"/>
                  </a:cubicBezTo>
                  <a:cubicBezTo>
                    <a:pt x="703" y="1368"/>
                    <a:pt x="296" y="1812"/>
                    <a:pt x="0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3"/>
            <p:cNvSpPr/>
            <p:nvPr/>
          </p:nvSpPr>
          <p:spPr>
            <a:xfrm>
              <a:off x="5464425" y="4976825"/>
              <a:ext cx="23125" cy="26825"/>
            </a:xfrm>
            <a:custGeom>
              <a:avLst/>
              <a:gdLst/>
              <a:ahLst/>
              <a:cxnLst/>
              <a:rect l="l" t="t" r="r" b="b"/>
              <a:pathLst>
                <a:path w="925" h="1073" extrusionOk="0">
                  <a:moveTo>
                    <a:pt x="259" y="75"/>
                  </a:moveTo>
                  <a:cubicBezTo>
                    <a:pt x="444" y="1"/>
                    <a:pt x="666" y="75"/>
                    <a:pt x="740" y="260"/>
                  </a:cubicBezTo>
                  <a:cubicBezTo>
                    <a:pt x="925" y="851"/>
                    <a:pt x="1" y="1073"/>
                    <a:pt x="1" y="408"/>
                  </a:cubicBezTo>
                  <a:cubicBezTo>
                    <a:pt x="1" y="260"/>
                    <a:pt x="38" y="149"/>
                    <a:pt x="259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3"/>
            <p:cNvSpPr/>
            <p:nvPr/>
          </p:nvSpPr>
          <p:spPr>
            <a:xfrm>
              <a:off x="5813800" y="5025825"/>
              <a:ext cx="12975" cy="13875"/>
            </a:xfrm>
            <a:custGeom>
              <a:avLst/>
              <a:gdLst/>
              <a:ahLst/>
              <a:cxnLst/>
              <a:rect l="l" t="t" r="r" b="b"/>
              <a:pathLst>
                <a:path w="519" h="555" extrusionOk="0">
                  <a:moveTo>
                    <a:pt x="481" y="74"/>
                  </a:moveTo>
                  <a:cubicBezTo>
                    <a:pt x="481" y="111"/>
                    <a:pt x="481" y="148"/>
                    <a:pt x="518" y="148"/>
                  </a:cubicBezTo>
                  <a:cubicBezTo>
                    <a:pt x="518" y="407"/>
                    <a:pt x="222" y="555"/>
                    <a:pt x="37" y="370"/>
                  </a:cubicBezTo>
                  <a:cubicBezTo>
                    <a:pt x="1" y="259"/>
                    <a:pt x="37" y="259"/>
                    <a:pt x="37" y="111"/>
                  </a:cubicBezTo>
                  <a:cubicBezTo>
                    <a:pt x="148" y="37"/>
                    <a:pt x="333" y="0"/>
                    <a:pt x="48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5386800" y="5027675"/>
              <a:ext cx="154375" cy="46225"/>
            </a:xfrm>
            <a:custGeom>
              <a:avLst/>
              <a:gdLst/>
              <a:ahLst/>
              <a:cxnLst/>
              <a:rect l="l" t="t" r="r" b="b"/>
              <a:pathLst>
                <a:path w="6175" h="1849" extrusionOk="0">
                  <a:moveTo>
                    <a:pt x="6174" y="1590"/>
                  </a:moveTo>
                  <a:cubicBezTo>
                    <a:pt x="5915" y="1849"/>
                    <a:pt x="5435" y="1590"/>
                    <a:pt x="5102" y="1553"/>
                  </a:cubicBezTo>
                  <a:cubicBezTo>
                    <a:pt x="4178" y="1479"/>
                    <a:pt x="3290" y="1331"/>
                    <a:pt x="2403" y="1109"/>
                  </a:cubicBezTo>
                  <a:cubicBezTo>
                    <a:pt x="1627" y="888"/>
                    <a:pt x="998" y="925"/>
                    <a:pt x="555" y="518"/>
                  </a:cubicBezTo>
                  <a:cubicBezTo>
                    <a:pt x="407" y="481"/>
                    <a:pt x="148" y="518"/>
                    <a:pt x="74" y="370"/>
                  </a:cubicBezTo>
                  <a:cubicBezTo>
                    <a:pt x="0" y="222"/>
                    <a:pt x="74" y="148"/>
                    <a:pt x="185" y="111"/>
                  </a:cubicBezTo>
                  <a:cubicBezTo>
                    <a:pt x="666" y="0"/>
                    <a:pt x="850" y="333"/>
                    <a:pt x="1183" y="444"/>
                  </a:cubicBezTo>
                  <a:cubicBezTo>
                    <a:pt x="1442" y="555"/>
                    <a:pt x="1775" y="555"/>
                    <a:pt x="2107" y="629"/>
                  </a:cubicBezTo>
                  <a:cubicBezTo>
                    <a:pt x="3032" y="851"/>
                    <a:pt x="3993" y="1035"/>
                    <a:pt x="4991" y="1146"/>
                  </a:cubicBezTo>
                  <a:cubicBezTo>
                    <a:pt x="5472" y="1183"/>
                    <a:pt x="6137" y="1146"/>
                    <a:pt x="6174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5623400" y="5040600"/>
              <a:ext cx="178400" cy="43475"/>
            </a:xfrm>
            <a:custGeom>
              <a:avLst/>
              <a:gdLst/>
              <a:ahLst/>
              <a:cxnLst/>
              <a:rect l="l" t="t" r="r" b="b"/>
              <a:pathLst>
                <a:path w="7136" h="1739" extrusionOk="0">
                  <a:moveTo>
                    <a:pt x="7136" y="260"/>
                  </a:moveTo>
                  <a:cubicBezTo>
                    <a:pt x="6951" y="814"/>
                    <a:pt x="6212" y="851"/>
                    <a:pt x="5509" y="1036"/>
                  </a:cubicBezTo>
                  <a:cubicBezTo>
                    <a:pt x="5066" y="1147"/>
                    <a:pt x="4585" y="1221"/>
                    <a:pt x="4141" y="1295"/>
                  </a:cubicBezTo>
                  <a:cubicBezTo>
                    <a:pt x="3143" y="1369"/>
                    <a:pt x="2219" y="1480"/>
                    <a:pt x="1147" y="1591"/>
                  </a:cubicBezTo>
                  <a:cubicBezTo>
                    <a:pt x="814" y="1628"/>
                    <a:pt x="1" y="1738"/>
                    <a:pt x="1" y="1443"/>
                  </a:cubicBezTo>
                  <a:cubicBezTo>
                    <a:pt x="1" y="1258"/>
                    <a:pt x="592" y="1184"/>
                    <a:pt x="740" y="1184"/>
                  </a:cubicBezTo>
                  <a:cubicBezTo>
                    <a:pt x="1295" y="1110"/>
                    <a:pt x="1627" y="1110"/>
                    <a:pt x="2182" y="1110"/>
                  </a:cubicBezTo>
                  <a:cubicBezTo>
                    <a:pt x="2921" y="1073"/>
                    <a:pt x="3402" y="925"/>
                    <a:pt x="4141" y="851"/>
                  </a:cubicBezTo>
                  <a:cubicBezTo>
                    <a:pt x="4955" y="814"/>
                    <a:pt x="5731" y="629"/>
                    <a:pt x="6507" y="334"/>
                  </a:cubicBezTo>
                  <a:cubicBezTo>
                    <a:pt x="6692" y="260"/>
                    <a:pt x="6914" y="1"/>
                    <a:pt x="7136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5571650" y="5059100"/>
              <a:ext cx="12025" cy="22200"/>
            </a:xfrm>
            <a:custGeom>
              <a:avLst/>
              <a:gdLst/>
              <a:ahLst/>
              <a:cxnLst/>
              <a:rect l="l" t="t" r="r" b="b"/>
              <a:pathLst>
                <a:path w="481" h="888" extrusionOk="0">
                  <a:moveTo>
                    <a:pt x="444" y="333"/>
                  </a:moveTo>
                  <a:cubicBezTo>
                    <a:pt x="481" y="407"/>
                    <a:pt x="481" y="518"/>
                    <a:pt x="444" y="592"/>
                  </a:cubicBezTo>
                  <a:cubicBezTo>
                    <a:pt x="0" y="888"/>
                    <a:pt x="0" y="0"/>
                    <a:pt x="44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5440400" y="4883475"/>
              <a:ext cx="49925" cy="48100"/>
            </a:xfrm>
            <a:custGeom>
              <a:avLst/>
              <a:gdLst/>
              <a:ahLst/>
              <a:cxnLst/>
              <a:rect l="l" t="t" r="r" b="b"/>
              <a:pathLst>
                <a:path w="1997" h="1924" extrusionOk="0">
                  <a:moveTo>
                    <a:pt x="814" y="186"/>
                  </a:moveTo>
                  <a:cubicBezTo>
                    <a:pt x="1997" y="1"/>
                    <a:pt x="1849" y="1886"/>
                    <a:pt x="888" y="1923"/>
                  </a:cubicBezTo>
                  <a:cubicBezTo>
                    <a:pt x="629" y="1923"/>
                    <a:pt x="37" y="1701"/>
                    <a:pt x="0" y="1369"/>
                  </a:cubicBezTo>
                  <a:cubicBezTo>
                    <a:pt x="0" y="1073"/>
                    <a:pt x="74" y="777"/>
                    <a:pt x="222" y="518"/>
                  </a:cubicBezTo>
                  <a:cubicBezTo>
                    <a:pt x="370" y="334"/>
                    <a:pt x="555" y="186"/>
                    <a:pt x="814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3" name="Google Shape;833;p13"/>
          <p:cNvSpPr/>
          <p:nvPr/>
        </p:nvSpPr>
        <p:spPr>
          <a:xfrm rot="-315008">
            <a:off x="356562" y="32660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3"/>
          <p:cNvSpPr/>
          <p:nvPr/>
        </p:nvSpPr>
        <p:spPr>
          <a:xfrm rot="1488647">
            <a:off x="8660339" y="4645063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7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5"/>
          <p:cNvSpPr txBox="1">
            <a:spLocks noGrp="1"/>
          </p:cNvSpPr>
          <p:nvPr>
            <p:ph type="title"/>
          </p:nvPr>
        </p:nvSpPr>
        <p:spPr>
          <a:xfrm>
            <a:off x="810000" y="2719288"/>
            <a:ext cx="75240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63" name="Google Shape;963;p15"/>
          <p:cNvSpPr txBox="1">
            <a:spLocks noGrp="1"/>
          </p:cNvSpPr>
          <p:nvPr>
            <p:ph type="subTitle" idx="1"/>
          </p:nvPr>
        </p:nvSpPr>
        <p:spPr>
          <a:xfrm>
            <a:off x="809250" y="1130325"/>
            <a:ext cx="7525500" cy="14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964" name="Google Shape;964;p15"/>
          <p:cNvGrpSpPr/>
          <p:nvPr/>
        </p:nvGrpSpPr>
        <p:grpSpPr>
          <a:xfrm>
            <a:off x="7993520" y="259033"/>
            <a:ext cx="1050305" cy="934491"/>
            <a:chOff x="1566800" y="4210625"/>
            <a:chExt cx="964025" cy="857725"/>
          </a:xfrm>
        </p:grpSpPr>
        <p:sp>
          <p:nvSpPr>
            <p:cNvPr id="965" name="Google Shape;965;p15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5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5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5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5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5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5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5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5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5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5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5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5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5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5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5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5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5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5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5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5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5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5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5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5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5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5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5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5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5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5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5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5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5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5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5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5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5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5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5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5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5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5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5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5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5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1" name="Google Shape;1011;p15"/>
          <p:cNvSpPr/>
          <p:nvPr/>
        </p:nvSpPr>
        <p:spPr>
          <a:xfrm>
            <a:off x="2927772" y="3520401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15"/>
          <p:cNvSpPr/>
          <p:nvPr/>
        </p:nvSpPr>
        <p:spPr>
          <a:xfrm rot="-315008">
            <a:off x="1855199" y="467915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15"/>
          <p:cNvSpPr/>
          <p:nvPr/>
        </p:nvSpPr>
        <p:spPr>
          <a:xfrm rot="-315008">
            <a:off x="7739737" y="2695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15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5" name="Google Shape;1015;p15"/>
          <p:cNvGrpSpPr/>
          <p:nvPr/>
        </p:nvGrpSpPr>
        <p:grpSpPr>
          <a:xfrm>
            <a:off x="713227" y="259022"/>
            <a:ext cx="668674" cy="696398"/>
            <a:chOff x="5279575" y="813000"/>
            <a:chExt cx="647000" cy="673825"/>
          </a:xfrm>
        </p:grpSpPr>
        <p:sp>
          <p:nvSpPr>
            <p:cNvPr id="1016" name="Google Shape;1016;p15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5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5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5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5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5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5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5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5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5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5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5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5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5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5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5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5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5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5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5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5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5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5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5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5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5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6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44" name="Google Shape;1044;p16"/>
          <p:cNvGrpSpPr/>
          <p:nvPr/>
        </p:nvGrpSpPr>
        <p:grpSpPr>
          <a:xfrm rot="-666750">
            <a:off x="173481" y="169329"/>
            <a:ext cx="1079498" cy="740336"/>
            <a:chOff x="1640725" y="1971125"/>
            <a:chExt cx="835575" cy="573050"/>
          </a:xfrm>
        </p:grpSpPr>
        <p:sp>
          <p:nvSpPr>
            <p:cNvPr id="1045" name="Google Shape;1045;p16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6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6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6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6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6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6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6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6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6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6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6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6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6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6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6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6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2" name="Google Shape;1062;p16"/>
          <p:cNvGrpSpPr/>
          <p:nvPr/>
        </p:nvGrpSpPr>
        <p:grpSpPr>
          <a:xfrm rot="-2907092">
            <a:off x="8323127" y="1091272"/>
            <a:ext cx="954116" cy="1272973"/>
            <a:chOff x="2882950" y="4162550"/>
            <a:chExt cx="738500" cy="985300"/>
          </a:xfrm>
        </p:grpSpPr>
        <p:sp>
          <p:nvSpPr>
            <p:cNvPr id="1063" name="Google Shape;1063;p16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6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6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6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6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6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9" name="Google Shape;1069;p16"/>
          <p:cNvGrpSpPr/>
          <p:nvPr/>
        </p:nvGrpSpPr>
        <p:grpSpPr>
          <a:xfrm rot="-765424">
            <a:off x="206114" y="4143951"/>
            <a:ext cx="938360" cy="1480371"/>
            <a:chOff x="2923625" y="1803825"/>
            <a:chExt cx="595250" cy="939075"/>
          </a:xfrm>
        </p:grpSpPr>
        <p:sp>
          <p:nvSpPr>
            <p:cNvPr id="1070" name="Google Shape;1070;p16"/>
            <p:cNvSpPr/>
            <p:nvPr/>
          </p:nvSpPr>
          <p:spPr>
            <a:xfrm>
              <a:off x="2923625" y="1803825"/>
              <a:ext cx="595250" cy="939075"/>
            </a:xfrm>
            <a:custGeom>
              <a:avLst/>
              <a:gdLst/>
              <a:ahLst/>
              <a:cxnLst/>
              <a:rect l="l" t="t" r="r" b="b"/>
              <a:pathLst>
                <a:path w="23810" h="37563" extrusionOk="0">
                  <a:moveTo>
                    <a:pt x="16304" y="3254"/>
                  </a:moveTo>
                  <a:cubicBezTo>
                    <a:pt x="16563" y="3402"/>
                    <a:pt x="16970" y="3402"/>
                    <a:pt x="17155" y="3587"/>
                  </a:cubicBezTo>
                  <a:cubicBezTo>
                    <a:pt x="17265" y="4030"/>
                    <a:pt x="17339" y="4474"/>
                    <a:pt x="17413" y="4917"/>
                  </a:cubicBezTo>
                  <a:cubicBezTo>
                    <a:pt x="19336" y="4844"/>
                    <a:pt x="20889" y="5287"/>
                    <a:pt x="21739" y="6322"/>
                  </a:cubicBezTo>
                  <a:cubicBezTo>
                    <a:pt x="21924" y="6618"/>
                    <a:pt x="22072" y="6914"/>
                    <a:pt x="22219" y="7247"/>
                  </a:cubicBezTo>
                  <a:cubicBezTo>
                    <a:pt x="22404" y="7505"/>
                    <a:pt x="22552" y="7838"/>
                    <a:pt x="22700" y="8171"/>
                  </a:cubicBezTo>
                  <a:cubicBezTo>
                    <a:pt x="22774" y="8504"/>
                    <a:pt x="22774" y="8873"/>
                    <a:pt x="22848" y="9206"/>
                  </a:cubicBezTo>
                  <a:cubicBezTo>
                    <a:pt x="23476" y="12016"/>
                    <a:pt x="23329" y="15639"/>
                    <a:pt x="23550" y="18966"/>
                  </a:cubicBezTo>
                  <a:cubicBezTo>
                    <a:pt x="23809" y="22811"/>
                    <a:pt x="23809" y="27063"/>
                    <a:pt x="23698" y="31204"/>
                  </a:cubicBezTo>
                  <a:cubicBezTo>
                    <a:pt x="23698" y="31832"/>
                    <a:pt x="23624" y="32461"/>
                    <a:pt x="23550" y="33089"/>
                  </a:cubicBezTo>
                  <a:cubicBezTo>
                    <a:pt x="23440" y="34235"/>
                    <a:pt x="23513" y="35123"/>
                    <a:pt x="22996" y="35788"/>
                  </a:cubicBezTo>
                  <a:cubicBezTo>
                    <a:pt x="22700" y="36121"/>
                    <a:pt x="22367" y="36417"/>
                    <a:pt x="22035" y="36675"/>
                  </a:cubicBezTo>
                  <a:cubicBezTo>
                    <a:pt x="21924" y="36712"/>
                    <a:pt x="21702" y="36749"/>
                    <a:pt x="21517" y="36823"/>
                  </a:cubicBezTo>
                  <a:cubicBezTo>
                    <a:pt x="21369" y="36897"/>
                    <a:pt x="21258" y="36971"/>
                    <a:pt x="21110" y="37045"/>
                  </a:cubicBezTo>
                  <a:cubicBezTo>
                    <a:pt x="19890" y="37489"/>
                    <a:pt x="18522" y="37378"/>
                    <a:pt x="16896" y="37489"/>
                  </a:cubicBezTo>
                  <a:cubicBezTo>
                    <a:pt x="16156" y="37563"/>
                    <a:pt x="15454" y="37563"/>
                    <a:pt x="14751" y="37526"/>
                  </a:cubicBezTo>
                  <a:cubicBezTo>
                    <a:pt x="12866" y="37415"/>
                    <a:pt x="10833" y="37452"/>
                    <a:pt x="8984" y="37452"/>
                  </a:cubicBezTo>
                  <a:cubicBezTo>
                    <a:pt x="8060" y="37489"/>
                    <a:pt x="7172" y="37378"/>
                    <a:pt x="6285" y="37193"/>
                  </a:cubicBezTo>
                  <a:cubicBezTo>
                    <a:pt x="5361" y="37008"/>
                    <a:pt x="4511" y="36934"/>
                    <a:pt x="3845" y="36564"/>
                  </a:cubicBezTo>
                  <a:cubicBezTo>
                    <a:pt x="2847" y="35973"/>
                    <a:pt x="2070" y="35049"/>
                    <a:pt x="1738" y="33940"/>
                  </a:cubicBezTo>
                  <a:cubicBezTo>
                    <a:pt x="1627" y="33274"/>
                    <a:pt x="1590" y="32609"/>
                    <a:pt x="1664" y="31943"/>
                  </a:cubicBezTo>
                  <a:cubicBezTo>
                    <a:pt x="1701" y="29873"/>
                    <a:pt x="1590" y="27802"/>
                    <a:pt x="1331" y="25769"/>
                  </a:cubicBezTo>
                  <a:cubicBezTo>
                    <a:pt x="1109" y="24290"/>
                    <a:pt x="1035" y="22700"/>
                    <a:pt x="850" y="21111"/>
                  </a:cubicBezTo>
                  <a:cubicBezTo>
                    <a:pt x="703" y="19521"/>
                    <a:pt x="481" y="17894"/>
                    <a:pt x="407" y="16415"/>
                  </a:cubicBezTo>
                  <a:cubicBezTo>
                    <a:pt x="333" y="15676"/>
                    <a:pt x="407" y="14974"/>
                    <a:pt x="333" y="14308"/>
                  </a:cubicBezTo>
                  <a:cubicBezTo>
                    <a:pt x="74" y="12496"/>
                    <a:pt x="0" y="10611"/>
                    <a:pt x="111" y="8762"/>
                  </a:cubicBezTo>
                  <a:cubicBezTo>
                    <a:pt x="222" y="7690"/>
                    <a:pt x="776" y="6729"/>
                    <a:pt x="1627" y="6064"/>
                  </a:cubicBezTo>
                  <a:cubicBezTo>
                    <a:pt x="2921" y="5213"/>
                    <a:pt x="5472" y="5287"/>
                    <a:pt x="7579" y="5139"/>
                  </a:cubicBezTo>
                  <a:cubicBezTo>
                    <a:pt x="7431" y="4474"/>
                    <a:pt x="7283" y="3365"/>
                    <a:pt x="8171" y="3365"/>
                  </a:cubicBezTo>
                  <a:cubicBezTo>
                    <a:pt x="8060" y="2477"/>
                    <a:pt x="7986" y="1331"/>
                    <a:pt x="8503" y="814"/>
                  </a:cubicBezTo>
                  <a:cubicBezTo>
                    <a:pt x="8762" y="518"/>
                    <a:pt x="9428" y="444"/>
                    <a:pt x="9982" y="296"/>
                  </a:cubicBezTo>
                  <a:cubicBezTo>
                    <a:pt x="11202" y="111"/>
                    <a:pt x="12459" y="74"/>
                    <a:pt x="13679" y="111"/>
                  </a:cubicBezTo>
                  <a:cubicBezTo>
                    <a:pt x="14788" y="111"/>
                    <a:pt x="15639" y="0"/>
                    <a:pt x="16008" y="777"/>
                  </a:cubicBezTo>
                  <a:cubicBezTo>
                    <a:pt x="16119" y="1220"/>
                    <a:pt x="16230" y="1664"/>
                    <a:pt x="16267" y="2108"/>
                  </a:cubicBezTo>
                  <a:cubicBezTo>
                    <a:pt x="16304" y="2514"/>
                    <a:pt x="16267" y="2884"/>
                    <a:pt x="16304" y="3254"/>
                  </a:cubicBezTo>
                  <a:close/>
                  <a:moveTo>
                    <a:pt x="10980" y="1997"/>
                  </a:moveTo>
                  <a:cubicBezTo>
                    <a:pt x="11017" y="1516"/>
                    <a:pt x="11313" y="1331"/>
                    <a:pt x="11461" y="962"/>
                  </a:cubicBezTo>
                  <a:lnTo>
                    <a:pt x="10869" y="962"/>
                  </a:lnTo>
                  <a:cubicBezTo>
                    <a:pt x="10537" y="1220"/>
                    <a:pt x="10537" y="1738"/>
                    <a:pt x="10093" y="1886"/>
                  </a:cubicBezTo>
                  <a:cubicBezTo>
                    <a:pt x="9760" y="1664"/>
                    <a:pt x="10167" y="1331"/>
                    <a:pt x="10241" y="1073"/>
                  </a:cubicBezTo>
                  <a:cubicBezTo>
                    <a:pt x="9871" y="1183"/>
                    <a:pt x="9465" y="1220"/>
                    <a:pt x="9095" y="1331"/>
                  </a:cubicBezTo>
                  <a:cubicBezTo>
                    <a:pt x="8873" y="1960"/>
                    <a:pt x="8836" y="2662"/>
                    <a:pt x="8984" y="3291"/>
                  </a:cubicBezTo>
                  <a:cubicBezTo>
                    <a:pt x="9502" y="3254"/>
                    <a:pt x="10056" y="3254"/>
                    <a:pt x="10574" y="3254"/>
                  </a:cubicBezTo>
                  <a:cubicBezTo>
                    <a:pt x="10426" y="1516"/>
                    <a:pt x="13383" y="1775"/>
                    <a:pt x="13716" y="3032"/>
                  </a:cubicBezTo>
                  <a:cubicBezTo>
                    <a:pt x="14012" y="2699"/>
                    <a:pt x="14012" y="2034"/>
                    <a:pt x="14493" y="1886"/>
                  </a:cubicBezTo>
                  <a:cubicBezTo>
                    <a:pt x="14788" y="2330"/>
                    <a:pt x="14160" y="2810"/>
                    <a:pt x="14012" y="3254"/>
                  </a:cubicBezTo>
                  <a:cubicBezTo>
                    <a:pt x="14530" y="3217"/>
                    <a:pt x="15010" y="3217"/>
                    <a:pt x="15528" y="3217"/>
                  </a:cubicBezTo>
                  <a:cubicBezTo>
                    <a:pt x="15528" y="2440"/>
                    <a:pt x="15417" y="1664"/>
                    <a:pt x="15158" y="925"/>
                  </a:cubicBezTo>
                  <a:cubicBezTo>
                    <a:pt x="14825" y="888"/>
                    <a:pt x="14530" y="888"/>
                    <a:pt x="14234" y="888"/>
                  </a:cubicBezTo>
                  <a:cubicBezTo>
                    <a:pt x="14012" y="1110"/>
                    <a:pt x="13790" y="1331"/>
                    <a:pt x="13642" y="1553"/>
                  </a:cubicBezTo>
                  <a:cubicBezTo>
                    <a:pt x="13457" y="1812"/>
                    <a:pt x="13347" y="2182"/>
                    <a:pt x="13014" y="2256"/>
                  </a:cubicBezTo>
                  <a:cubicBezTo>
                    <a:pt x="12644" y="1738"/>
                    <a:pt x="13605" y="1257"/>
                    <a:pt x="13531" y="925"/>
                  </a:cubicBezTo>
                  <a:cubicBezTo>
                    <a:pt x="13014" y="851"/>
                    <a:pt x="12459" y="851"/>
                    <a:pt x="11942" y="925"/>
                  </a:cubicBezTo>
                  <a:cubicBezTo>
                    <a:pt x="11683" y="1146"/>
                    <a:pt x="11424" y="2440"/>
                    <a:pt x="10980" y="1997"/>
                  </a:cubicBezTo>
                  <a:close/>
                  <a:moveTo>
                    <a:pt x="11387" y="3254"/>
                  </a:moveTo>
                  <a:lnTo>
                    <a:pt x="12940" y="3254"/>
                  </a:lnTo>
                  <a:cubicBezTo>
                    <a:pt x="12829" y="2773"/>
                    <a:pt x="11276" y="2440"/>
                    <a:pt x="11387" y="3254"/>
                  </a:cubicBezTo>
                  <a:close/>
                  <a:moveTo>
                    <a:pt x="14382" y="3956"/>
                  </a:moveTo>
                  <a:cubicBezTo>
                    <a:pt x="12348" y="4104"/>
                    <a:pt x="10093" y="3919"/>
                    <a:pt x="8245" y="4178"/>
                  </a:cubicBezTo>
                  <a:cubicBezTo>
                    <a:pt x="8355" y="5176"/>
                    <a:pt x="8614" y="5990"/>
                    <a:pt x="8725" y="6951"/>
                  </a:cubicBezTo>
                  <a:cubicBezTo>
                    <a:pt x="9760" y="7358"/>
                    <a:pt x="10943" y="7025"/>
                    <a:pt x="11942" y="6877"/>
                  </a:cubicBezTo>
                  <a:cubicBezTo>
                    <a:pt x="13457" y="6692"/>
                    <a:pt x="15158" y="6544"/>
                    <a:pt x="16674" y="6285"/>
                  </a:cubicBezTo>
                  <a:cubicBezTo>
                    <a:pt x="16748" y="5546"/>
                    <a:pt x="16674" y="4807"/>
                    <a:pt x="16489" y="4067"/>
                  </a:cubicBezTo>
                  <a:cubicBezTo>
                    <a:pt x="15787" y="4104"/>
                    <a:pt x="15121" y="3919"/>
                    <a:pt x="14382" y="3956"/>
                  </a:cubicBezTo>
                  <a:close/>
                  <a:moveTo>
                    <a:pt x="22219" y="9872"/>
                  </a:moveTo>
                  <a:cubicBezTo>
                    <a:pt x="22146" y="9502"/>
                    <a:pt x="22035" y="9132"/>
                    <a:pt x="21998" y="8762"/>
                  </a:cubicBezTo>
                  <a:cubicBezTo>
                    <a:pt x="21961" y="8356"/>
                    <a:pt x="21813" y="7986"/>
                    <a:pt x="21591" y="7653"/>
                  </a:cubicBezTo>
                  <a:cubicBezTo>
                    <a:pt x="21480" y="7358"/>
                    <a:pt x="21332" y="7099"/>
                    <a:pt x="21184" y="6877"/>
                  </a:cubicBezTo>
                  <a:cubicBezTo>
                    <a:pt x="20741" y="6359"/>
                    <a:pt x="20149" y="6064"/>
                    <a:pt x="19521" y="5953"/>
                  </a:cubicBezTo>
                  <a:cubicBezTo>
                    <a:pt x="19299" y="5842"/>
                    <a:pt x="19077" y="5768"/>
                    <a:pt x="18855" y="5694"/>
                  </a:cubicBezTo>
                  <a:cubicBezTo>
                    <a:pt x="18412" y="5657"/>
                    <a:pt x="17931" y="5731"/>
                    <a:pt x="17413" y="5694"/>
                  </a:cubicBezTo>
                  <a:cubicBezTo>
                    <a:pt x="17376" y="6211"/>
                    <a:pt x="17524" y="6396"/>
                    <a:pt x="17339" y="6729"/>
                  </a:cubicBezTo>
                  <a:cubicBezTo>
                    <a:pt x="17228" y="6951"/>
                    <a:pt x="16933" y="6951"/>
                    <a:pt x="16896" y="7136"/>
                  </a:cubicBezTo>
                  <a:cubicBezTo>
                    <a:pt x="16822" y="7284"/>
                    <a:pt x="16970" y="7505"/>
                    <a:pt x="17044" y="7727"/>
                  </a:cubicBezTo>
                  <a:cubicBezTo>
                    <a:pt x="17968" y="7616"/>
                    <a:pt x="18892" y="7616"/>
                    <a:pt x="19816" y="7727"/>
                  </a:cubicBezTo>
                  <a:cubicBezTo>
                    <a:pt x="20001" y="8171"/>
                    <a:pt x="20112" y="8615"/>
                    <a:pt x="20186" y="9095"/>
                  </a:cubicBezTo>
                  <a:cubicBezTo>
                    <a:pt x="20223" y="8836"/>
                    <a:pt x="20741" y="8060"/>
                    <a:pt x="20852" y="8615"/>
                  </a:cubicBezTo>
                  <a:cubicBezTo>
                    <a:pt x="20926" y="8910"/>
                    <a:pt x="19927" y="9909"/>
                    <a:pt x="20408" y="10537"/>
                  </a:cubicBezTo>
                  <a:cubicBezTo>
                    <a:pt x="20741" y="10167"/>
                    <a:pt x="20815" y="9206"/>
                    <a:pt x="21443" y="9391"/>
                  </a:cubicBezTo>
                  <a:cubicBezTo>
                    <a:pt x="21332" y="10315"/>
                    <a:pt x="20223" y="10685"/>
                    <a:pt x="20593" y="11794"/>
                  </a:cubicBezTo>
                  <a:cubicBezTo>
                    <a:pt x="20741" y="11424"/>
                    <a:pt x="20926" y="11092"/>
                    <a:pt x="21184" y="10796"/>
                  </a:cubicBezTo>
                  <a:cubicBezTo>
                    <a:pt x="21369" y="10537"/>
                    <a:pt x="21591" y="9982"/>
                    <a:pt x="21998" y="10167"/>
                  </a:cubicBezTo>
                  <a:cubicBezTo>
                    <a:pt x="21924" y="10611"/>
                    <a:pt x="21517" y="10981"/>
                    <a:pt x="21221" y="11387"/>
                  </a:cubicBezTo>
                  <a:cubicBezTo>
                    <a:pt x="20667" y="12164"/>
                    <a:pt x="20482" y="13125"/>
                    <a:pt x="20667" y="14049"/>
                  </a:cubicBezTo>
                  <a:cubicBezTo>
                    <a:pt x="20926" y="13458"/>
                    <a:pt x="21221" y="12903"/>
                    <a:pt x="21591" y="12349"/>
                  </a:cubicBezTo>
                  <a:cubicBezTo>
                    <a:pt x="21702" y="12164"/>
                    <a:pt x="21776" y="11868"/>
                    <a:pt x="22072" y="11942"/>
                  </a:cubicBezTo>
                  <a:cubicBezTo>
                    <a:pt x="22219" y="12460"/>
                    <a:pt x="21702" y="12792"/>
                    <a:pt x="21480" y="13236"/>
                  </a:cubicBezTo>
                  <a:cubicBezTo>
                    <a:pt x="21369" y="13458"/>
                    <a:pt x="21258" y="13717"/>
                    <a:pt x="21147" y="13901"/>
                  </a:cubicBezTo>
                  <a:cubicBezTo>
                    <a:pt x="21036" y="14123"/>
                    <a:pt x="20999" y="14456"/>
                    <a:pt x="20889" y="14715"/>
                  </a:cubicBezTo>
                  <a:cubicBezTo>
                    <a:pt x="20815" y="14826"/>
                    <a:pt x="20667" y="14900"/>
                    <a:pt x="20593" y="15084"/>
                  </a:cubicBezTo>
                  <a:cubicBezTo>
                    <a:pt x="20556" y="15380"/>
                    <a:pt x="20667" y="15639"/>
                    <a:pt x="20593" y="15935"/>
                  </a:cubicBezTo>
                  <a:cubicBezTo>
                    <a:pt x="21184" y="15158"/>
                    <a:pt x="21591" y="14271"/>
                    <a:pt x="22293" y="13643"/>
                  </a:cubicBezTo>
                  <a:cubicBezTo>
                    <a:pt x="22404" y="13606"/>
                    <a:pt x="22589" y="13753"/>
                    <a:pt x="22552" y="13606"/>
                  </a:cubicBezTo>
                  <a:cubicBezTo>
                    <a:pt x="22515" y="12349"/>
                    <a:pt x="22404" y="11092"/>
                    <a:pt x="22219" y="9872"/>
                  </a:cubicBezTo>
                  <a:close/>
                  <a:moveTo>
                    <a:pt x="3993" y="6175"/>
                  </a:moveTo>
                  <a:cubicBezTo>
                    <a:pt x="3364" y="6211"/>
                    <a:pt x="2736" y="6396"/>
                    <a:pt x="2144" y="6692"/>
                  </a:cubicBezTo>
                  <a:cubicBezTo>
                    <a:pt x="1405" y="7247"/>
                    <a:pt x="924" y="8060"/>
                    <a:pt x="887" y="8984"/>
                  </a:cubicBezTo>
                  <a:cubicBezTo>
                    <a:pt x="813" y="10833"/>
                    <a:pt x="887" y="12644"/>
                    <a:pt x="1146" y="14456"/>
                  </a:cubicBezTo>
                  <a:cubicBezTo>
                    <a:pt x="1220" y="15195"/>
                    <a:pt x="1183" y="15935"/>
                    <a:pt x="1220" y="16674"/>
                  </a:cubicBezTo>
                  <a:cubicBezTo>
                    <a:pt x="1294" y="18338"/>
                    <a:pt x="1590" y="20002"/>
                    <a:pt x="1701" y="21554"/>
                  </a:cubicBezTo>
                  <a:cubicBezTo>
                    <a:pt x="1738" y="22257"/>
                    <a:pt x="1701" y="22553"/>
                    <a:pt x="1775" y="23292"/>
                  </a:cubicBezTo>
                  <a:cubicBezTo>
                    <a:pt x="1886" y="25067"/>
                    <a:pt x="2292" y="26952"/>
                    <a:pt x="2403" y="28911"/>
                  </a:cubicBezTo>
                  <a:cubicBezTo>
                    <a:pt x="2477" y="30390"/>
                    <a:pt x="2292" y="31943"/>
                    <a:pt x="2403" y="33348"/>
                  </a:cubicBezTo>
                  <a:cubicBezTo>
                    <a:pt x="2477" y="33903"/>
                    <a:pt x="2662" y="34420"/>
                    <a:pt x="2995" y="34864"/>
                  </a:cubicBezTo>
                  <a:cubicBezTo>
                    <a:pt x="3623" y="35677"/>
                    <a:pt x="4547" y="36232"/>
                    <a:pt x="5583" y="36343"/>
                  </a:cubicBezTo>
                  <a:cubicBezTo>
                    <a:pt x="6100" y="36417"/>
                    <a:pt x="6618" y="36601"/>
                    <a:pt x="7025" y="36638"/>
                  </a:cubicBezTo>
                  <a:cubicBezTo>
                    <a:pt x="8282" y="36749"/>
                    <a:pt x="9539" y="36786"/>
                    <a:pt x="10796" y="36749"/>
                  </a:cubicBezTo>
                  <a:cubicBezTo>
                    <a:pt x="10685" y="36232"/>
                    <a:pt x="11424" y="35788"/>
                    <a:pt x="11646" y="35270"/>
                  </a:cubicBezTo>
                  <a:cubicBezTo>
                    <a:pt x="11424" y="35270"/>
                    <a:pt x="11276" y="35197"/>
                    <a:pt x="11054" y="35197"/>
                  </a:cubicBezTo>
                  <a:cubicBezTo>
                    <a:pt x="10980" y="35492"/>
                    <a:pt x="10685" y="35640"/>
                    <a:pt x="10500" y="35899"/>
                  </a:cubicBezTo>
                  <a:cubicBezTo>
                    <a:pt x="10315" y="36158"/>
                    <a:pt x="10241" y="36527"/>
                    <a:pt x="9834" y="36527"/>
                  </a:cubicBezTo>
                  <a:cubicBezTo>
                    <a:pt x="9686" y="35899"/>
                    <a:pt x="10426" y="35603"/>
                    <a:pt x="10648" y="35123"/>
                  </a:cubicBezTo>
                  <a:cubicBezTo>
                    <a:pt x="10463" y="35049"/>
                    <a:pt x="10241" y="35012"/>
                    <a:pt x="10019" y="35049"/>
                  </a:cubicBezTo>
                  <a:cubicBezTo>
                    <a:pt x="9871" y="35270"/>
                    <a:pt x="9686" y="35529"/>
                    <a:pt x="9465" y="35714"/>
                  </a:cubicBezTo>
                  <a:cubicBezTo>
                    <a:pt x="9280" y="35899"/>
                    <a:pt x="9132" y="36306"/>
                    <a:pt x="8762" y="36306"/>
                  </a:cubicBezTo>
                  <a:cubicBezTo>
                    <a:pt x="8577" y="35714"/>
                    <a:pt x="9354" y="35492"/>
                    <a:pt x="9539" y="35049"/>
                  </a:cubicBezTo>
                  <a:cubicBezTo>
                    <a:pt x="9280" y="35049"/>
                    <a:pt x="9058" y="34938"/>
                    <a:pt x="8762" y="34938"/>
                  </a:cubicBezTo>
                  <a:cubicBezTo>
                    <a:pt x="8392" y="35270"/>
                    <a:pt x="8208" y="35936"/>
                    <a:pt x="7653" y="36121"/>
                  </a:cubicBezTo>
                  <a:cubicBezTo>
                    <a:pt x="7320" y="35677"/>
                    <a:pt x="8319" y="35197"/>
                    <a:pt x="8245" y="34864"/>
                  </a:cubicBezTo>
                  <a:cubicBezTo>
                    <a:pt x="8134" y="34790"/>
                    <a:pt x="8023" y="34753"/>
                    <a:pt x="7875" y="34753"/>
                  </a:cubicBezTo>
                  <a:cubicBezTo>
                    <a:pt x="7616" y="35012"/>
                    <a:pt x="7394" y="35640"/>
                    <a:pt x="6951" y="35492"/>
                  </a:cubicBezTo>
                  <a:cubicBezTo>
                    <a:pt x="6840" y="35086"/>
                    <a:pt x="7320" y="34975"/>
                    <a:pt x="7431" y="34642"/>
                  </a:cubicBezTo>
                  <a:cubicBezTo>
                    <a:pt x="7209" y="34605"/>
                    <a:pt x="7025" y="34531"/>
                    <a:pt x="6877" y="34420"/>
                  </a:cubicBezTo>
                  <a:cubicBezTo>
                    <a:pt x="6729" y="34642"/>
                    <a:pt x="6692" y="35086"/>
                    <a:pt x="6359" y="34975"/>
                  </a:cubicBezTo>
                  <a:cubicBezTo>
                    <a:pt x="6100" y="34753"/>
                    <a:pt x="6470" y="34494"/>
                    <a:pt x="6470" y="34235"/>
                  </a:cubicBezTo>
                  <a:cubicBezTo>
                    <a:pt x="6174" y="33903"/>
                    <a:pt x="5841" y="33533"/>
                    <a:pt x="5583" y="33163"/>
                  </a:cubicBezTo>
                  <a:cubicBezTo>
                    <a:pt x="5213" y="32609"/>
                    <a:pt x="4917" y="31980"/>
                    <a:pt x="4769" y="31315"/>
                  </a:cubicBezTo>
                  <a:cubicBezTo>
                    <a:pt x="4584" y="29688"/>
                    <a:pt x="4917" y="27950"/>
                    <a:pt x="4769" y="26287"/>
                  </a:cubicBezTo>
                  <a:cubicBezTo>
                    <a:pt x="4695" y="25806"/>
                    <a:pt x="4732" y="25177"/>
                    <a:pt x="4695" y="24586"/>
                  </a:cubicBezTo>
                  <a:cubicBezTo>
                    <a:pt x="4621" y="23883"/>
                    <a:pt x="4363" y="23107"/>
                    <a:pt x="4326" y="22405"/>
                  </a:cubicBezTo>
                  <a:cubicBezTo>
                    <a:pt x="4141" y="20445"/>
                    <a:pt x="4363" y="18375"/>
                    <a:pt x="4252" y="16563"/>
                  </a:cubicBezTo>
                  <a:cubicBezTo>
                    <a:pt x="4141" y="15047"/>
                    <a:pt x="3845" y="13569"/>
                    <a:pt x="3401" y="12090"/>
                  </a:cubicBezTo>
                  <a:cubicBezTo>
                    <a:pt x="3254" y="11646"/>
                    <a:pt x="3106" y="11055"/>
                    <a:pt x="2958" y="10389"/>
                  </a:cubicBezTo>
                  <a:cubicBezTo>
                    <a:pt x="2810" y="9798"/>
                    <a:pt x="2366" y="8910"/>
                    <a:pt x="2477" y="8652"/>
                  </a:cubicBezTo>
                  <a:cubicBezTo>
                    <a:pt x="2588" y="8393"/>
                    <a:pt x="2921" y="8467"/>
                    <a:pt x="3327" y="8430"/>
                  </a:cubicBezTo>
                  <a:cubicBezTo>
                    <a:pt x="3882" y="8356"/>
                    <a:pt x="4584" y="8134"/>
                    <a:pt x="5287" y="8097"/>
                  </a:cubicBezTo>
                  <a:cubicBezTo>
                    <a:pt x="6470" y="8023"/>
                    <a:pt x="7616" y="8097"/>
                    <a:pt x="8503" y="8023"/>
                  </a:cubicBezTo>
                  <a:cubicBezTo>
                    <a:pt x="8503" y="7727"/>
                    <a:pt x="8171" y="7801"/>
                    <a:pt x="8097" y="7616"/>
                  </a:cubicBezTo>
                  <a:cubicBezTo>
                    <a:pt x="7912" y="7136"/>
                    <a:pt x="7838" y="6618"/>
                    <a:pt x="7801" y="6101"/>
                  </a:cubicBezTo>
                  <a:cubicBezTo>
                    <a:pt x="6544" y="5916"/>
                    <a:pt x="5250" y="5953"/>
                    <a:pt x="3993" y="6138"/>
                  </a:cubicBezTo>
                  <a:close/>
                  <a:moveTo>
                    <a:pt x="14788" y="8762"/>
                  </a:moveTo>
                  <a:cubicBezTo>
                    <a:pt x="14751" y="8689"/>
                    <a:pt x="14640" y="8725"/>
                    <a:pt x="14640" y="8615"/>
                  </a:cubicBezTo>
                  <a:cubicBezTo>
                    <a:pt x="14640" y="8319"/>
                    <a:pt x="14936" y="8134"/>
                    <a:pt x="15121" y="7912"/>
                  </a:cubicBezTo>
                  <a:cubicBezTo>
                    <a:pt x="15269" y="7690"/>
                    <a:pt x="15491" y="7358"/>
                    <a:pt x="15491" y="7247"/>
                  </a:cubicBezTo>
                  <a:cubicBezTo>
                    <a:pt x="14382" y="7358"/>
                    <a:pt x="13273" y="7505"/>
                    <a:pt x="12126" y="7616"/>
                  </a:cubicBezTo>
                  <a:cubicBezTo>
                    <a:pt x="12126" y="7690"/>
                    <a:pt x="12126" y="7838"/>
                    <a:pt x="12090" y="7875"/>
                  </a:cubicBezTo>
                  <a:cubicBezTo>
                    <a:pt x="11683" y="8319"/>
                    <a:pt x="11535" y="9058"/>
                    <a:pt x="10833" y="9206"/>
                  </a:cubicBezTo>
                  <a:cubicBezTo>
                    <a:pt x="10796" y="9169"/>
                    <a:pt x="10759" y="9132"/>
                    <a:pt x="10759" y="9058"/>
                  </a:cubicBezTo>
                  <a:cubicBezTo>
                    <a:pt x="10722" y="8615"/>
                    <a:pt x="11831" y="8097"/>
                    <a:pt x="11646" y="7690"/>
                  </a:cubicBezTo>
                  <a:cubicBezTo>
                    <a:pt x="11091" y="7764"/>
                    <a:pt x="10943" y="8097"/>
                    <a:pt x="10574" y="8615"/>
                  </a:cubicBezTo>
                  <a:cubicBezTo>
                    <a:pt x="10315" y="8947"/>
                    <a:pt x="9945" y="9650"/>
                    <a:pt x="9686" y="9132"/>
                  </a:cubicBezTo>
                  <a:cubicBezTo>
                    <a:pt x="9760" y="8910"/>
                    <a:pt x="10019" y="8725"/>
                    <a:pt x="10204" y="8541"/>
                  </a:cubicBezTo>
                  <a:cubicBezTo>
                    <a:pt x="10352" y="8319"/>
                    <a:pt x="10537" y="8023"/>
                    <a:pt x="10537" y="7949"/>
                  </a:cubicBezTo>
                  <a:cubicBezTo>
                    <a:pt x="10130" y="7949"/>
                    <a:pt x="9686" y="7949"/>
                    <a:pt x="9280" y="7912"/>
                  </a:cubicBezTo>
                  <a:cubicBezTo>
                    <a:pt x="9354" y="8430"/>
                    <a:pt x="9391" y="8984"/>
                    <a:pt x="9391" y="9539"/>
                  </a:cubicBezTo>
                  <a:cubicBezTo>
                    <a:pt x="9871" y="9835"/>
                    <a:pt x="10685" y="9798"/>
                    <a:pt x="11424" y="9835"/>
                  </a:cubicBezTo>
                  <a:cubicBezTo>
                    <a:pt x="11683" y="9465"/>
                    <a:pt x="11942" y="9132"/>
                    <a:pt x="12200" y="8799"/>
                  </a:cubicBezTo>
                  <a:cubicBezTo>
                    <a:pt x="12422" y="8504"/>
                    <a:pt x="12755" y="7801"/>
                    <a:pt x="13125" y="8245"/>
                  </a:cubicBezTo>
                  <a:cubicBezTo>
                    <a:pt x="12792" y="8836"/>
                    <a:pt x="12274" y="9317"/>
                    <a:pt x="11905" y="9909"/>
                  </a:cubicBezTo>
                  <a:lnTo>
                    <a:pt x="12348" y="9909"/>
                  </a:lnTo>
                  <a:cubicBezTo>
                    <a:pt x="12533" y="9539"/>
                    <a:pt x="12755" y="9206"/>
                    <a:pt x="13051" y="8947"/>
                  </a:cubicBezTo>
                  <a:cubicBezTo>
                    <a:pt x="13236" y="8689"/>
                    <a:pt x="13531" y="8023"/>
                    <a:pt x="13901" y="8430"/>
                  </a:cubicBezTo>
                  <a:cubicBezTo>
                    <a:pt x="13605" y="8984"/>
                    <a:pt x="13125" y="9354"/>
                    <a:pt x="12829" y="9909"/>
                  </a:cubicBezTo>
                  <a:cubicBezTo>
                    <a:pt x="14049" y="9909"/>
                    <a:pt x="15306" y="9798"/>
                    <a:pt x="16526" y="9502"/>
                  </a:cubicBezTo>
                  <a:cubicBezTo>
                    <a:pt x="16600" y="9095"/>
                    <a:pt x="16563" y="8652"/>
                    <a:pt x="16452" y="8245"/>
                  </a:cubicBezTo>
                  <a:cubicBezTo>
                    <a:pt x="16230" y="8245"/>
                    <a:pt x="16193" y="8652"/>
                    <a:pt x="15861" y="8689"/>
                  </a:cubicBezTo>
                  <a:cubicBezTo>
                    <a:pt x="15417" y="8245"/>
                    <a:pt x="16637" y="7875"/>
                    <a:pt x="16156" y="7247"/>
                  </a:cubicBezTo>
                  <a:cubicBezTo>
                    <a:pt x="15602" y="7690"/>
                    <a:pt x="15343" y="8393"/>
                    <a:pt x="14788" y="8762"/>
                  </a:cubicBezTo>
                  <a:close/>
                  <a:moveTo>
                    <a:pt x="17228" y="8467"/>
                  </a:moveTo>
                  <a:cubicBezTo>
                    <a:pt x="17191" y="8947"/>
                    <a:pt x="17339" y="9761"/>
                    <a:pt x="17081" y="10056"/>
                  </a:cubicBezTo>
                  <a:cubicBezTo>
                    <a:pt x="16674" y="10278"/>
                    <a:pt x="16193" y="10426"/>
                    <a:pt x="15713" y="10463"/>
                  </a:cubicBezTo>
                  <a:cubicBezTo>
                    <a:pt x="14419" y="10611"/>
                    <a:pt x="13088" y="10685"/>
                    <a:pt x="11794" y="10648"/>
                  </a:cubicBezTo>
                  <a:cubicBezTo>
                    <a:pt x="10167" y="10537"/>
                    <a:pt x="8355" y="10759"/>
                    <a:pt x="8651" y="8836"/>
                  </a:cubicBezTo>
                  <a:cubicBezTo>
                    <a:pt x="6914" y="8652"/>
                    <a:pt x="5139" y="8762"/>
                    <a:pt x="3438" y="9095"/>
                  </a:cubicBezTo>
                  <a:cubicBezTo>
                    <a:pt x="3660" y="9946"/>
                    <a:pt x="3845" y="10833"/>
                    <a:pt x="4104" y="11646"/>
                  </a:cubicBezTo>
                  <a:cubicBezTo>
                    <a:pt x="4252" y="12201"/>
                    <a:pt x="4474" y="12718"/>
                    <a:pt x="4584" y="13273"/>
                  </a:cubicBezTo>
                  <a:cubicBezTo>
                    <a:pt x="5102" y="15639"/>
                    <a:pt x="5102" y="18190"/>
                    <a:pt x="5102" y="21074"/>
                  </a:cubicBezTo>
                  <a:cubicBezTo>
                    <a:pt x="6026" y="21222"/>
                    <a:pt x="7098" y="21000"/>
                    <a:pt x="8208" y="21074"/>
                  </a:cubicBezTo>
                  <a:cubicBezTo>
                    <a:pt x="8392" y="20297"/>
                    <a:pt x="8540" y="19558"/>
                    <a:pt x="8651" y="18782"/>
                  </a:cubicBezTo>
                  <a:cubicBezTo>
                    <a:pt x="8725" y="18227"/>
                    <a:pt x="8799" y="16711"/>
                    <a:pt x="9391" y="16748"/>
                  </a:cubicBezTo>
                  <a:cubicBezTo>
                    <a:pt x="9834" y="16748"/>
                    <a:pt x="9760" y="17598"/>
                    <a:pt x="9834" y="18116"/>
                  </a:cubicBezTo>
                  <a:cubicBezTo>
                    <a:pt x="10056" y="19854"/>
                    <a:pt x="10500" y="21222"/>
                    <a:pt x="10722" y="22811"/>
                  </a:cubicBezTo>
                  <a:cubicBezTo>
                    <a:pt x="10906" y="22183"/>
                    <a:pt x="10648" y="21259"/>
                    <a:pt x="11165" y="21000"/>
                  </a:cubicBezTo>
                  <a:cubicBezTo>
                    <a:pt x="11387" y="20926"/>
                    <a:pt x="11757" y="21000"/>
                    <a:pt x="12016" y="21037"/>
                  </a:cubicBezTo>
                  <a:cubicBezTo>
                    <a:pt x="12755" y="21111"/>
                    <a:pt x="13790" y="21000"/>
                    <a:pt x="14530" y="21037"/>
                  </a:cubicBezTo>
                  <a:cubicBezTo>
                    <a:pt x="14567" y="20297"/>
                    <a:pt x="14456" y="19484"/>
                    <a:pt x="14530" y="18634"/>
                  </a:cubicBezTo>
                  <a:cubicBezTo>
                    <a:pt x="14567" y="18227"/>
                    <a:pt x="14640" y="17340"/>
                    <a:pt x="15084" y="17340"/>
                  </a:cubicBezTo>
                  <a:cubicBezTo>
                    <a:pt x="15454" y="17340"/>
                    <a:pt x="15565" y="17820"/>
                    <a:pt x="15639" y="18153"/>
                  </a:cubicBezTo>
                  <a:cubicBezTo>
                    <a:pt x="15898" y="19262"/>
                    <a:pt x="16267" y="20334"/>
                    <a:pt x="16711" y="21369"/>
                  </a:cubicBezTo>
                  <a:cubicBezTo>
                    <a:pt x="16563" y="20334"/>
                    <a:pt x="16970" y="20371"/>
                    <a:pt x="17709" y="20445"/>
                  </a:cubicBezTo>
                  <a:cubicBezTo>
                    <a:pt x="18485" y="20519"/>
                    <a:pt x="19262" y="20556"/>
                    <a:pt x="20038" y="20556"/>
                  </a:cubicBezTo>
                  <a:cubicBezTo>
                    <a:pt x="19816" y="16452"/>
                    <a:pt x="20223" y="11794"/>
                    <a:pt x="19299" y="8430"/>
                  </a:cubicBezTo>
                  <a:cubicBezTo>
                    <a:pt x="18596" y="8393"/>
                    <a:pt x="17931" y="8430"/>
                    <a:pt x="17228" y="8467"/>
                  </a:cubicBezTo>
                  <a:close/>
                  <a:moveTo>
                    <a:pt x="20704" y="16711"/>
                  </a:moveTo>
                  <a:cubicBezTo>
                    <a:pt x="20630" y="17044"/>
                    <a:pt x="20630" y="17414"/>
                    <a:pt x="20630" y="17746"/>
                  </a:cubicBezTo>
                  <a:cubicBezTo>
                    <a:pt x="21295" y="17118"/>
                    <a:pt x="21517" y="16046"/>
                    <a:pt x="22293" y="15602"/>
                  </a:cubicBezTo>
                  <a:cubicBezTo>
                    <a:pt x="22330" y="15676"/>
                    <a:pt x="22441" y="15639"/>
                    <a:pt x="22441" y="15750"/>
                  </a:cubicBezTo>
                  <a:cubicBezTo>
                    <a:pt x="22146" y="16268"/>
                    <a:pt x="21813" y="16748"/>
                    <a:pt x="21480" y="17229"/>
                  </a:cubicBezTo>
                  <a:cubicBezTo>
                    <a:pt x="21073" y="17746"/>
                    <a:pt x="20778" y="18301"/>
                    <a:pt x="20630" y="18929"/>
                  </a:cubicBezTo>
                  <a:cubicBezTo>
                    <a:pt x="21221" y="18338"/>
                    <a:pt x="21480" y="17414"/>
                    <a:pt x="22219" y="16970"/>
                  </a:cubicBezTo>
                  <a:cubicBezTo>
                    <a:pt x="22589" y="17192"/>
                    <a:pt x="22219" y="17414"/>
                    <a:pt x="22035" y="17635"/>
                  </a:cubicBezTo>
                  <a:cubicBezTo>
                    <a:pt x="21850" y="17820"/>
                    <a:pt x="21628" y="18227"/>
                    <a:pt x="21369" y="18634"/>
                  </a:cubicBezTo>
                  <a:cubicBezTo>
                    <a:pt x="20852" y="19373"/>
                    <a:pt x="20593" y="19743"/>
                    <a:pt x="20704" y="20926"/>
                  </a:cubicBezTo>
                  <a:cubicBezTo>
                    <a:pt x="21443" y="20223"/>
                    <a:pt x="21813" y="19151"/>
                    <a:pt x="22552" y="18486"/>
                  </a:cubicBezTo>
                  <a:cubicBezTo>
                    <a:pt x="22663" y="18338"/>
                    <a:pt x="22811" y="18671"/>
                    <a:pt x="22848" y="18486"/>
                  </a:cubicBezTo>
                  <a:cubicBezTo>
                    <a:pt x="22774" y="16970"/>
                    <a:pt x="22663" y="15454"/>
                    <a:pt x="22589" y="13901"/>
                  </a:cubicBezTo>
                  <a:cubicBezTo>
                    <a:pt x="21850" y="14752"/>
                    <a:pt x="21221" y="15713"/>
                    <a:pt x="20704" y="16711"/>
                  </a:cubicBezTo>
                  <a:close/>
                  <a:moveTo>
                    <a:pt x="22700" y="18855"/>
                  </a:moveTo>
                  <a:cubicBezTo>
                    <a:pt x="22367" y="19299"/>
                    <a:pt x="22035" y="19780"/>
                    <a:pt x="21739" y="20297"/>
                  </a:cubicBezTo>
                  <a:cubicBezTo>
                    <a:pt x="21369" y="20741"/>
                    <a:pt x="21036" y="21222"/>
                    <a:pt x="20704" y="21702"/>
                  </a:cubicBezTo>
                  <a:cubicBezTo>
                    <a:pt x="21221" y="21332"/>
                    <a:pt x="21591" y="20482"/>
                    <a:pt x="22256" y="20186"/>
                  </a:cubicBezTo>
                  <a:cubicBezTo>
                    <a:pt x="22589" y="20519"/>
                    <a:pt x="21776" y="21074"/>
                    <a:pt x="21554" y="21369"/>
                  </a:cubicBezTo>
                  <a:cubicBezTo>
                    <a:pt x="21184" y="21813"/>
                    <a:pt x="20962" y="22146"/>
                    <a:pt x="20704" y="22442"/>
                  </a:cubicBezTo>
                  <a:cubicBezTo>
                    <a:pt x="20704" y="22774"/>
                    <a:pt x="20704" y="23107"/>
                    <a:pt x="20741" y="23440"/>
                  </a:cubicBezTo>
                  <a:cubicBezTo>
                    <a:pt x="20962" y="23070"/>
                    <a:pt x="21184" y="22774"/>
                    <a:pt x="21480" y="22442"/>
                  </a:cubicBezTo>
                  <a:cubicBezTo>
                    <a:pt x="21665" y="22183"/>
                    <a:pt x="21924" y="21591"/>
                    <a:pt x="22367" y="21887"/>
                  </a:cubicBezTo>
                  <a:cubicBezTo>
                    <a:pt x="22367" y="22146"/>
                    <a:pt x="22109" y="22294"/>
                    <a:pt x="21961" y="22442"/>
                  </a:cubicBezTo>
                  <a:cubicBezTo>
                    <a:pt x="21480" y="22996"/>
                    <a:pt x="21147" y="23588"/>
                    <a:pt x="20704" y="24142"/>
                  </a:cubicBezTo>
                  <a:cubicBezTo>
                    <a:pt x="20704" y="24401"/>
                    <a:pt x="20704" y="24660"/>
                    <a:pt x="20741" y="24956"/>
                  </a:cubicBezTo>
                  <a:cubicBezTo>
                    <a:pt x="20962" y="24623"/>
                    <a:pt x="21184" y="24290"/>
                    <a:pt x="21443" y="24031"/>
                  </a:cubicBezTo>
                  <a:cubicBezTo>
                    <a:pt x="21665" y="23736"/>
                    <a:pt x="21850" y="23292"/>
                    <a:pt x="22293" y="23255"/>
                  </a:cubicBezTo>
                  <a:cubicBezTo>
                    <a:pt x="22293" y="23329"/>
                    <a:pt x="22367" y="23329"/>
                    <a:pt x="22367" y="23366"/>
                  </a:cubicBezTo>
                  <a:cubicBezTo>
                    <a:pt x="22146" y="23810"/>
                    <a:pt x="21887" y="24179"/>
                    <a:pt x="21554" y="24512"/>
                  </a:cubicBezTo>
                  <a:cubicBezTo>
                    <a:pt x="21258" y="24882"/>
                    <a:pt x="21036" y="25288"/>
                    <a:pt x="20704" y="25621"/>
                  </a:cubicBezTo>
                  <a:lnTo>
                    <a:pt x="20704" y="26324"/>
                  </a:lnTo>
                  <a:cubicBezTo>
                    <a:pt x="20999" y="26102"/>
                    <a:pt x="21295" y="25843"/>
                    <a:pt x="21554" y="25547"/>
                  </a:cubicBezTo>
                  <a:cubicBezTo>
                    <a:pt x="21591" y="25510"/>
                    <a:pt x="22219" y="24438"/>
                    <a:pt x="22367" y="25067"/>
                  </a:cubicBezTo>
                  <a:cubicBezTo>
                    <a:pt x="22404" y="25214"/>
                    <a:pt x="22183" y="25325"/>
                    <a:pt x="22072" y="25436"/>
                  </a:cubicBezTo>
                  <a:cubicBezTo>
                    <a:pt x="21887" y="25658"/>
                    <a:pt x="21702" y="25917"/>
                    <a:pt x="21406" y="26250"/>
                  </a:cubicBezTo>
                  <a:cubicBezTo>
                    <a:pt x="20889" y="26841"/>
                    <a:pt x="20630" y="27063"/>
                    <a:pt x="20630" y="27987"/>
                  </a:cubicBezTo>
                  <a:cubicBezTo>
                    <a:pt x="20962" y="27839"/>
                    <a:pt x="21221" y="27359"/>
                    <a:pt x="21554" y="26989"/>
                  </a:cubicBezTo>
                  <a:cubicBezTo>
                    <a:pt x="21813" y="26730"/>
                    <a:pt x="22330" y="26065"/>
                    <a:pt x="22663" y="26361"/>
                  </a:cubicBezTo>
                  <a:cubicBezTo>
                    <a:pt x="22330" y="26804"/>
                    <a:pt x="21998" y="27211"/>
                    <a:pt x="21591" y="27581"/>
                  </a:cubicBezTo>
                  <a:cubicBezTo>
                    <a:pt x="21147" y="28172"/>
                    <a:pt x="20519" y="28579"/>
                    <a:pt x="20519" y="29540"/>
                  </a:cubicBezTo>
                  <a:cubicBezTo>
                    <a:pt x="21036" y="29059"/>
                    <a:pt x="21517" y="28209"/>
                    <a:pt x="22367" y="27950"/>
                  </a:cubicBezTo>
                  <a:cubicBezTo>
                    <a:pt x="22737" y="28283"/>
                    <a:pt x="22035" y="28542"/>
                    <a:pt x="21850" y="28690"/>
                  </a:cubicBezTo>
                  <a:cubicBezTo>
                    <a:pt x="21295" y="29244"/>
                    <a:pt x="20815" y="29836"/>
                    <a:pt x="20371" y="30464"/>
                  </a:cubicBezTo>
                  <a:cubicBezTo>
                    <a:pt x="20408" y="30723"/>
                    <a:pt x="20371" y="30982"/>
                    <a:pt x="20297" y="31241"/>
                  </a:cubicBezTo>
                  <a:cubicBezTo>
                    <a:pt x="20704" y="30945"/>
                    <a:pt x="21036" y="30538"/>
                    <a:pt x="21295" y="30132"/>
                  </a:cubicBezTo>
                  <a:cubicBezTo>
                    <a:pt x="21628" y="29762"/>
                    <a:pt x="21998" y="29207"/>
                    <a:pt x="22478" y="29207"/>
                  </a:cubicBezTo>
                  <a:cubicBezTo>
                    <a:pt x="22626" y="29503"/>
                    <a:pt x="21961" y="30058"/>
                    <a:pt x="21702" y="30353"/>
                  </a:cubicBezTo>
                  <a:cubicBezTo>
                    <a:pt x="21184" y="30982"/>
                    <a:pt x="20852" y="31499"/>
                    <a:pt x="20297" y="31721"/>
                  </a:cubicBezTo>
                  <a:lnTo>
                    <a:pt x="20297" y="32498"/>
                  </a:lnTo>
                  <a:cubicBezTo>
                    <a:pt x="20741" y="32091"/>
                    <a:pt x="21332" y="31425"/>
                    <a:pt x="21813" y="30945"/>
                  </a:cubicBezTo>
                  <a:cubicBezTo>
                    <a:pt x="21961" y="30797"/>
                    <a:pt x="22183" y="30464"/>
                    <a:pt x="22441" y="30649"/>
                  </a:cubicBezTo>
                  <a:cubicBezTo>
                    <a:pt x="22441" y="30686"/>
                    <a:pt x="22478" y="30723"/>
                    <a:pt x="22478" y="30723"/>
                  </a:cubicBezTo>
                  <a:cubicBezTo>
                    <a:pt x="22183" y="31278"/>
                    <a:pt x="21628" y="31536"/>
                    <a:pt x="21332" y="32054"/>
                  </a:cubicBezTo>
                  <a:cubicBezTo>
                    <a:pt x="20999" y="32535"/>
                    <a:pt x="20408" y="32793"/>
                    <a:pt x="20297" y="33570"/>
                  </a:cubicBezTo>
                  <a:cubicBezTo>
                    <a:pt x="20667" y="33274"/>
                    <a:pt x="20962" y="32941"/>
                    <a:pt x="21221" y="32572"/>
                  </a:cubicBezTo>
                  <a:cubicBezTo>
                    <a:pt x="21554" y="32239"/>
                    <a:pt x="21850" y="31758"/>
                    <a:pt x="22367" y="31758"/>
                  </a:cubicBezTo>
                  <a:cubicBezTo>
                    <a:pt x="22478" y="32054"/>
                    <a:pt x="22109" y="32276"/>
                    <a:pt x="21924" y="32424"/>
                  </a:cubicBezTo>
                  <a:cubicBezTo>
                    <a:pt x="21332" y="33015"/>
                    <a:pt x="20852" y="33718"/>
                    <a:pt x="20223" y="34235"/>
                  </a:cubicBezTo>
                  <a:cubicBezTo>
                    <a:pt x="19816" y="34198"/>
                    <a:pt x="19890" y="34568"/>
                    <a:pt x="19558" y="34568"/>
                  </a:cubicBezTo>
                  <a:cubicBezTo>
                    <a:pt x="19484" y="34605"/>
                    <a:pt x="19595" y="34753"/>
                    <a:pt x="19521" y="34827"/>
                  </a:cubicBezTo>
                  <a:cubicBezTo>
                    <a:pt x="18929" y="35344"/>
                    <a:pt x="18301" y="35825"/>
                    <a:pt x="18079" y="36675"/>
                  </a:cubicBezTo>
                  <a:cubicBezTo>
                    <a:pt x="19188" y="36675"/>
                    <a:pt x="20297" y="36675"/>
                    <a:pt x="20926" y="36195"/>
                  </a:cubicBezTo>
                  <a:cubicBezTo>
                    <a:pt x="21517" y="36121"/>
                    <a:pt x="22072" y="35825"/>
                    <a:pt x="22441" y="35344"/>
                  </a:cubicBezTo>
                  <a:cubicBezTo>
                    <a:pt x="22848" y="34753"/>
                    <a:pt x="22848" y="33385"/>
                    <a:pt x="22885" y="32572"/>
                  </a:cubicBezTo>
                  <a:lnTo>
                    <a:pt x="22885" y="31758"/>
                  </a:lnTo>
                  <a:cubicBezTo>
                    <a:pt x="23070" y="27470"/>
                    <a:pt x="23070" y="23144"/>
                    <a:pt x="22811" y="18818"/>
                  </a:cubicBezTo>
                  <a:cubicBezTo>
                    <a:pt x="22811" y="18818"/>
                    <a:pt x="22811" y="18782"/>
                    <a:pt x="22774" y="18782"/>
                  </a:cubicBezTo>
                  <a:cubicBezTo>
                    <a:pt x="22737" y="18782"/>
                    <a:pt x="22700" y="18818"/>
                    <a:pt x="22700" y="18855"/>
                  </a:cubicBezTo>
                  <a:close/>
                  <a:moveTo>
                    <a:pt x="14973" y="21887"/>
                  </a:moveTo>
                  <a:cubicBezTo>
                    <a:pt x="13975" y="21739"/>
                    <a:pt x="12644" y="21887"/>
                    <a:pt x="11572" y="21776"/>
                  </a:cubicBezTo>
                  <a:cubicBezTo>
                    <a:pt x="11535" y="22442"/>
                    <a:pt x="11461" y="23070"/>
                    <a:pt x="11350" y="23773"/>
                  </a:cubicBezTo>
                  <a:cubicBezTo>
                    <a:pt x="11276" y="24253"/>
                    <a:pt x="11239" y="25436"/>
                    <a:pt x="10759" y="25436"/>
                  </a:cubicBezTo>
                  <a:cubicBezTo>
                    <a:pt x="10241" y="25436"/>
                    <a:pt x="10278" y="24586"/>
                    <a:pt x="10167" y="24216"/>
                  </a:cubicBezTo>
                  <a:cubicBezTo>
                    <a:pt x="10056" y="23736"/>
                    <a:pt x="9945" y="23218"/>
                    <a:pt x="9908" y="22737"/>
                  </a:cubicBezTo>
                  <a:cubicBezTo>
                    <a:pt x="9797" y="21628"/>
                    <a:pt x="9428" y="20778"/>
                    <a:pt x="9317" y="19780"/>
                  </a:cubicBezTo>
                  <a:cubicBezTo>
                    <a:pt x="8984" y="20297"/>
                    <a:pt x="9169" y="21369"/>
                    <a:pt x="8688" y="21776"/>
                  </a:cubicBezTo>
                  <a:cubicBezTo>
                    <a:pt x="7468" y="21776"/>
                    <a:pt x="6211" y="21924"/>
                    <a:pt x="5065" y="21850"/>
                  </a:cubicBezTo>
                  <a:cubicBezTo>
                    <a:pt x="5065" y="22737"/>
                    <a:pt x="5398" y="23514"/>
                    <a:pt x="5435" y="24438"/>
                  </a:cubicBezTo>
                  <a:cubicBezTo>
                    <a:pt x="5583" y="26397"/>
                    <a:pt x="5324" y="28801"/>
                    <a:pt x="5657" y="30390"/>
                  </a:cubicBezTo>
                  <a:cubicBezTo>
                    <a:pt x="5620" y="30538"/>
                    <a:pt x="5657" y="30686"/>
                    <a:pt x="5694" y="30834"/>
                  </a:cubicBezTo>
                  <a:cubicBezTo>
                    <a:pt x="5915" y="31389"/>
                    <a:pt x="7542" y="31647"/>
                    <a:pt x="8245" y="31610"/>
                  </a:cubicBezTo>
                  <a:cubicBezTo>
                    <a:pt x="8614" y="31573"/>
                    <a:pt x="9169" y="31278"/>
                    <a:pt x="9502" y="31425"/>
                  </a:cubicBezTo>
                  <a:cubicBezTo>
                    <a:pt x="9982" y="31647"/>
                    <a:pt x="9576" y="32683"/>
                    <a:pt x="9723" y="33274"/>
                  </a:cubicBezTo>
                  <a:cubicBezTo>
                    <a:pt x="9834" y="33718"/>
                    <a:pt x="10315" y="33866"/>
                    <a:pt x="10352" y="34272"/>
                  </a:cubicBezTo>
                  <a:cubicBezTo>
                    <a:pt x="13273" y="34827"/>
                    <a:pt x="17081" y="34568"/>
                    <a:pt x="19484" y="33755"/>
                  </a:cubicBezTo>
                  <a:cubicBezTo>
                    <a:pt x="19373" y="31352"/>
                    <a:pt x="19816" y="29429"/>
                    <a:pt x="19964" y="27359"/>
                  </a:cubicBezTo>
                  <a:cubicBezTo>
                    <a:pt x="20038" y="26397"/>
                    <a:pt x="19964" y="25399"/>
                    <a:pt x="19964" y="24401"/>
                  </a:cubicBezTo>
                  <a:cubicBezTo>
                    <a:pt x="19964" y="23403"/>
                    <a:pt x="20001" y="22442"/>
                    <a:pt x="19927" y="21406"/>
                  </a:cubicBezTo>
                  <a:cubicBezTo>
                    <a:pt x="19040" y="21406"/>
                    <a:pt x="18338" y="21185"/>
                    <a:pt x="17413" y="21222"/>
                  </a:cubicBezTo>
                  <a:cubicBezTo>
                    <a:pt x="17339" y="22405"/>
                    <a:pt x="17524" y="23847"/>
                    <a:pt x="17413" y="25030"/>
                  </a:cubicBezTo>
                  <a:cubicBezTo>
                    <a:pt x="17413" y="25288"/>
                    <a:pt x="17302" y="25806"/>
                    <a:pt x="16970" y="25806"/>
                  </a:cubicBezTo>
                  <a:cubicBezTo>
                    <a:pt x="16563" y="25806"/>
                    <a:pt x="16526" y="25140"/>
                    <a:pt x="16378" y="24697"/>
                  </a:cubicBezTo>
                  <a:cubicBezTo>
                    <a:pt x="16230" y="24253"/>
                    <a:pt x="16119" y="23810"/>
                    <a:pt x="16045" y="23366"/>
                  </a:cubicBezTo>
                  <a:cubicBezTo>
                    <a:pt x="16008" y="22959"/>
                    <a:pt x="16082" y="22516"/>
                    <a:pt x="16045" y="22183"/>
                  </a:cubicBezTo>
                  <a:cubicBezTo>
                    <a:pt x="15971" y="21443"/>
                    <a:pt x="15380" y="20408"/>
                    <a:pt x="15232" y="19743"/>
                  </a:cubicBezTo>
                  <a:cubicBezTo>
                    <a:pt x="15121" y="20445"/>
                    <a:pt x="15454" y="21591"/>
                    <a:pt x="14973" y="21887"/>
                  </a:cubicBezTo>
                  <a:close/>
                  <a:moveTo>
                    <a:pt x="6914" y="33533"/>
                  </a:moveTo>
                  <a:cubicBezTo>
                    <a:pt x="7542" y="34013"/>
                    <a:pt x="8429" y="33976"/>
                    <a:pt x="9391" y="34198"/>
                  </a:cubicBezTo>
                  <a:cubicBezTo>
                    <a:pt x="8984" y="33644"/>
                    <a:pt x="8799" y="32904"/>
                    <a:pt x="8910" y="32202"/>
                  </a:cubicBezTo>
                  <a:cubicBezTo>
                    <a:pt x="7912" y="32535"/>
                    <a:pt x="6618" y="32128"/>
                    <a:pt x="5841" y="31943"/>
                  </a:cubicBezTo>
                  <a:cubicBezTo>
                    <a:pt x="6211" y="32535"/>
                    <a:pt x="6396" y="33126"/>
                    <a:pt x="6914" y="33533"/>
                  </a:cubicBezTo>
                  <a:close/>
                  <a:moveTo>
                    <a:pt x="18264" y="34901"/>
                  </a:moveTo>
                  <a:cubicBezTo>
                    <a:pt x="17931" y="35197"/>
                    <a:pt x="17672" y="35529"/>
                    <a:pt x="17413" y="35899"/>
                  </a:cubicBezTo>
                  <a:cubicBezTo>
                    <a:pt x="17155" y="36195"/>
                    <a:pt x="16896" y="36971"/>
                    <a:pt x="16674" y="36417"/>
                  </a:cubicBezTo>
                  <a:cubicBezTo>
                    <a:pt x="16748" y="36158"/>
                    <a:pt x="16896" y="35899"/>
                    <a:pt x="17081" y="35677"/>
                  </a:cubicBezTo>
                  <a:cubicBezTo>
                    <a:pt x="17228" y="35455"/>
                    <a:pt x="17487" y="35197"/>
                    <a:pt x="17487" y="35049"/>
                  </a:cubicBezTo>
                  <a:cubicBezTo>
                    <a:pt x="16822" y="35233"/>
                    <a:pt x="15861" y="35086"/>
                    <a:pt x="15158" y="35270"/>
                  </a:cubicBezTo>
                  <a:cubicBezTo>
                    <a:pt x="15084" y="35936"/>
                    <a:pt x="14567" y="36232"/>
                    <a:pt x="14308" y="36712"/>
                  </a:cubicBezTo>
                  <a:cubicBezTo>
                    <a:pt x="14604" y="36786"/>
                    <a:pt x="14899" y="36786"/>
                    <a:pt x="15158" y="36786"/>
                  </a:cubicBezTo>
                  <a:cubicBezTo>
                    <a:pt x="15232" y="36749"/>
                    <a:pt x="15010" y="36675"/>
                    <a:pt x="15084" y="36490"/>
                  </a:cubicBezTo>
                  <a:cubicBezTo>
                    <a:pt x="15417" y="36047"/>
                    <a:pt x="15676" y="35455"/>
                    <a:pt x="16230" y="35197"/>
                  </a:cubicBezTo>
                  <a:cubicBezTo>
                    <a:pt x="16267" y="35233"/>
                    <a:pt x="16341" y="35270"/>
                    <a:pt x="16378" y="35381"/>
                  </a:cubicBezTo>
                  <a:cubicBezTo>
                    <a:pt x="16230" y="35640"/>
                    <a:pt x="16082" y="35862"/>
                    <a:pt x="15861" y="36084"/>
                  </a:cubicBezTo>
                  <a:cubicBezTo>
                    <a:pt x="15676" y="36306"/>
                    <a:pt x="15417" y="36638"/>
                    <a:pt x="15417" y="36786"/>
                  </a:cubicBezTo>
                  <a:cubicBezTo>
                    <a:pt x="16193" y="36823"/>
                    <a:pt x="16933" y="36749"/>
                    <a:pt x="17635" y="36638"/>
                  </a:cubicBezTo>
                  <a:cubicBezTo>
                    <a:pt x="17746" y="35640"/>
                    <a:pt x="18596" y="35233"/>
                    <a:pt x="18966" y="34605"/>
                  </a:cubicBezTo>
                  <a:cubicBezTo>
                    <a:pt x="18744" y="34716"/>
                    <a:pt x="18522" y="34827"/>
                    <a:pt x="18264" y="34901"/>
                  </a:cubicBezTo>
                  <a:close/>
                  <a:moveTo>
                    <a:pt x="12090" y="35270"/>
                  </a:moveTo>
                  <a:cubicBezTo>
                    <a:pt x="11757" y="35788"/>
                    <a:pt x="11387" y="36269"/>
                    <a:pt x="10980" y="36712"/>
                  </a:cubicBezTo>
                  <a:cubicBezTo>
                    <a:pt x="11609" y="36638"/>
                    <a:pt x="12237" y="36638"/>
                    <a:pt x="12829" y="36638"/>
                  </a:cubicBezTo>
                  <a:cubicBezTo>
                    <a:pt x="12755" y="36121"/>
                    <a:pt x="13494" y="35862"/>
                    <a:pt x="13642" y="35307"/>
                  </a:cubicBezTo>
                  <a:cubicBezTo>
                    <a:pt x="13383" y="35270"/>
                    <a:pt x="13162" y="35270"/>
                    <a:pt x="12903" y="35270"/>
                  </a:cubicBezTo>
                  <a:cubicBezTo>
                    <a:pt x="12866" y="35455"/>
                    <a:pt x="12681" y="35640"/>
                    <a:pt x="12459" y="35936"/>
                  </a:cubicBezTo>
                  <a:cubicBezTo>
                    <a:pt x="12237" y="36232"/>
                    <a:pt x="11979" y="36897"/>
                    <a:pt x="11720" y="36380"/>
                  </a:cubicBezTo>
                  <a:cubicBezTo>
                    <a:pt x="11905" y="35973"/>
                    <a:pt x="12163" y="35603"/>
                    <a:pt x="12496" y="35270"/>
                  </a:cubicBezTo>
                  <a:close/>
                  <a:moveTo>
                    <a:pt x="14123" y="35344"/>
                  </a:moveTo>
                  <a:cubicBezTo>
                    <a:pt x="13827" y="35825"/>
                    <a:pt x="13457" y="36269"/>
                    <a:pt x="13088" y="36675"/>
                  </a:cubicBezTo>
                  <a:cubicBezTo>
                    <a:pt x="13383" y="36712"/>
                    <a:pt x="13716" y="36712"/>
                    <a:pt x="14012" y="36712"/>
                  </a:cubicBezTo>
                  <a:cubicBezTo>
                    <a:pt x="13975" y="36121"/>
                    <a:pt x="14604" y="35862"/>
                    <a:pt x="14751" y="353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6"/>
            <p:cNvSpPr/>
            <p:nvPr/>
          </p:nvSpPr>
          <p:spPr>
            <a:xfrm>
              <a:off x="3288700" y="1852800"/>
              <a:ext cx="19425" cy="27750"/>
            </a:xfrm>
            <a:custGeom>
              <a:avLst/>
              <a:gdLst/>
              <a:ahLst/>
              <a:cxnLst/>
              <a:rect l="l" t="t" r="r" b="b"/>
              <a:pathLst>
                <a:path w="777" h="1110" extrusionOk="0">
                  <a:moveTo>
                    <a:pt x="777" y="371"/>
                  </a:moveTo>
                  <a:cubicBezTo>
                    <a:pt x="629" y="703"/>
                    <a:pt x="555" y="1110"/>
                    <a:pt x="74" y="1110"/>
                  </a:cubicBezTo>
                  <a:cubicBezTo>
                    <a:pt x="37" y="1073"/>
                    <a:pt x="37" y="999"/>
                    <a:pt x="1" y="999"/>
                  </a:cubicBezTo>
                  <a:cubicBezTo>
                    <a:pt x="111" y="666"/>
                    <a:pt x="444" y="1"/>
                    <a:pt x="777" y="3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6"/>
            <p:cNvSpPr/>
            <p:nvPr/>
          </p:nvSpPr>
          <p:spPr>
            <a:xfrm>
              <a:off x="3258200" y="1922125"/>
              <a:ext cx="54550" cy="26825"/>
            </a:xfrm>
            <a:custGeom>
              <a:avLst/>
              <a:gdLst/>
              <a:ahLst/>
              <a:cxnLst/>
              <a:rect l="l" t="t" r="r" b="b"/>
              <a:pathLst>
                <a:path w="2182" h="1073" extrusionOk="0">
                  <a:moveTo>
                    <a:pt x="1627" y="112"/>
                  </a:moveTo>
                  <a:cubicBezTo>
                    <a:pt x="1775" y="112"/>
                    <a:pt x="1812" y="38"/>
                    <a:pt x="1960" y="112"/>
                  </a:cubicBezTo>
                  <a:cubicBezTo>
                    <a:pt x="2145" y="259"/>
                    <a:pt x="2182" y="555"/>
                    <a:pt x="2034" y="740"/>
                  </a:cubicBezTo>
                  <a:cubicBezTo>
                    <a:pt x="1886" y="962"/>
                    <a:pt x="1479" y="888"/>
                    <a:pt x="1110" y="888"/>
                  </a:cubicBezTo>
                  <a:cubicBezTo>
                    <a:pt x="592" y="925"/>
                    <a:pt x="37" y="1073"/>
                    <a:pt x="37" y="592"/>
                  </a:cubicBezTo>
                  <a:cubicBezTo>
                    <a:pt x="0" y="1"/>
                    <a:pt x="1110" y="112"/>
                    <a:pt x="162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6"/>
            <p:cNvSpPr/>
            <p:nvPr/>
          </p:nvSpPr>
          <p:spPr>
            <a:xfrm>
              <a:off x="3159300" y="1931375"/>
              <a:ext cx="51775" cy="29600"/>
            </a:xfrm>
            <a:custGeom>
              <a:avLst/>
              <a:gdLst/>
              <a:ahLst/>
              <a:cxnLst/>
              <a:rect l="l" t="t" r="r" b="b"/>
              <a:pathLst>
                <a:path w="2071" h="1184" extrusionOk="0">
                  <a:moveTo>
                    <a:pt x="592" y="222"/>
                  </a:moveTo>
                  <a:cubicBezTo>
                    <a:pt x="925" y="185"/>
                    <a:pt x="1812" y="0"/>
                    <a:pt x="1886" y="444"/>
                  </a:cubicBezTo>
                  <a:cubicBezTo>
                    <a:pt x="2071" y="1183"/>
                    <a:pt x="75" y="1146"/>
                    <a:pt x="38" y="629"/>
                  </a:cubicBezTo>
                  <a:cubicBezTo>
                    <a:pt x="1" y="222"/>
                    <a:pt x="259" y="259"/>
                    <a:pt x="59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6"/>
            <p:cNvSpPr/>
            <p:nvPr/>
          </p:nvSpPr>
          <p:spPr>
            <a:xfrm>
              <a:off x="2955975" y="1970200"/>
              <a:ext cx="82275" cy="74875"/>
            </a:xfrm>
            <a:custGeom>
              <a:avLst/>
              <a:gdLst/>
              <a:ahLst/>
              <a:cxnLst/>
              <a:rect l="l" t="t" r="r" b="b"/>
              <a:pathLst>
                <a:path w="3291" h="2995" extrusionOk="0">
                  <a:moveTo>
                    <a:pt x="2477" y="518"/>
                  </a:moveTo>
                  <a:cubicBezTo>
                    <a:pt x="1738" y="887"/>
                    <a:pt x="924" y="1183"/>
                    <a:pt x="555" y="1923"/>
                  </a:cubicBezTo>
                  <a:cubicBezTo>
                    <a:pt x="518" y="2292"/>
                    <a:pt x="629" y="2773"/>
                    <a:pt x="518" y="2995"/>
                  </a:cubicBezTo>
                  <a:cubicBezTo>
                    <a:pt x="0" y="2995"/>
                    <a:pt x="37" y="2292"/>
                    <a:pt x="148" y="1886"/>
                  </a:cubicBezTo>
                  <a:cubicBezTo>
                    <a:pt x="222" y="1479"/>
                    <a:pt x="703" y="1109"/>
                    <a:pt x="924" y="887"/>
                  </a:cubicBezTo>
                  <a:cubicBezTo>
                    <a:pt x="1257" y="813"/>
                    <a:pt x="1923" y="148"/>
                    <a:pt x="2440" y="74"/>
                  </a:cubicBezTo>
                  <a:cubicBezTo>
                    <a:pt x="3143" y="0"/>
                    <a:pt x="3290" y="592"/>
                    <a:pt x="2477" y="5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6"/>
            <p:cNvSpPr/>
            <p:nvPr/>
          </p:nvSpPr>
          <p:spPr>
            <a:xfrm>
              <a:off x="2961500" y="2063550"/>
              <a:ext cx="12050" cy="12025"/>
            </a:xfrm>
            <a:custGeom>
              <a:avLst/>
              <a:gdLst/>
              <a:ahLst/>
              <a:cxnLst/>
              <a:rect l="l" t="t" r="r" b="b"/>
              <a:pathLst>
                <a:path w="482" h="481" extrusionOk="0">
                  <a:moveTo>
                    <a:pt x="408" y="111"/>
                  </a:moveTo>
                  <a:cubicBezTo>
                    <a:pt x="408" y="148"/>
                    <a:pt x="408" y="185"/>
                    <a:pt x="445" y="185"/>
                  </a:cubicBezTo>
                  <a:cubicBezTo>
                    <a:pt x="482" y="444"/>
                    <a:pt x="186" y="481"/>
                    <a:pt x="75" y="370"/>
                  </a:cubicBezTo>
                  <a:cubicBezTo>
                    <a:pt x="1" y="74"/>
                    <a:pt x="223" y="0"/>
                    <a:pt x="40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6"/>
            <p:cNvSpPr/>
            <p:nvPr/>
          </p:nvSpPr>
          <p:spPr>
            <a:xfrm>
              <a:off x="3217525" y="2068175"/>
              <a:ext cx="122025" cy="104450"/>
            </a:xfrm>
            <a:custGeom>
              <a:avLst/>
              <a:gdLst/>
              <a:ahLst/>
              <a:cxnLst/>
              <a:rect l="l" t="t" r="r" b="b"/>
              <a:pathLst>
                <a:path w="4881" h="4178" extrusionOk="0">
                  <a:moveTo>
                    <a:pt x="4548" y="0"/>
                  </a:moveTo>
                  <a:cubicBezTo>
                    <a:pt x="4881" y="222"/>
                    <a:pt x="4511" y="444"/>
                    <a:pt x="4326" y="592"/>
                  </a:cubicBezTo>
                  <a:cubicBezTo>
                    <a:pt x="3106" y="1553"/>
                    <a:pt x="2034" y="2662"/>
                    <a:pt x="814" y="3697"/>
                  </a:cubicBezTo>
                  <a:cubicBezTo>
                    <a:pt x="629" y="3882"/>
                    <a:pt x="444" y="4178"/>
                    <a:pt x="149" y="4067"/>
                  </a:cubicBezTo>
                  <a:cubicBezTo>
                    <a:pt x="1" y="3734"/>
                    <a:pt x="370" y="3586"/>
                    <a:pt x="518" y="3438"/>
                  </a:cubicBezTo>
                  <a:cubicBezTo>
                    <a:pt x="1036" y="2995"/>
                    <a:pt x="1591" y="2477"/>
                    <a:pt x="2108" y="1996"/>
                  </a:cubicBezTo>
                  <a:cubicBezTo>
                    <a:pt x="2848" y="1294"/>
                    <a:pt x="3624" y="629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6"/>
            <p:cNvSpPr/>
            <p:nvPr/>
          </p:nvSpPr>
          <p:spPr>
            <a:xfrm>
              <a:off x="3069650" y="2077400"/>
              <a:ext cx="72125" cy="61025"/>
            </a:xfrm>
            <a:custGeom>
              <a:avLst/>
              <a:gdLst/>
              <a:ahLst/>
              <a:cxnLst/>
              <a:rect l="l" t="t" r="r" b="b"/>
              <a:pathLst>
                <a:path w="2885" h="2441" extrusionOk="0">
                  <a:moveTo>
                    <a:pt x="185" y="2441"/>
                  </a:moveTo>
                  <a:cubicBezTo>
                    <a:pt x="0" y="2034"/>
                    <a:pt x="555" y="1664"/>
                    <a:pt x="851" y="1369"/>
                  </a:cubicBezTo>
                  <a:cubicBezTo>
                    <a:pt x="1220" y="814"/>
                    <a:pt x="1738" y="333"/>
                    <a:pt x="2293" y="1"/>
                  </a:cubicBezTo>
                  <a:cubicBezTo>
                    <a:pt x="2884" y="149"/>
                    <a:pt x="2256" y="444"/>
                    <a:pt x="2034" y="629"/>
                  </a:cubicBezTo>
                  <a:cubicBezTo>
                    <a:pt x="1701" y="925"/>
                    <a:pt x="1405" y="1221"/>
                    <a:pt x="1110" y="1553"/>
                  </a:cubicBezTo>
                  <a:cubicBezTo>
                    <a:pt x="814" y="1923"/>
                    <a:pt x="592" y="2404"/>
                    <a:pt x="185" y="2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6"/>
            <p:cNvSpPr/>
            <p:nvPr/>
          </p:nvSpPr>
          <p:spPr>
            <a:xfrm>
              <a:off x="3091825" y="2080175"/>
              <a:ext cx="71200" cy="71200"/>
            </a:xfrm>
            <a:custGeom>
              <a:avLst/>
              <a:gdLst/>
              <a:ahLst/>
              <a:cxnLst/>
              <a:rect l="l" t="t" r="r" b="b"/>
              <a:pathLst>
                <a:path w="2848" h="2848" extrusionOk="0">
                  <a:moveTo>
                    <a:pt x="2848" y="112"/>
                  </a:moveTo>
                  <a:cubicBezTo>
                    <a:pt x="2848" y="481"/>
                    <a:pt x="2441" y="666"/>
                    <a:pt x="2219" y="851"/>
                  </a:cubicBezTo>
                  <a:cubicBezTo>
                    <a:pt x="1701" y="1295"/>
                    <a:pt x="1332" y="1775"/>
                    <a:pt x="814" y="2256"/>
                  </a:cubicBezTo>
                  <a:cubicBezTo>
                    <a:pt x="629" y="2441"/>
                    <a:pt x="297" y="2847"/>
                    <a:pt x="1" y="2589"/>
                  </a:cubicBezTo>
                  <a:cubicBezTo>
                    <a:pt x="38" y="2256"/>
                    <a:pt x="370" y="2145"/>
                    <a:pt x="592" y="1923"/>
                  </a:cubicBezTo>
                  <a:cubicBezTo>
                    <a:pt x="1184" y="1258"/>
                    <a:pt x="1812" y="666"/>
                    <a:pt x="2515" y="112"/>
                  </a:cubicBezTo>
                  <a:cubicBezTo>
                    <a:pt x="2515" y="75"/>
                    <a:pt x="2589" y="75"/>
                    <a:pt x="2589" y="38"/>
                  </a:cubicBezTo>
                  <a:cubicBezTo>
                    <a:pt x="2663" y="1"/>
                    <a:pt x="2774" y="38"/>
                    <a:pt x="284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6"/>
            <p:cNvSpPr/>
            <p:nvPr/>
          </p:nvSpPr>
          <p:spPr>
            <a:xfrm>
              <a:off x="3260050" y="2080175"/>
              <a:ext cx="108150" cy="110950"/>
            </a:xfrm>
            <a:custGeom>
              <a:avLst/>
              <a:gdLst/>
              <a:ahLst/>
              <a:cxnLst/>
              <a:rect l="l" t="t" r="r" b="b"/>
              <a:pathLst>
                <a:path w="4326" h="4438" extrusionOk="0">
                  <a:moveTo>
                    <a:pt x="4326" y="222"/>
                  </a:moveTo>
                  <a:cubicBezTo>
                    <a:pt x="4141" y="703"/>
                    <a:pt x="3661" y="962"/>
                    <a:pt x="3328" y="1332"/>
                  </a:cubicBezTo>
                  <a:cubicBezTo>
                    <a:pt x="2441" y="2145"/>
                    <a:pt x="1479" y="2921"/>
                    <a:pt x="703" y="3920"/>
                  </a:cubicBezTo>
                  <a:cubicBezTo>
                    <a:pt x="555" y="4067"/>
                    <a:pt x="481" y="4437"/>
                    <a:pt x="148" y="4400"/>
                  </a:cubicBezTo>
                  <a:cubicBezTo>
                    <a:pt x="0" y="3920"/>
                    <a:pt x="481" y="3513"/>
                    <a:pt x="814" y="3143"/>
                  </a:cubicBezTo>
                  <a:cubicBezTo>
                    <a:pt x="1775" y="2108"/>
                    <a:pt x="2847" y="1147"/>
                    <a:pt x="3956" y="222"/>
                  </a:cubicBezTo>
                  <a:cubicBezTo>
                    <a:pt x="4030" y="185"/>
                    <a:pt x="4215" y="1"/>
                    <a:pt x="432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6"/>
            <p:cNvSpPr/>
            <p:nvPr/>
          </p:nvSpPr>
          <p:spPr>
            <a:xfrm>
              <a:off x="2963350" y="2120850"/>
              <a:ext cx="47175" cy="302250"/>
            </a:xfrm>
            <a:custGeom>
              <a:avLst/>
              <a:gdLst/>
              <a:ahLst/>
              <a:cxnLst/>
              <a:rect l="l" t="t" r="r" b="b"/>
              <a:pathLst>
                <a:path w="1887" h="12090" extrusionOk="0">
                  <a:moveTo>
                    <a:pt x="223" y="0"/>
                  </a:moveTo>
                  <a:lnTo>
                    <a:pt x="297" y="0"/>
                  </a:lnTo>
                  <a:cubicBezTo>
                    <a:pt x="555" y="444"/>
                    <a:pt x="444" y="1072"/>
                    <a:pt x="518" y="1627"/>
                  </a:cubicBezTo>
                  <a:cubicBezTo>
                    <a:pt x="814" y="4622"/>
                    <a:pt x="1443" y="7616"/>
                    <a:pt x="1628" y="10648"/>
                  </a:cubicBezTo>
                  <a:lnTo>
                    <a:pt x="1628" y="11276"/>
                  </a:lnTo>
                  <a:cubicBezTo>
                    <a:pt x="1628" y="11498"/>
                    <a:pt x="1886" y="11979"/>
                    <a:pt x="1517" y="12090"/>
                  </a:cubicBezTo>
                  <a:cubicBezTo>
                    <a:pt x="1184" y="11905"/>
                    <a:pt x="1258" y="11535"/>
                    <a:pt x="1221" y="11276"/>
                  </a:cubicBezTo>
                  <a:cubicBezTo>
                    <a:pt x="1147" y="10463"/>
                    <a:pt x="1184" y="9576"/>
                    <a:pt x="1073" y="8725"/>
                  </a:cubicBezTo>
                  <a:cubicBezTo>
                    <a:pt x="777" y="6470"/>
                    <a:pt x="334" y="3882"/>
                    <a:pt x="112" y="1590"/>
                  </a:cubicBezTo>
                  <a:cubicBezTo>
                    <a:pt x="1" y="1109"/>
                    <a:pt x="1" y="592"/>
                    <a:pt x="112" y="74"/>
                  </a:cubicBezTo>
                  <a:cubicBezTo>
                    <a:pt x="112" y="37"/>
                    <a:pt x="18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6"/>
            <p:cNvSpPr/>
            <p:nvPr/>
          </p:nvSpPr>
          <p:spPr>
            <a:xfrm>
              <a:off x="3310875" y="2123625"/>
              <a:ext cx="56425" cy="49925"/>
            </a:xfrm>
            <a:custGeom>
              <a:avLst/>
              <a:gdLst/>
              <a:ahLst/>
              <a:cxnLst/>
              <a:rect l="l" t="t" r="r" b="b"/>
              <a:pathLst>
                <a:path w="2257" h="1997" extrusionOk="0">
                  <a:moveTo>
                    <a:pt x="2219" y="111"/>
                  </a:moveTo>
                  <a:cubicBezTo>
                    <a:pt x="2256" y="407"/>
                    <a:pt x="1960" y="555"/>
                    <a:pt x="1812" y="703"/>
                  </a:cubicBezTo>
                  <a:cubicBezTo>
                    <a:pt x="1332" y="1220"/>
                    <a:pt x="740" y="1664"/>
                    <a:pt x="112" y="1997"/>
                  </a:cubicBezTo>
                  <a:cubicBezTo>
                    <a:pt x="112" y="1923"/>
                    <a:pt x="38" y="1886"/>
                    <a:pt x="1" y="1849"/>
                  </a:cubicBezTo>
                  <a:cubicBezTo>
                    <a:pt x="149" y="1405"/>
                    <a:pt x="666" y="1257"/>
                    <a:pt x="962" y="925"/>
                  </a:cubicBezTo>
                  <a:cubicBezTo>
                    <a:pt x="1295" y="629"/>
                    <a:pt x="1591" y="296"/>
                    <a:pt x="1886" y="0"/>
                  </a:cubicBezTo>
                  <a:cubicBezTo>
                    <a:pt x="1997" y="0"/>
                    <a:pt x="2145" y="37"/>
                    <a:pt x="221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6"/>
            <p:cNvSpPr/>
            <p:nvPr/>
          </p:nvSpPr>
          <p:spPr>
            <a:xfrm>
              <a:off x="2992925" y="2440650"/>
              <a:ext cx="14825" cy="16650"/>
            </a:xfrm>
            <a:custGeom>
              <a:avLst/>
              <a:gdLst/>
              <a:ahLst/>
              <a:cxnLst/>
              <a:rect l="l" t="t" r="r" b="b"/>
              <a:pathLst>
                <a:path w="593" h="666" extrusionOk="0">
                  <a:moveTo>
                    <a:pt x="555" y="333"/>
                  </a:moveTo>
                  <a:cubicBezTo>
                    <a:pt x="592" y="444"/>
                    <a:pt x="555" y="555"/>
                    <a:pt x="445" y="629"/>
                  </a:cubicBezTo>
                  <a:cubicBezTo>
                    <a:pt x="1" y="666"/>
                    <a:pt x="260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6"/>
            <p:cNvSpPr/>
            <p:nvPr/>
          </p:nvSpPr>
          <p:spPr>
            <a:xfrm>
              <a:off x="3232325" y="2452650"/>
              <a:ext cx="151600" cy="183050"/>
            </a:xfrm>
            <a:custGeom>
              <a:avLst/>
              <a:gdLst/>
              <a:ahLst/>
              <a:cxnLst/>
              <a:rect l="l" t="t" r="r" b="b"/>
              <a:pathLst>
                <a:path w="6064" h="7322" extrusionOk="0">
                  <a:moveTo>
                    <a:pt x="6064" y="112"/>
                  </a:moveTo>
                  <a:cubicBezTo>
                    <a:pt x="5916" y="481"/>
                    <a:pt x="5694" y="851"/>
                    <a:pt x="5435" y="1147"/>
                  </a:cubicBezTo>
                  <a:cubicBezTo>
                    <a:pt x="4104" y="3106"/>
                    <a:pt x="2625" y="4918"/>
                    <a:pt x="962" y="6619"/>
                  </a:cubicBezTo>
                  <a:cubicBezTo>
                    <a:pt x="740" y="6877"/>
                    <a:pt x="481" y="7321"/>
                    <a:pt x="37" y="7247"/>
                  </a:cubicBezTo>
                  <a:cubicBezTo>
                    <a:pt x="0" y="6840"/>
                    <a:pt x="444" y="6582"/>
                    <a:pt x="703" y="6360"/>
                  </a:cubicBezTo>
                  <a:cubicBezTo>
                    <a:pt x="1442" y="5546"/>
                    <a:pt x="2256" y="4733"/>
                    <a:pt x="2995" y="3809"/>
                  </a:cubicBezTo>
                  <a:cubicBezTo>
                    <a:pt x="3476" y="3217"/>
                    <a:pt x="3919" y="2589"/>
                    <a:pt x="4400" y="1960"/>
                  </a:cubicBezTo>
                  <a:cubicBezTo>
                    <a:pt x="4843" y="1332"/>
                    <a:pt x="5250" y="666"/>
                    <a:pt x="5731" y="75"/>
                  </a:cubicBezTo>
                  <a:cubicBezTo>
                    <a:pt x="5768" y="1"/>
                    <a:pt x="6027" y="1"/>
                    <a:pt x="606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6"/>
            <p:cNvSpPr/>
            <p:nvPr/>
          </p:nvSpPr>
          <p:spPr>
            <a:xfrm>
              <a:off x="2993850" y="2504425"/>
              <a:ext cx="32375" cy="170075"/>
            </a:xfrm>
            <a:custGeom>
              <a:avLst/>
              <a:gdLst/>
              <a:ahLst/>
              <a:cxnLst/>
              <a:rect l="l" t="t" r="r" b="b"/>
              <a:pathLst>
                <a:path w="1295" h="6803" extrusionOk="0">
                  <a:moveTo>
                    <a:pt x="518" y="74"/>
                  </a:moveTo>
                  <a:cubicBezTo>
                    <a:pt x="814" y="407"/>
                    <a:pt x="666" y="961"/>
                    <a:pt x="666" y="1442"/>
                  </a:cubicBezTo>
                  <a:cubicBezTo>
                    <a:pt x="666" y="3032"/>
                    <a:pt x="408" y="4843"/>
                    <a:pt x="925" y="5989"/>
                  </a:cubicBezTo>
                  <a:cubicBezTo>
                    <a:pt x="999" y="6211"/>
                    <a:pt x="1295" y="6433"/>
                    <a:pt x="1184" y="6692"/>
                  </a:cubicBezTo>
                  <a:cubicBezTo>
                    <a:pt x="740" y="6803"/>
                    <a:pt x="555" y="6285"/>
                    <a:pt x="445" y="5952"/>
                  </a:cubicBezTo>
                  <a:cubicBezTo>
                    <a:pt x="1" y="4474"/>
                    <a:pt x="297" y="1923"/>
                    <a:pt x="334" y="74"/>
                  </a:cubicBezTo>
                  <a:cubicBezTo>
                    <a:pt x="481" y="74"/>
                    <a:pt x="445" y="0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6"/>
            <p:cNvSpPr/>
            <p:nvPr/>
          </p:nvSpPr>
          <p:spPr>
            <a:xfrm>
              <a:off x="3193500" y="2512725"/>
              <a:ext cx="62875" cy="68425"/>
            </a:xfrm>
            <a:custGeom>
              <a:avLst/>
              <a:gdLst/>
              <a:ahLst/>
              <a:cxnLst/>
              <a:rect l="l" t="t" r="r" b="b"/>
              <a:pathLst>
                <a:path w="2515" h="2737" extrusionOk="0">
                  <a:moveTo>
                    <a:pt x="2515" y="112"/>
                  </a:moveTo>
                  <a:cubicBezTo>
                    <a:pt x="2515" y="445"/>
                    <a:pt x="2182" y="629"/>
                    <a:pt x="1997" y="851"/>
                  </a:cubicBezTo>
                  <a:cubicBezTo>
                    <a:pt x="1590" y="1332"/>
                    <a:pt x="1295" y="1776"/>
                    <a:pt x="851" y="2219"/>
                  </a:cubicBezTo>
                  <a:cubicBezTo>
                    <a:pt x="666" y="2404"/>
                    <a:pt x="407" y="2737"/>
                    <a:pt x="74" y="2626"/>
                  </a:cubicBezTo>
                  <a:cubicBezTo>
                    <a:pt x="1" y="2367"/>
                    <a:pt x="296" y="2145"/>
                    <a:pt x="481" y="1960"/>
                  </a:cubicBezTo>
                  <a:cubicBezTo>
                    <a:pt x="1036" y="1406"/>
                    <a:pt x="1701" y="408"/>
                    <a:pt x="2256" y="38"/>
                  </a:cubicBezTo>
                  <a:cubicBezTo>
                    <a:pt x="2367" y="1"/>
                    <a:pt x="2441" y="38"/>
                    <a:pt x="251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6"/>
            <p:cNvSpPr/>
            <p:nvPr/>
          </p:nvSpPr>
          <p:spPr>
            <a:xfrm>
              <a:off x="3193500" y="2511800"/>
              <a:ext cx="99850" cy="110950"/>
            </a:xfrm>
            <a:custGeom>
              <a:avLst/>
              <a:gdLst/>
              <a:ahLst/>
              <a:cxnLst/>
              <a:rect l="l" t="t" r="r" b="b"/>
              <a:pathLst>
                <a:path w="3994" h="4438" extrusionOk="0">
                  <a:moveTo>
                    <a:pt x="3993" y="149"/>
                  </a:moveTo>
                  <a:cubicBezTo>
                    <a:pt x="3919" y="666"/>
                    <a:pt x="3439" y="962"/>
                    <a:pt x="3143" y="1295"/>
                  </a:cubicBezTo>
                  <a:cubicBezTo>
                    <a:pt x="2330" y="2182"/>
                    <a:pt x="1590" y="3143"/>
                    <a:pt x="777" y="3994"/>
                  </a:cubicBezTo>
                  <a:cubicBezTo>
                    <a:pt x="592" y="4179"/>
                    <a:pt x="444" y="4437"/>
                    <a:pt x="148" y="4437"/>
                  </a:cubicBezTo>
                  <a:cubicBezTo>
                    <a:pt x="1" y="3920"/>
                    <a:pt x="592" y="3624"/>
                    <a:pt x="888" y="3291"/>
                  </a:cubicBezTo>
                  <a:cubicBezTo>
                    <a:pt x="1738" y="2330"/>
                    <a:pt x="2810" y="1110"/>
                    <a:pt x="3661" y="186"/>
                  </a:cubicBezTo>
                  <a:cubicBezTo>
                    <a:pt x="3735" y="112"/>
                    <a:pt x="3845" y="1"/>
                    <a:pt x="3993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6"/>
            <p:cNvSpPr/>
            <p:nvPr/>
          </p:nvSpPr>
          <p:spPr>
            <a:xfrm>
              <a:off x="3264675" y="2519200"/>
              <a:ext cx="95225" cy="120175"/>
            </a:xfrm>
            <a:custGeom>
              <a:avLst/>
              <a:gdLst/>
              <a:ahLst/>
              <a:cxnLst/>
              <a:rect l="l" t="t" r="r" b="b"/>
              <a:pathLst>
                <a:path w="3809" h="4807" extrusionOk="0">
                  <a:moveTo>
                    <a:pt x="3808" y="149"/>
                  </a:moveTo>
                  <a:cubicBezTo>
                    <a:pt x="3623" y="629"/>
                    <a:pt x="3365" y="1073"/>
                    <a:pt x="3032" y="1443"/>
                  </a:cubicBezTo>
                  <a:cubicBezTo>
                    <a:pt x="2699" y="1812"/>
                    <a:pt x="2440" y="2256"/>
                    <a:pt x="2108" y="2626"/>
                  </a:cubicBezTo>
                  <a:cubicBezTo>
                    <a:pt x="1664" y="3180"/>
                    <a:pt x="1109" y="3661"/>
                    <a:pt x="629" y="4289"/>
                  </a:cubicBezTo>
                  <a:cubicBezTo>
                    <a:pt x="481" y="4437"/>
                    <a:pt x="370" y="4807"/>
                    <a:pt x="37" y="4696"/>
                  </a:cubicBezTo>
                  <a:cubicBezTo>
                    <a:pt x="0" y="4215"/>
                    <a:pt x="444" y="3809"/>
                    <a:pt x="740" y="3476"/>
                  </a:cubicBezTo>
                  <a:cubicBezTo>
                    <a:pt x="998" y="3143"/>
                    <a:pt x="1368" y="2774"/>
                    <a:pt x="1701" y="2441"/>
                  </a:cubicBezTo>
                  <a:cubicBezTo>
                    <a:pt x="2403" y="1701"/>
                    <a:pt x="2921" y="777"/>
                    <a:pt x="3586" y="38"/>
                  </a:cubicBezTo>
                  <a:cubicBezTo>
                    <a:pt x="3697" y="1"/>
                    <a:pt x="3771" y="75"/>
                    <a:pt x="380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6"/>
            <p:cNvSpPr/>
            <p:nvPr/>
          </p:nvSpPr>
          <p:spPr>
            <a:xfrm>
              <a:off x="3299800" y="2557100"/>
              <a:ext cx="61950" cy="87825"/>
            </a:xfrm>
            <a:custGeom>
              <a:avLst/>
              <a:gdLst/>
              <a:ahLst/>
              <a:cxnLst/>
              <a:rect l="l" t="t" r="r" b="b"/>
              <a:pathLst>
                <a:path w="2478" h="3513" extrusionOk="0">
                  <a:moveTo>
                    <a:pt x="2477" y="148"/>
                  </a:moveTo>
                  <a:cubicBezTo>
                    <a:pt x="2181" y="1405"/>
                    <a:pt x="1146" y="1997"/>
                    <a:pt x="518" y="2921"/>
                  </a:cubicBezTo>
                  <a:cubicBezTo>
                    <a:pt x="555" y="3254"/>
                    <a:pt x="333" y="3513"/>
                    <a:pt x="0" y="3402"/>
                  </a:cubicBezTo>
                  <a:cubicBezTo>
                    <a:pt x="37" y="2699"/>
                    <a:pt x="592" y="2145"/>
                    <a:pt x="998" y="1701"/>
                  </a:cubicBezTo>
                  <a:cubicBezTo>
                    <a:pt x="1220" y="1479"/>
                    <a:pt x="1442" y="1221"/>
                    <a:pt x="1664" y="962"/>
                  </a:cubicBezTo>
                  <a:cubicBezTo>
                    <a:pt x="1849" y="666"/>
                    <a:pt x="1960" y="370"/>
                    <a:pt x="2181" y="74"/>
                  </a:cubicBezTo>
                  <a:cubicBezTo>
                    <a:pt x="2181" y="37"/>
                    <a:pt x="2255" y="74"/>
                    <a:pt x="2255" y="1"/>
                  </a:cubicBezTo>
                  <a:cubicBezTo>
                    <a:pt x="2366" y="37"/>
                    <a:pt x="2403" y="111"/>
                    <a:pt x="2477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6"/>
            <p:cNvSpPr/>
            <p:nvPr/>
          </p:nvSpPr>
          <p:spPr>
            <a:xfrm>
              <a:off x="3338600" y="2582975"/>
              <a:ext cx="33300" cy="52725"/>
            </a:xfrm>
            <a:custGeom>
              <a:avLst/>
              <a:gdLst/>
              <a:ahLst/>
              <a:cxnLst/>
              <a:rect l="l" t="t" r="r" b="b"/>
              <a:pathLst>
                <a:path w="1332" h="2109" extrusionOk="0">
                  <a:moveTo>
                    <a:pt x="1332" y="186"/>
                  </a:moveTo>
                  <a:cubicBezTo>
                    <a:pt x="1184" y="555"/>
                    <a:pt x="1036" y="925"/>
                    <a:pt x="814" y="1221"/>
                  </a:cubicBezTo>
                  <a:cubicBezTo>
                    <a:pt x="666" y="1553"/>
                    <a:pt x="408" y="2108"/>
                    <a:pt x="38" y="1738"/>
                  </a:cubicBezTo>
                  <a:cubicBezTo>
                    <a:pt x="1" y="1553"/>
                    <a:pt x="112" y="1480"/>
                    <a:pt x="260" y="1480"/>
                  </a:cubicBezTo>
                  <a:cubicBezTo>
                    <a:pt x="482" y="962"/>
                    <a:pt x="777" y="555"/>
                    <a:pt x="999" y="38"/>
                  </a:cubicBezTo>
                  <a:cubicBezTo>
                    <a:pt x="1147" y="1"/>
                    <a:pt x="1258" y="75"/>
                    <a:pt x="133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6"/>
            <p:cNvSpPr/>
            <p:nvPr/>
          </p:nvSpPr>
          <p:spPr>
            <a:xfrm>
              <a:off x="3399625" y="2644900"/>
              <a:ext cx="71175" cy="72125"/>
            </a:xfrm>
            <a:custGeom>
              <a:avLst/>
              <a:gdLst/>
              <a:ahLst/>
              <a:cxnLst/>
              <a:rect l="l" t="t" r="r" b="b"/>
              <a:pathLst>
                <a:path w="2847" h="2885" extrusionOk="0">
                  <a:moveTo>
                    <a:pt x="2847" y="186"/>
                  </a:moveTo>
                  <a:cubicBezTo>
                    <a:pt x="2847" y="407"/>
                    <a:pt x="2625" y="407"/>
                    <a:pt x="2477" y="481"/>
                  </a:cubicBezTo>
                  <a:cubicBezTo>
                    <a:pt x="2144" y="888"/>
                    <a:pt x="1701" y="1184"/>
                    <a:pt x="1368" y="1627"/>
                  </a:cubicBezTo>
                  <a:cubicBezTo>
                    <a:pt x="1072" y="2071"/>
                    <a:pt x="739" y="2478"/>
                    <a:pt x="407" y="2884"/>
                  </a:cubicBezTo>
                  <a:cubicBezTo>
                    <a:pt x="0" y="2737"/>
                    <a:pt x="333" y="2330"/>
                    <a:pt x="518" y="2108"/>
                  </a:cubicBezTo>
                  <a:cubicBezTo>
                    <a:pt x="1035" y="1369"/>
                    <a:pt x="1664" y="666"/>
                    <a:pt x="2366" y="112"/>
                  </a:cubicBezTo>
                  <a:cubicBezTo>
                    <a:pt x="2514" y="1"/>
                    <a:pt x="2736" y="38"/>
                    <a:pt x="284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6"/>
            <p:cNvSpPr/>
            <p:nvPr/>
          </p:nvSpPr>
          <p:spPr>
            <a:xfrm>
              <a:off x="3444900" y="2664325"/>
              <a:ext cx="28675" cy="32375"/>
            </a:xfrm>
            <a:custGeom>
              <a:avLst/>
              <a:gdLst/>
              <a:ahLst/>
              <a:cxnLst/>
              <a:rect l="l" t="t" r="r" b="b"/>
              <a:pathLst>
                <a:path w="1147" h="1295" extrusionOk="0">
                  <a:moveTo>
                    <a:pt x="1110" y="111"/>
                  </a:moveTo>
                  <a:cubicBezTo>
                    <a:pt x="1110" y="148"/>
                    <a:pt x="1110" y="185"/>
                    <a:pt x="1147" y="185"/>
                  </a:cubicBezTo>
                  <a:cubicBezTo>
                    <a:pt x="925" y="666"/>
                    <a:pt x="592" y="1035"/>
                    <a:pt x="148" y="1294"/>
                  </a:cubicBezTo>
                  <a:cubicBezTo>
                    <a:pt x="111" y="1257"/>
                    <a:pt x="75" y="1183"/>
                    <a:pt x="1" y="1183"/>
                  </a:cubicBezTo>
                  <a:cubicBezTo>
                    <a:pt x="148" y="850"/>
                    <a:pt x="62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6"/>
            <p:cNvSpPr/>
            <p:nvPr/>
          </p:nvSpPr>
          <p:spPr>
            <a:xfrm>
              <a:off x="3034525" y="2685575"/>
              <a:ext cx="12050" cy="12050"/>
            </a:xfrm>
            <a:custGeom>
              <a:avLst/>
              <a:gdLst/>
              <a:ahLst/>
              <a:cxnLst/>
              <a:rect l="l" t="t" r="r" b="b"/>
              <a:pathLst>
                <a:path w="482" h="482" extrusionOk="0">
                  <a:moveTo>
                    <a:pt x="407" y="74"/>
                  </a:moveTo>
                  <a:cubicBezTo>
                    <a:pt x="407" y="111"/>
                    <a:pt x="407" y="148"/>
                    <a:pt x="444" y="148"/>
                  </a:cubicBezTo>
                  <a:cubicBezTo>
                    <a:pt x="481" y="370"/>
                    <a:pt x="222" y="481"/>
                    <a:pt x="75" y="333"/>
                  </a:cubicBezTo>
                  <a:cubicBezTo>
                    <a:pt x="1" y="74"/>
                    <a:pt x="222" y="0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16"/>
          <p:cNvGrpSpPr/>
          <p:nvPr/>
        </p:nvGrpSpPr>
        <p:grpSpPr>
          <a:xfrm>
            <a:off x="8007420" y="130421"/>
            <a:ext cx="1039033" cy="818161"/>
            <a:chOff x="4036425" y="797300"/>
            <a:chExt cx="808775" cy="636850"/>
          </a:xfrm>
        </p:grpSpPr>
        <p:sp>
          <p:nvSpPr>
            <p:cNvPr id="1094" name="Google Shape;1094;p16"/>
            <p:cNvSpPr/>
            <p:nvPr/>
          </p:nvSpPr>
          <p:spPr>
            <a:xfrm>
              <a:off x="4406150" y="842575"/>
              <a:ext cx="260650" cy="151625"/>
            </a:xfrm>
            <a:custGeom>
              <a:avLst/>
              <a:gdLst/>
              <a:ahLst/>
              <a:cxnLst/>
              <a:rect l="l" t="t" r="r" b="b"/>
              <a:pathLst>
                <a:path w="10426" h="6065" extrusionOk="0">
                  <a:moveTo>
                    <a:pt x="9576" y="1"/>
                  </a:moveTo>
                  <a:cubicBezTo>
                    <a:pt x="10426" y="112"/>
                    <a:pt x="9428" y="555"/>
                    <a:pt x="9169" y="703"/>
                  </a:cubicBezTo>
                  <a:cubicBezTo>
                    <a:pt x="8429" y="1110"/>
                    <a:pt x="7838" y="1517"/>
                    <a:pt x="7062" y="1849"/>
                  </a:cubicBezTo>
                  <a:cubicBezTo>
                    <a:pt x="5657" y="2441"/>
                    <a:pt x="4437" y="3402"/>
                    <a:pt x="3106" y="4105"/>
                  </a:cubicBezTo>
                  <a:cubicBezTo>
                    <a:pt x="2292" y="4585"/>
                    <a:pt x="1553" y="5066"/>
                    <a:pt x="813" y="5620"/>
                  </a:cubicBezTo>
                  <a:cubicBezTo>
                    <a:pt x="592" y="5731"/>
                    <a:pt x="296" y="6064"/>
                    <a:pt x="0" y="5842"/>
                  </a:cubicBezTo>
                  <a:cubicBezTo>
                    <a:pt x="74" y="5399"/>
                    <a:pt x="592" y="5288"/>
                    <a:pt x="887" y="5103"/>
                  </a:cubicBezTo>
                  <a:cubicBezTo>
                    <a:pt x="1516" y="4622"/>
                    <a:pt x="2181" y="4179"/>
                    <a:pt x="2884" y="3772"/>
                  </a:cubicBezTo>
                  <a:cubicBezTo>
                    <a:pt x="3956" y="3254"/>
                    <a:pt x="4917" y="2515"/>
                    <a:pt x="6026" y="1886"/>
                  </a:cubicBezTo>
                  <a:cubicBezTo>
                    <a:pt x="6359" y="1702"/>
                    <a:pt x="6766" y="1554"/>
                    <a:pt x="7135" y="1369"/>
                  </a:cubicBezTo>
                  <a:cubicBezTo>
                    <a:pt x="7505" y="1184"/>
                    <a:pt x="7801" y="925"/>
                    <a:pt x="8134" y="740"/>
                  </a:cubicBezTo>
                  <a:cubicBezTo>
                    <a:pt x="8651" y="555"/>
                    <a:pt x="9132" y="297"/>
                    <a:pt x="9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6"/>
            <p:cNvSpPr/>
            <p:nvPr/>
          </p:nvSpPr>
          <p:spPr>
            <a:xfrm>
              <a:off x="4713000" y="836125"/>
              <a:ext cx="52700" cy="81350"/>
            </a:xfrm>
            <a:custGeom>
              <a:avLst/>
              <a:gdLst/>
              <a:ahLst/>
              <a:cxnLst/>
              <a:rect l="l" t="t" r="r" b="b"/>
              <a:pathLst>
                <a:path w="2108" h="3254" extrusionOk="0">
                  <a:moveTo>
                    <a:pt x="1553" y="2884"/>
                  </a:moveTo>
                  <a:cubicBezTo>
                    <a:pt x="1183" y="2218"/>
                    <a:pt x="777" y="1590"/>
                    <a:pt x="333" y="998"/>
                  </a:cubicBezTo>
                  <a:cubicBezTo>
                    <a:pt x="222" y="813"/>
                    <a:pt x="0" y="629"/>
                    <a:pt x="37" y="370"/>
                  </a:cubicBezTo>
                  <a:cubicBezTo>
                    <a:pt x="296" y="0"/>
                    <a:pt x="592" y="666"/>
                    <a:pt x="740" y="924"/>
                  </a:cubicBezTo>
                  <a:cubicBezTo>
                    <a:pt x="1110" y="1405"/>
                    <a:pt x="1442" y="1886"/>
                    <a:pt x="1775" y="2403"/>
                  </a:cubicBezTo>
                  <a:cubicBezTo>
                    <a:pt x="1886" y="2662"/>
                    <a:pt x="2108" y="3253"/>
                    <a:pt x="1775" y="3253"/>
                  </a:cubicBezTo>
                  <a:cubicBezTo>
                    <a:pt x="1553" y="3253"/>
                    <a:pt x="1553" y="3032"/>
                    <a:pt x="1553" y="28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6"/>
            <p:cNvSpPr/>
            <p:nvPr/>
          </p:nvSpPr>
          <p:spPr>
            <a:xfrm>
              <a:off x="4686200" y="841650"/>
              <a:ext cx="55475" cy="88775"/>
            </a:xfrm>
            <a:custGeom>
              <a:avLst/>
              <a:gdLst/>
              <a:ahLst/>
              <a:cxnLst/>
              <a:rect l="l" t="t" r="r" b="b"/>
              <a:pathLst>
                <a:path w="2219" h="3551" extrusionOk="0">
                  <a:moveTo>
                    <a:pt x="0" y="408"/>
                  </a:moveTo>
                  <a:cubicBezTo>
                    <a:pt x="296" y="1"/>
                    <a:pt x="555" y="814"/>
                    <a:pt x="740" y="1073"/>
                  </a:cubicBezTo>
                  <a:cubicBezTo>
                    <a:pt x="1109" y="1554"/>
                    <a:pt x="1479" y="2071"/>
                    <a:pt x="1812" y="2626"/>
                  </a:cubicBezTo>
                  <a:cubicBezTo>
                    <a:pt x="1960" y="2885"/>
                    <a:pt x="2218" y="3550"/>
                    <a:pt x="1775" y="3439"/>
                  </a:cubicBezTo>
                  <a:cubicBezTo>
                    <a:pt x="1664" y="3402"/>
                    <a:pt x="1627" y="3143"/>
                    <a:pt x="1553" y="3032"/>
                  </a:cubicBezTo>
                  <a:cubicBezTo>
                    <a:pt x="1183" y="2182"/>
                    <a:pt x="296" y="1443"/>
                    <a:pt x="0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6"/>
            <p:cNvSpPr/>
            <p:nvPr/>
          </p:nvSpPr>
          <p:spPr>
            <a:xfrm>
              <a:off x="4664925" y="862925"/>
              <a:ext cx="55500" cy="80425"/>
            </a:xfrm>
            <a:custGeom>
              <a:avLst/>
              <a:gdLst/>
              <a:ahLst/>
              <a:cxnLst/>
              <a:rect l="l" t="t" r="r" b="b"/>
              <a:pathLst>
                <a:path w="2220" h="3217" extrusionOk="0">
                  <a:moveTo>
                    <a:pt x="1923" y="3217"/>
                  </a:moveTo>
                  <a:cubicBezTo>
                    <a:pt x="1591" y="3106"/>
                    <a:pt x="1517" y="2699"/>
                    <a:pt x="1406" y="2440"/>
                  </a:cubicBezTo>
                  <a:cubicBezTo>
                    <a:pt x="1258" y="2181"/>
                    <a:pt x="1110" y="1923"/>
                    <a:pt x="925" y="1664"/>
                  </a:cubicBezTo>
                  <a:cubicBezTo>
                    <a:pt x="629" y="1183"/>
                    <a:pt x="149" y="740"/>
                    <a:pt x="1" y="111"/>
                  </a:cubicBezTo>
                  <a:cubicBezTo>
                    <a:pt x="112" y="74"/>
                    <a:pt x="149" y="0"/>
                    <a:pt x="260" y="0"/>
                  </a:cubicBezTo>
                  <a:cubicBezTo>
                    <a:pt x="814" y="740"/>
                    <a:pt x="1332" y="1516"/>
                    <a:pt x="1776" y="2329"/>
                  </a:cubicBezTo>
                  <a:cubicBezTo>
                    <a:pt x="1886" y="2551"/>
                    <a:pt x="2219" y="2921"/>
                    <a:pt x="1923" y="32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6"/>
            <p:cNvSpPr/>
            <p:nvPr/>
          </p:nvSpPr>
          <p:spPr>
            <a:xfrm>
              <a:off x="4627975" y="875850"/>
              <a:ext cx="71175" cy="79525"/>
            </a:xfrm>
            <a:custGeom>
              <a:avLst/>
              <a:gdLst/>
              <a:ahLst/>
              <a:cxnLst/>
              <a:rect l="l" t="t" r="r" b="b"/>
              <a:pathLst>
                <a:path w="2847" h="3181" extrusionOk="0">
                  <a:moveTo>
                    <a:pt x="2662" y="3143"/>
                  </a:moveTo>
                  <a:cubicBezTo>
                    <a:pt x="2292" y="3180"/>
                    <a:pt x="2218" y="2774"/>
                    <a:pt x="2070" y="2515"/>
                  </a:cubicBezTo>
                  <a:cubicBezTo>
                    <a:pt x="1812" y="1923"/>
                    <a:pt x="1405" y="1406"/>
                    <a:pt x="961" y="962"/>
                  </a:cubicBezTo>
                  <a:cubicBezTo>
                    <a:pt x="924" y="925"/>
                    <a:pt x="0" y="149"/>
                    <a:pt x="481" y="38"/>
                  </a:cubicBezTo>
                  <a:cubicBezTo>
                    <a:pt x="703" y="1"/>
                    <a:pt x="1109" y="481"/>
                    <a:pt x="1257" y="629"/>
                  </a:cubicBezTo>
                  <a:cubicBezTo>
                    <a:pt x="1701" y="1110"/>
                    <a:pt x="2107" y="1628"/>
                    <a:pt x="2403" y="2219"/>
                  </a:cubicBezTo>
                  <a:cubicBezTo>
                    <a:pt x="2588" y="2552"/>
                    <a:pt x="2847" y="2921"/>
                    <a:pt x="2662" y="31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6"/>
            <p:cNvSpPr/>
            <p:nvPr/>
          </p:nvSpPr>
          <p:spPr>
            <a:xfrm>
              <a:off x="4603000" y="894350"/>
              <a:ext cx="67500" cy="84125"/>
            </a:xfrm>
            <a:custGeom>
              <a:avLst/>
              <a:gdLst/>
              <a:ahLst/>
              <a:cxnLst/>
              <a:rect l="l" t="t" r="r" b="b"/>
              <a:pathLst>
                <a:path w="2700" h="3365" extrusionOk="0">
                  <a:moveTo>
                    <a:pt x="2404" y="3365"/>
                  </a:moveTo>
                  <a:cubicBezTo>
                    <a:pt x="2071" y="3291"/>
                    <a:pt x="2034" y="2847"/>
                    <a:pt x="1849" y="2588"/>
                  </a:cubicBezTo>
                  <a:cubicBezTo>
                    <a:pt x="1406" y="1886"/>
                    <a:pt x="925" y="1257"/>
                    <a:pt x="371" y="666"/>
                  </a:cubicBezTo>
                  <a:cubicBezTo>
                    <a:pt x="297" y="555"/>
                    <a:pt x="1" y="185"/>
                    <a:pt x="297" y="111"/>
                  </a:cubicBezTo>
                  <a:cubicBezTo>
                    <a:pt x="592" y="0"/>
                    <a:pt x="888" y="592"/>
                    <a:pt x="1073" y="777"/>
                  </a:cubicBezTo>
                  <a:cubicBezTo>
                    <a:pt x="1480" y="1294"/>
                    <a:pt x="1886" y="1812"/>
                    <a:pt x="2219" y="2403"/>
                  </a:cubicBezTo>
                  <a:cubicBezTo>
                    <a:pt x="2367" y="2625"/>
                    <a:pt x="2700" y="3032"/>
                    <a:pt x="2404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6"/>
            <p:cNvSpPr/>
            <p:nvPr/>
          </p:nvSpPr>
          <p:spPr>
            <a:xfrm>
              <a:off x="4577125" y="917450"/>
              <a:ext cx="69350" cy="77675"/>
            </a:xfrm>
            <a:custGeom>
              <a:avLst/>
              <a:gdLst/>
              <a:ahLst/>
              <a:cxnLst/>
              <a:rect l="l" t="t" r="r" b="b"/>
              <a:pathLst>
                <a:path w="2774" h="3107" extrusionOk="0">
                  <a:moveTo>
                    <a:pt x="2145" y="2699"/>
                  </a:moveTo>
                  <a:cubicBezTo>
                    <a:pt x="1738" y="2034"/>
                    <a:pt x="1295" y="1368"/>
                    <a:pt x="814" y="740"/>
                  </a:cubicBezTo>
                  <a:cubicBezTo>
                    <a:pt x="666" y="555"/>
                    <a:pt x="1" y="0"/>
                    <a:pt x="592" y="0"/>
                  </a:cubicBezTo>
                  <a:cubicBezTo>
                    <a:pt x="814" y="0"/>
                    <a:pt x="1073" y="481"/>
                    <a:pt x="1221" y="666"/>
                  </a:cubicBezTo>
                  <a:cubicBezTo>
                    <a:pt x="1627" y="1147"/>
                    <a:pt x="1997" y="1664"/>
                    <a:pt x="2330" y="2219"/>
                  </a:cubicBezTo>
                  <a:cubicBezTo>
                    <a:pt x="2441" y="2441"/>
                    <a:pt x="2774" y="3032"/>
                    <a:pt x="2404" y="3069"/>
                  </a:cubicBezTo>
                  <a:cubicBezTo>
                    <a:pt x="2182" y="3106"/>
                    <a:pt x="2182" y="2921"/>
                    <a:pt x="2145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6"/>
            <p:cNvSpPr/>
            <p:nvPr/>
          </p:nvSpPr>
          <p:spPr>
            <a:xfrm>
              <a:off x="4560500" y="939625"/>
              <a:ext cx="61950" cy="70275"/>
            </a:xfrm>
            <a:custGeom>
              <a:avLst/>
              <a:gdLst/>
              <a:ahLst/>
              <a:cxnLst/>
              <a:rect l="l" t="t" r="r" b="b"/>
              <a:pathLst>
                <a:path w="2478" h="2811" extrusionOk="0">
                  <a:moveTo>
                    <a:pt x="2218" y="2774"/>
                  </a:moveTo>
                  <a:cubicBezTo>
                    <a:pt x="1923" y="2811"/>
                    <a:pt x="1775" y="2441"/>
                    <a:pt x="1627" y="2219"/>
                  </a:cubicBezTo>
                  <a:cubicBezTo>
                    <a:pt x="1183" y="1554"/>
                    <a:pt x="407" y="962"/>
                    <a:pt x="0" y="149"/>
                  </a:cubicBezTo>
                  <a:cubicBezTo>
                    <a:pt x="74" y="112"/>
                    <a:pt x="111" y="1"/>
                    <a:pt x="296" y="1"/>
                  </a:cubicBezTo>
                  <a:cubicBezTo>
                    <a:pt x="814" y="666"/>
                    <a:pt x="1442" y="1258"/>
                    <a:pt x="1960" y="1997"/>
                  </a:cubicBezTo>
                  <a:cubicBezTo>
                    <a:pt x="2108" y="2182"/>
                    <a:pt x="2477" y="2478"/>
                    <a:pt x="2218" y="27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6"/>
            <p:cNvSpPr/>
            <p:nvPr/>
          </p:nvSpPr>
          <p:spPr>
            <a:xfrm>
              <a:off x="4538300" y="947025"/>
              <a:ext cx="62875" cy="74900"/>
            </a:xfrm>
            <a:custGeom>
              <a:avLst/>
              <a:gdLst/>
              <a:ahLst/>
              <a:cxnLst/>
              <a:rect l="l" t="t" r="r" b="b"/>
              <a:pathLst>
                <a:path w="2515" h="2996" extrusionOk="0">
                  <a:moveTo>
                    <a:pt x="2256" y="2995"/>
                  </a:moveTo>
                  <a:cubicBezTo>
                    <a:pt x="1886" y="2921"/>
                    <a:pt x="1886" y="2515"/>
                    <a:pt x="1739" y="2256"/>
                  </a:cubicBezTo>
                  <a:cubicBezTo>
                    <a:pt x="1406" y="1812"/>
                    <a:pt x="1036" y="1479"/>
                    <a:pt x="703" y="925"/>
                  </a:cubicBezTo>
                  <a:cubicBezTo>
                    <a:pt x="592" y="814"/>
                    <a:pt x="1" y="38"/>
                    <a:pt x="408" y="1"/>
                  </a:cubicBezTo>
                  <a:cubicBezTo>
                    <a:pt x="592" y="1"/>
                    <a:pt x="888" y="444"/>
                    <a:pt x="1036" y="666"/>
                  </a:cubicBezTo>
                  <a:cubicBezTo>
                    <a:pt x="1369" y="1184"/>
                    <a:pt x="1812" y="1627"/>
                    <a:pt x="2108" y="2145"/>
                  </a:cubicBezTo>
                  <a:cubicBezTo>
                    <a:pt x="2256" y="2367"/>
                    <a:pt x="2515" y="2736"/>
                    <a:pt x="2256" y="29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6"/>
            <p:cNvSpPr/>
            <p:nvPr/>
          </p:nvSpPr>
          <p:spPr>
            <a:xfrm>
              <a:off x="4521675" y="961825"/>
              <a:ext cx="49925" cy="66550"/>
            </a:xfrm>
            <a:custGeom>
              <a:avLst/>
              <a:gdLst/>
              <a:ahLst/>
              <a:cxnLst/>
              <a:rect l="l" t="t" r="r" b="b"/>
              <a:pathLst>
                <a:path w="1997" h="2662" extrusionOk="0">
                  <a:moveTo>
                    <a:pt x="1886" y="2625"/>
                  </a:moveTo>
                  <a:cubicBezTo>
                    <a:pt x="1516" y="2662"/>
                    <a:pt x="1405" y="2255"/>
                    <a:pt x="1257" y="2070"/>
                  </a:cubicBezTo>
                  <a:cubicBezTo>
                    <a:pt x="777" y="1479"/>
                    <a:pt x="333" y="850"/>
                    <a:pt x="0" y="185"/>
                  </a:cubicBezTo>
                  <a:cubicBezTo>
                    <a:pt x="37" y="74"/>
                    <a:pt x="111" y="74"/>
                    <a:pt x="185" y="0"/>
                  </a:cubicBezTo>
                  <a:cubicBezTo>
                    <a:pt x="222" y="37"/>
                    <a:pt x="259" y="37"/>
                    <a:pt x="296" y="37"/>
                  </a:cubicBezTo>
                  <a:cubicBezTo>
                    <a:pt x="555" y="481"/>
                    <a:pt x="888" y="850"/>
                    <a:pt x="1220" y="1294"/>
                  </a:cubicBezTo>
                  <a:cubicBezTo>
                    <a:pt x="1553" y="1738"/>
                    <a:pt x="1997" y="2070"/>
                    <a:pt x="188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4494875" y="970125"/>
              <a:ext cx="57325" cy="70275"/>
            </a:xfrm>
            <a:custGeom>
              <a:avLst/>
              <a:gdLst/>
              <a:ahLst/>
              <a:cxnLst/>
              <a:rect l="l" t="t" r="r" b="b"/>
              <a:pathLst>
                <a:path w="2293" h="2811" extrusionOk="0">
                  <a:moveTo>
                    <a:pt x="0" y="186"/>
                  </a:moveTo>
                  <a:cubicBezTo>
                    <a:pt x="74" y="112"/>
                    <a:pt x="111" y="1"/>
                    <a:pt x="259" y="38"/>
                  </a:cubicBezTo>
                  <a:cubicBezTo>
                    <a:pt x="703" y="703"/>
                    <a:pt x="1368" y="1258"/>
                    <a:pt x="1849" y="2034"/>
                  </a:cubicBezTo>
                  <a:cubicBezTo>
                    <a:pt x="1923" y="2145"/>
                    <a:pt x="2292" y="2700"/>
                    <a:pt x="1960" y="2774"/>
                  </a:cubicBezTo>
                  <a:cubicBezTo>
                    <a:pt x="1738" y="2811"/>
                    <a:pt x="1516" y="2256"/>
                    <a:pt x="1442" y="2145"/>
                  </a:cubicBezTo>
                  <a:cubicBezTo>
                    <a:pt x="925" y="1480"/>
                    <a:pt x="296" y="962"/>
                    <a:pt x="0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4455125" y="981225"/>
              <a:ext cx="67500" cy="85975"/>
            </a:xfrm>
            <a:custGeom>
              <a:avLst/>
              <a:gdLst/>
              <a:ahLst/>
              <a:cxnLst/>
              <a:rect l="l" t="t" r="r" b="b"/>
              <a:pathLst>
                <a:path w="2700" h="3439" extrusionOk="0">
                  <a:moveTo>
                    <a:pt x="2404" y="3439"/>
                  </a:moveTo>
                  <a:cubicBezTo>
                    <a:pt x="2071" y="3402"/>
                    <a:pt x="2145" y="3106"/>
                    <a:pt x="2071" y="2884"/>
                  </a:cubicBezTo>
                  <a:cubicBezTo>
                    <a:pt x="1701" y="2071"/>
                    <a:pt x="1147" y="1331"/>
                    <a:pt x="481" y="703"/>
                  </a:cubicBezTo>
                  <a:cubicBezTo>
                    <a:pt x="296" y="555"/>
                    <a:pt x="38" y="518"/>
                    <a:pt x="1" y="222"/>
                  </a:cubicBezTo>
                  <a:cubicBezTo>
                    <a:pt x="148" y="0"/>
                    <a:pt x="444" y="148"/>
                    <a:pt x="666" y="333"/>
                  </a:cubicBezTo>
                  <a:cubicBezTo>
                    <a:pt x="1332" y="962"/>
                    <a:pt x="1886" y="1738"/>
                    <a:pt x="2330" y="2551"/>
                  </a:cubicBezTo>
                  <a:cubicBezTo>
                    <a:pt x="2478" y="2847"/>
                    <a:pt x="2699" y="3217"/>
                    <a:pt x="2404" y="3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6"/>
            <p:cNvSpPr/>
            <p:nvPr/>
          </p:nvSpPr>
          <p:spPr>
            <a:xfrm>
              <a:off x="4427400" y="998775"/>
              <a:ext cx="68425" cy="85075"/>
            </a:xfrm>
            <a:custGeom>
              <a:avLst/>
              <a:gdLst/>
              <a:ahLst/>
              <a:cxnLst/>
              <a:rect l="l" t="t" r="r" b="b"/>
              <a:pathLst>
                <a:path w="2737" h="3403" extrusionOk="0">
                  <a:moveTo>
                    <a:pt x="2588" y="3402"/>
                  </a:moveTo>
                  <a:cubicBezTo>
                    <a:pt x="2182" y="3328"/>
                    <a:pt x="2108" y="2848"/>
                    <a:pt x="1923" y="2552"/>
                  </a:cubicBezTo>
                  <a:cubicBezTo>
                    <a:pt x="1627" y="1923"/>
                    <a:pt x="1184" y="1369"/>
                    <a:pt x="703" y="888"/>
                  </a:cubicBezTo>
                  <a:cubicBezTo>
                    <a:pt x="481" y="666"/>
                    <a:pt x="0" y="555"/>
                    <a:pt x="74" y="112"/>
                  </a:cubicBezTo>
                  <a:cubicBezTo>
                    <a:pt x="111" y="75"/>
                    <a:pt x="185" y="75"/>
                    <a:pt x="259" y="38"/>
                  </a:cubicBezTo>
                  <a:cubicBezTo>
                    <a:pt x="296" y="1"/>
                    <a:pt x="296" y="38"/>
                    <a:pt x="296" y="75"/>
                  </a:cubicBezTo>
                  <a:cubicBezTo>
                    <a:pt x="1147" y="666"/>
                    <a:pt x="1849" y="1480"/>
                    <a:pt x="2293" y="2404"/>
                  </a:cubicBezTo>
                  <a:cubicBezTo>
                    <a:pt x="2477" y="2663"/>
                    <a:pt x="2736" y="3032"/>
                    <a:pt x="2588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6"/>
            <p:cNvSpPr/>
            <p:nvPr/>
          </p:nvSpPr>
          <p:spPr>
            <a:xfrm>
              <a:off x="4186175" y="1041300"/>
              <a:ext cx="153450" cy="98925"/>
            </a:xfrm>
            <a:custGeom>
              <a:avLst/>
              <a:gdLst/>
              <a:ahLst/>
              <a:cxnLst/>
              <a:rect l="l" t="t" r="r" b="b"/>
              <a:pathLst>
                <a:path w="6138" h="3957" extrusionOk="0">
                  <a:moveTo>
                    <a:pt x="4806" y="1147"/>
                  </a:moveTo>
                  <a:cubicBezTo>
                    <a:pt x="4695" y="1221"/>
                    <a:pt x="4584" y="1295"/>
                    <a:pt x="4547" y="1405"/>
                  </a:cubicBezTo>
                  <a:cubicBezTo>
                    <a:pt x="3475" y="2071"/>
                    <a:pt x="2329" y="2699"/>
                    <a:pt x="1257" y="3402"/>
                  </a:cubicBezTo>
                  <a:cubicBezTo>
                    <a:pt x="924" y="3624"/>
                    <a:pt x="592" y="3956"/>
                    <a:pt x="185" y="3956"/>
                  </a:cubicBezTo>
                  <a:cubicBezTo>
                    <a:pt x="0" y="3624"/>
                    <a:pt x="444" y="3476"/>
                    <a:pt x="629" y="3328"/>
                  </a:cubicBezTo>
                  <a:cubicBezTo>
                    <a:pt x="1294" y="2921"/>
                    <a:pt x="1997" y="2478"/>
                    <a:pt x="2662" y="2034"/>
                  </a:cubicBezTo>
                  <a:cubicBezTo>
                    <a:pt x="2958" y="1849"/>
                    <a:pt x="3327" y="1701"/>
                    <a:pt x="3586" y="1516"/>
                  </a:cubicBezTo>
                  <a:cubicBezTo>
                    <a:pt x="4252" y="1036"/>
                    <a:pt x="4954" y="592"/>
                    <a:pt x="5694" y="185"/>
                  </a:cubicBezTo>
                  <a:cubicBezTo>
                    <a:pt x="5804" y="111"/>
                    <a:pt x="6026" y="1"/>
                    <a:pt x="6063" y="259"/>
                  </a:cubicBezTo>
                  <a:cubicBezTo>
                    <a:pt x="6137" y="481"/>
                    <a:pt x="5620" y="629"/>
                    <a:pt x="5435" y="703"/>
                  </a:cubicBezTo>
                  <a:cubicBezTo>
                    <a:pt x="5250" y="888"/>
                    <a:pt x="5028" y="1036"/>
                    <a:pt x="4806" y="1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6"/>
            <p:cNvSpPr/>
            <p:nvPr/>
          </p:nvSpPr>
          <p:spPr>
            <a:xfrm>
              <a:off x="4422775" y="1132800"/>
              <a:ext cx="34225" cy="122025"/>
            </a:xfrm>
            <a:custGeom>
              <a:avLst/>
              <a:gdLst/>
              <a:ahLst/>
              <a:cxnLst/>
              <a:rect l="l" t="t" r="r" b="b"/>
              <a:pathLst>
                <a:path w="1369" h="4881" extrusionOk="0">
                  <a:moveTo>
                    <a:pt x="703" y="4548"/>
                  </a:moveTo>
                  <a:cubicBezTo>
                    <a:pt x="592" y="4363"/>
                    <a:pt x="777" y="4326"/>
                    <a:pt x="814" y="4141"/>
                  </a:cubicBezTo>
                  <a:cubicBezTo>
                    <a:pt x="888" y="3402"/>
                    <a:pt x="444" y="2552"/>
                    <a:pt x="259" y="1775"/>
                  </a:cubicBezTo>
                  <a:cubicBezTo>
                    <a:pt x="112" y="1332"/>
                    <a:pt x="38" y="925"/>
                    <a:pt x="1" y="481"/>
                  </a:cubicBezTo>
                  <a:cubicBezTo>
                    <a:pt x="407" y="1"/>
                    <a:pt x="555" y="1295"/>
                    <a:pt x="703" y="1775"/>
                  </a:cubicBezTo>
                  <a:cubicBezTo>
                    <a:pt x="851" y="2330"/>
                    <a:pt x="1036" y="2884"/>
                    <a:pt x="1110" y="3291"/>
                  </a:cubicBezTo>
                  <a:cubicBezTo>
                    <a:pt x="1184" y="3772"/>
                    <a:pt x="1369" y="4881"/>
                    <a:pt x="703" y="45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6"/>
            <p:cNvSpPr/>
            <p:nvPr/>
          </p:nvSpPr>
          <p:spPr>
            <a:xfrm>
              <a:off x="4162125" y="1142050"/>
              <a:ext cx="12050" cy="13875"/>
            </a:xfrm>
            <a:custGeom>
              <a:avLst/>
              <a:gdLst/>
              <a:ahLst/>
              <a:cxnLst/>
              <a:rect l="l" t="t" r="r" b="b"/>
              <a:pathLst>
                <a:path w="482" h="555" extrusionOk="0">
                  <a:moveTo>
                    <a:pt x="481" y="148"/>
                  </a:moveTo>
                  <a:cubicBezTo>
                    <a:pt x="481" y="444"/>
                    <a:pt x="297" y="555"/>
                    <a:pt x="75" y="518"/>
                  </a:cubicBezTo>
                  <a:cubicBezTo>
                    <a:pt x="75" y="481"/>
                    <a:pt x="75" y="407"/>
                    <a:pt x="1" y="407"/>
                  </a:cubicBezTo>
                  <a:cubicBezTo>
                    <a:pt x="1" y="148"/>
                    <a:pt x="297" y="0"/>
                    <a:pt x="48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4390425" y="1153150"/>
              <a:ext cx="42550" cy="106300"/>
            </a:xfrm>
            <a:custGeom>
              <a:avLst/>
              <a:gdLst/>
              <a:ahLst/>
              <a:cxnLst/>
              <a:rect l="l" t="t" r="r" b="b"/>
              <a:pathLst>
                <a:path w="1702" h="4252" extrusionOk="0">
                  <a:moveTo>
                    <a:pt x="1406" y="4252"/>
                  </a:moveTo>
                  <a:cubicBezTo>
                    <a:pt x="1036" y="4252"/>
                    <a:pt x="1110" y="3956"/>
                    <a:pt x="1073" y="3660"/>
                  </a:cubicBezTo>
                  <a:cubicBezTo>
                    <a:pt x="925" y="2736"/>
                    <a:pt x="703" y="1775"/>
                    <a:pt x="370" y="887"/>
                  </a:cubicBezTo>
                  <a:cubicBezTo>
                    <a:pt x="259" y="629"/>
                    <a:pt x="38" y="407"/>
                    <a:pt x="1" y="111"/>
                  </a:cubicBezTo>
                  <a:cubicBezTo>
                    <a:pt x="112" y="111"/>
                    <a:pt x="112" y="0"/>
                    <a:pt x="259" y="37"/>
                  </a:cubicBezTo>
                  <a:cubicBezTo>
                    <a:pt x="925" y="665"/>
                    <a:pt x="1184" y="1996"/>
                    <a:pt x="1369" y="3179"/>
                  </a:cubicBezTo>
                  <a:cubicBezTo>
                    <a:pt x="1442" y="3549"/>
                    <a:pt x="1701" y="3993"/>
                    <a:pt x="1406" y="42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6"/>
            <p:cNvSpPr/>
            <p:nvPr/>
          </p:nvSpPr>
          <p:spPr>
            <a:xfrm>
              <a:off x="4071550" y="1162375"/>
              <a:ext cx="93375" cy="134050"/>
            </a:xfrm>
            <a:custGeom>
              <a:avLst/>
              <a:gdLst/>
              <a:ahLst/>
              <a:cxnLst/>
              <a:rect l="l" t="t" r="r" b="b"/>
              <a:pathLst>
                <a:path w="3735" h="5362" extrusionOk="0">
                  <a:moveTo>
                    <a:pt x="3328" y="38"/>
                  </a:moveTo>
                  <a:cubicBezTo>
                    <a:pt x="3587" y="1"/>
                    <a:pt x="3624" y="1"/>
                    <a:pt x="3661" y="149"/>
                  </a:cubicBezTo>
                  <a:cubicBezTo>
                    <a:pt x="3735" y="407"/>
                    <a:pt x="3328" y="444"/>
                    <a:pt x="3254" y="518"/>
                  </a:cubicBezTo>
                  <a:cubicBezTo>
                    <a:pt x="2478" y="1184"/>
                    <a:pt x="1812" y="1960"/>
                    <a:pt x="1221" y="2810"/>
                  </a:cubicBezTo>
                  <a:cubicBezTo>
                    <a:pt x="814" y="3402"/>
                    <a:pt x="555" y="4067"/>
                    <a:pt x="444" y="4770"/>
                  </a:cubicBezTo>
                  <a:cubicBezTo>
                    <a:pt x="407" y="5029"/>
                    <a:pt x="481" y="5361"/>
                    <a:pt x="260" y="5361"/>
                  </a:cubicBezTo>
                  <a:cubicBezTo>
                    <a:pt x="1" y="5361"/>
                    <a:pt x="38" y="4918"/>
                    <a:pt x="75" y="4622"/>
                  </a:cubicBezTo>
                  <a:cubicBezTo>
                    <a:pt x="112" y="4215"/>
                    <a:pt x="223" y="3846"/>
                    <a:pt x="370" y="3476"/>
                  </a:cubicBezTo>
                  <a:cubicBezTo>
                    <a:pt x="1036" y="2145"/>
                    <a:pt x="2034" y="962"/>
                    <a:pt x="3254" y="75"/>
                  </a:cubicBezTo>
                  <a:cubicBezTo>
                    <a:pt x="3254" y="38"/>
                    <a:pt x="3291" y="38"/>
                    <a:pt x="332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6"/>
            <p:cNvSpPr/>
            <p:nvPr/>
          </p:nvSpPr>
          <p:spPr>
            <a:xfrm>
              <a:off x="4356225" y="1168850"/>
              <a:ext cx="49025" cy="107250"/>
            </a:xfrm>
            <a:custGeom>
              <a:avLst/>
              <a:gdLst/>
              <a:ahLst/>
              <a:cxnLst/>
              <a:rect l="l" t="t" r="r" b="b"/>
              <a:pathLst>
                <a:path w="1961" h="4290" extrusionOk="0">
                  <a:moveTo>
                    <a:pt x="1553" y="4289"/>
                  </a:moveTo>
                  <a:cubicBezTo>
                    <a:pt x="1258" y="4104"/>
                    <a:pt x="1369" y="3808"/>
                    <a:pt x="1332" y="3513"/>
                  </a:cubicBezTo>
                  <a:cubicBezTo>
                    <a:pt x="1221" y="2625"/>
                    <a:pt x="962" y="1775"/>
                    <a:pt x="629" y="925"/>
                  </a:cubicBezTo>
                  <a:cubicBezTo>
                    <a:pt x="518" y="740"/>
                    <a:pt x="1" y="148"/>
                    <a:pt x="370" y="74"/>
                  </a:cubicBezTo>
                  <a:cubicBezTo>
                    <a:pt x="629" y="1"/>
                    <a:pt x="925" y="666"/>
                    <a:pt x="1036" y="888"/>
                  </a:cubicBezTo>
                  <a:cubicBezTo>
                    <a:pt x="1332" y="1627"/>
                    <a:pt x="1553" y="2404"/>
                    <a:pt x="1664" y="3217"/>
                  </a:cubicBezTo>
                  <a:cubicBezTo>
                    <a:pt x="1738" y="3550"/>
                    <a:pt x="1960" y="4141"/>
                    <a:pt x="1553" y="42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6"/>
            <p:cNvSpPr/>
            <p:nvPr/>
          </p:nvSpPr>
          <p:spPr>
            <a:xfrm>
              <a:off x="4331275" y="1181800"/>
              <a:ext cx="37925" cy="110925"/>
            </a:xfrm>
            <a:custGeom>
              <a:avLst/>
              <a:gdLst/>
              <a:ahLst/>
              <a:cxnLst/>
              <a:rect l="l" t="t" r="r" b="b"/>
              <a:pathLst>
                <a:path w="1517" h="4437" extrusionOk="0">
                  <a:moveTo>
                    <a:pt x="222" y="259"/>
                  </a:moveTo>
                  <a:cubicBezTo>
                    <a:pt x="555" y="0"/>
                    <a:pt x="1073" y="1442"/>
                    <a:pt x="1147" y="1775"/>
                  </a:cubicBezTo>
                  <a:cubicBezTo>
                    <a:pt x="1331" y="2403"/>
                    <a:pt x="1442" y="3069"/>
                    <a:pt x="1516" y="3771"/>
                  </a:cubicBezTo>
                  <a:cubicBezTo>
                    <a:pt x="1516" y="4104"/>
                    <a:pt x="1516" y="4363"/>
                    <a:pt x="1331" y="4400"/>
                  </a:cubicBezTo>
                  <a:cubicBezTo>
                    <a:pt x="1036" y="4437"/>
                    <a:pt x="1147" y="4067"/>
                    <a:pt x="1110" y="3771"/>
                  </a:cubicBezTo>
                  <a:cubicBezTo>
                    <a:pt x="1036" y="2810"/>
                    <a:pt x="814" y="1886"/>
                    <a:pt x="444" y="1035"/>
                  </a:cubicBezTo>
                  <a:cubicBezTo>
                    <a:pt x="370" y="850"/>
                    <a:pt x="0" y="444"/>
                    <a:pt x="2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6"/>
            <p:cNvSpPr/>
            <p:nvPr/>
          </p:nvSpPr>
          <p:spPr>
            <a:xfrm>
              <a:off x="4308175" y="1208600"/>
              <a:ext cx="43450" cy="96150"/>
            </a:xfrm>
            <a:custGeom>
              <a:avLst/>
              <a:gdLst/>
              <a:ahLst/>
              <a:cxnLst/>
              <a:rect l="l" t="t" r="r" b="b"/>
              <a:pathLst>
                <a:path w="1738" h="3846" extrusionOk="0">
                  <a:moveTo>
                    <a:pt x="1294" y="3845"/>
                  </a:moveTo>
                  <a:cubicBezTo>
                    <a:pt x="1072" y="3734"/>
                    <a:pt x="1183" y="3475"/>
                    <a:pt x="1146" y="3291"/>
                  </a:cubicBezTo>
                  <a:cubicBezTo>
                    <a:pt x="1035" y="2403"/>
                    <a:pt x="814" y="1516"/>
                    <a:pt x="481" y="703"/>
                  </a:cubicBezTo>
                  <a:cubicBezTo>
                    <a:pt x="407" y="555"/>
                    <a:pt x="0" y="0"/>
                    <a:pt x="444" y="0"/>
                  </a:cubicBezTo>
                  <a:cubicBezTo>
                    <a:pt x="629" y="0"/>
                    <a:pt x="961" y="777"/>
                    <a:pt x="1035" y="961"/>
                  </a:cubicBezTo>
                  <a:cubicBezTo>
                    <a:pt x="1220" y="1516"/>
                    <a:pt x="1368" y="2108"/>
                    <a:pt x="1479" y="2699"/>
                  </a:cubicBezTo>
                  <a:cubicBezTo>
                    <a:pt x="1516" y="3106"/>
                    <a:pt x="1738" y="3697"/>
                    <a:pt x="1294" y="3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4278600" y="1224300"/>
              <a:ext cx="45300" cy="101700"/>
            </a:xfrm>
            <a:custGeom>
              <a:avLst/>
              <a:gdLst/>
              <a:ahLst/>
              <a:cxnLst/>
              <a:rect l="l" t="t" r="r" b="b"/>
              <a:pathLst>
                <a:path w="1812" h="4068" extrusionOk="0">
                  <a:moveTo>
                    <a:pt x="1479" y="4068"/>
                  </a:moveTo>
                  <a:cubicBezTo>
                    <a:pt x="1109" y="3994"/>
                    <a:pt x="1257" y="3698"/>
                    <a:pt x="1257" y="3439"/>
                  </a:cubicBezTo>
                  <a:cubicBezTo>
                    <a:pt x="1109" y="2589"/>
                    <a:pt x="887" y="1738"/>
                    <a:pt x="555" y="925"/>
                  </a:cubicBezTo>
                  <a:cubicBezTo>
                    <a:pt x="444" y="703"/>
                    <a:pt x="0" y="1"/>
                    <a:pt x="481" y="1"/>
                  </a:cubicBezTo>
                  <a:cubicBezTo>
                    <a:pt x="629" y="1"/>
                    <a:pt x="887" y="666"/>
                    <a:pt x="961" y="888"/>
                  </a:cubicBezTo>
                  <a:cubicBezTo>
                    <a:pt x="1257" y="1554"/>
                    <a:pt x="1442" y="2256"/>
                    <a:pt x="1590" y="2958"/>
                  </a:cubicBezTo>
                  <a:cubicBezTo>
                    <a:pt x="1627" y="3365"/>
                    <a:pt x="1812" y="3883"/>
                    <a:pt x="1479" y="4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6"/>
            <p:cNvSpPr/>
            <p:nvPr/>
          </p:nvSpPr>
          <p:spPr>
            <a:xfrm>
              <a:off x="4251800" y="1239100"/>
              <a:ext cx="41600" cy="109075"/>
            </a:xfrm>
            <a:custGeom>
              <a:avLst/>
              <a:gdLst/>
              <a:ahLst/>
              <a:cxnLst/>
              <a:rect l="l" t="t" r="r" b="b"/>
              <a:pathLst>
                <a:path w="1664" h="4363" extrusionOk="0">
                  <a:moveTo>
                    <a:pt x="1368" y="4363"/>
                  </a:moveTo>
                  <a:cubicBezTo>
                    <a:pt x="1035" y="4289"/>
                    <a:pt x="1109" y="3993"/>
                    <a:pt x="1072" y="3697"/>
                  </a:cubicBezTo>
                  <a:cubicBezTo>
                    <a:pt x="924" y="2588"/>
                    <a:pt x="555" y="1479"/>
                    <a:pt x="0" y="481"/>
                  </a:cubicBezTo>
                  <a:cubicBezTo>
                    <a:pt x="222" y="0"/>
                    <a:pt x="629" y="814"/>
                    <a:pt x="813" y="1109"/>
                  </a:cubicBezTo>
                  <a:cubicBezTo>
                    <a:pt x="961" y="1442"/>
                    <a:pt x="1109" y="1812"/>
                    <a:pt x="1146" y="2182"/>
                  </a:cubicBezTo>
                  <a:cubicBezTo>
                    <a:pt x="1220" y="2551"/>
                    <a:pt x="1368" y="2958"/>
                    <a:pt x="1405" y="3291"/>
                  </a:cubicBezTo>
                  <a:cubicBezTo>
                    <a:pt x="1479" y="3623"/>
                    <a:pt x="1664" y="4141"/>
                    <a:pt x="1368" y="4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6"/>
            <p:cNvSpPr/>
            <p:nvPr/>
          </p:nvSpPr>
          <p:spPr>
            <a:xfrm>
              <a:off x="4224975" y="1266825"/>
              <a:ext cx="36075" cy="99850"/>
            </a:xfrm>
            <a:custGeom>
              <a:avLst/>
              <a:gdLst/>
              <a:ahLst/>
              <a:cxnLst/>
              <a:rect l="l" t="t" r="r" b="b"/>
              <a:pathLst>
                <a:path w="1443" h="3994" extrusionOk="0">
                  <a:moveTo>
                    <a:pt x="1147" y="3993"/>
                  </a:moveTo>
                  <a:cubicBezTo>
                    <a:pt x="814" y="3993"/>
                    <a:pt x="925" y="3734"/>
                    <a:pt x="925" y="3550"/>
                  </a:cubicBezTo>
                  <a:cubicBezTo>
                    <a:pt x="814" y="2662"/>
                    <a:pt x="629" y="1812"/>
                    <a:pt x="297" y="1036"/>
                  </a:cubicBezTo>
                  <a:cubicBezTo>
                    <a:pt x="223" y="814"/>
                    <a:pt x="1" y="703"/>
                    <a:pt x="1" y="444"/>
                  </a:cubicBezTo>
                  <a:cubicBezTo>
                    <a:pt x="260" y="0"/>
                    <a:pt x="740" y="888"/>
                    <a:pt x="851" y="1220"/>
                  </a:cubicBezTo>
                  <a:cubicBezTo>
                    <a:pt x="962" y="1553"/>
                    <a:pt x="1036" y="2145"/>
                    <a:pt x="1147" y="2625"/>
                  </a:cubicBezTo>
                  <a:cubicBezTo>
                    <a:pt x="1258" y="3143"/>
                    <a:pt x="1443" y="3771"/>
                    <a:pt x="1147" y="3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6"/>
            <p:cNvSpPr/>
            <p:nvPr/>
          </p:nvSpPr>
          <p:spPr>
            <a:xfrm>
              <a:off x="4201875" y="1289000"/>
              <a:ext cx="33300" cy="84150"/>
            </a:xfrm>
            <a:custGeom>
              <a:avLst/>
              <a:gdLst/>
              <a:ahLst/>
              <a:cxnLst/>
              <a:rect l="l" t="t" r="r" b="b"/>
              <a:pathLst>
                <a:path w="1332" h="3366" extrusionOk="0">
                  <a:moveTo>
                    <a:pt x="1110" y="3365"/>
                  </a:moveTo>
                  <a:cubicBezTo>
                    <a:pt x="703" y="3217"/>
                    <a:pt x="814" y="2700"/>
                    <a:pt x="703" y="2367"/>
                  </a:cubicBezTo>
                  <a:cubicBezTo>
                    <a:pt x="629" y="1997"/>
                    <a:pt x="481" y="1627"/>
                    <a:pt x="370" y="1295"/>
                  </a:cubicBezTo>
                  <a:cubicBezTo>
                    <a:pt x="259" y="962"/>
                    <a:pt x="1" y="703"/>
                    <a:pt x="38" y="370"/>
                  </a:cubicBezTo>
                  <a:cubicBezTo>
                    <a:pt x="333" y="1"/>
                    <a:pt x="592" y="814"/>
                    <a:pt x="740" y="1221"/>
                  </a:cubicBezTo>
                  <a:cubicBezTo>
                    <a:pt x="888" y="1590"/>
                    <a:pt x="1073" y="2034"/>
                    <a:pt x="1147" y="2293"/>
                  </a:cubicBezTo>
                  <a:cubicBezTo>
                    <a:pt x="1221" y="2663"/>
                    <a:pt x="1332" y="3180"/>
                    <a:pt x="1110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4178775" y="1310275"/>
              <a:ext cx="35150" cy="75800"/>
            </a:xfrm>
            <a:custGeom>
              <a:avLst/>
              <a:gdLst/>
              <a:ahLst/>
              <a:cxnLst/>
              <a:rect l="l" t="t" r="r" b="b"/>
              <a:pathLst>
                <a:path w="1406" h="3032" extrusionOk="0">
                  <a:moveTo>
                    <a:pt x="1146" y="3032"/>
                  </a:moveTo>
                  <a:cubicBezTo>
                    <a:pt x="777" y="2995"/>
                    <a:pt x="851" y="2551"/>
                    <a:pt x="777" y="2292"/>
                  </a:cubicBezTo>
                  <a:cubicBezTo>
                    <a:pt x="629" y="1812"/>
                    <a:pt x="481" y="1331"/>
                    <a:pt x="259" y="924"/>
                  </a:cubicBezTo>
                  <a:cubicBezTo>
                    <a:pt x="148" y="739"/>
                    <a:pt x="0" y="629"/>
                    <a:pt x="37" y="407"/>
                  </a:cubicBezTo>
                  <a:cubicBezTo>
                    <a:pt x="407" y="0"/>
                    <a:pt x="814" y="1072"/>
                    <a:pt x="962" y="1553"/>
                  </a:cubicBezTo>
                  <a:cubicBezTo>
                    <a:pt x="1036" y="1812"/>
                    <a:pt x="1109" y="2107"/>
                    <a:pt x="1183" y="2329"/>
                  </a:cubicBezTo>
                  <a:cubicBezTo>
                    <a:pt x="1257" y="2551"/>
                    <a:pt x="1405" y="2921"/>
                    <a:pt x="1146" y="30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4036425" y="797300"/>
              <a:ext cx="808775" cy="636850"/>
            </a:xfrm>
            <a:custGeom>
              <a:avLst/>
              <a:gdLst/>
              <a:ahLst/>
              <a:cxnLst/>
              <a:rect l="l" t="t" r="r" b="b"/>
              <a:pathLst>
                <a:path w="32351" h="25474" extrusionOk="0">
                  <a:moveTo>
                    <a:pt x="24660" y="148"/>
                  </a:moveTo>
                  <a:cubicBezTo>
                    <a:pt x="26028" y="0"/>
                    <a:pt x="27396" y="185"/>
                    <a:pt x="28690" y="666"/>
                  </a:cubicBezTo>
                  <a:cubicBezTo>
                    <a:pt x="29023" y="888"/>
                    <a:pt x="29356" y="1109"/>
                    <a:pt x="29688" y="1368"/>
                  </a:cubicBezTo>
                  <a:cubicBezTo>
                    <a:pt x="30206" y="1701"/>
                    <a:pt x="30687" y="2108"/>
                    <a:pt x="31130" y="2551"/>
                  </a:cubicBezTo>
                  <a:cubicBezTo>
                    <a:pt x="31574" y="3069"/>
                    <a:pt x="31907" y="3660"/>
                    <a:pt x="32091" y="4326"/>
                  </a:cubicBezTo>
                  <a:cubicBezTo>
                    <a:pt x="32350" y="5583"/>
                    <a:pt x="32165" y="6914"/>
                    <a:pt x="31574" y="8060"/>
                  </a:cubicBezTo>
                  <a:cubicBezTo>
                    <a:pt x="30982" y="9095"/>
                    <a:pt x="30169" y="9945"/>
                    <a:pt x="29208" y="10574"/>
                  </a:cubicBezTo>
                  <a:cubicBezTo>
                    <a:pt x="28209" y="11313"/>
                    <a:pt x="27396" y="12053"/>
                    <a:pt x="26435" y="12681"/>
                  </a:cubicBezTo>
                  <a:cubicBezTo>
                    <a:pt x="24919" y="13642"/>
                    <a:pt x="23773" y="14863"/>
                    <a:pt x="22294" y="15861"/>
                  </a:cubicBezTo>
                  <a:cubicBezTo>
                    <a:pt x="21851" y="16193"/>
                    <a:pt x="21333" y="16489"/>
                    <a:pt x="20852" y="16785"/>
                  </a:cubicBezTo>
                  <a:cubicBezTo>
                    <a:pt x="20335" y="17118"/>
                    <a:pt x="19780" y="17340"/>
                    <a:pt x="19300" y="17709"/>
                  </a:cubicBezTo>
                  <a:cubicBezTo>
                    <a:pt x="17007" y="19484"/>
                    <a:pt x="14530" y="21000"/>
                    <a:pt x="12053" y="22626"/>
                  </a:cubicBezTo>
                  <a:cubicBezTo>
                    <a:pt x="11610" y="22959"/>
                    <a:pt x="11129" y="23329"/>
                    <a:pt x="10648" y="23662"/>
                  </a:cubicBezTo>
                  <a:cubicBezTo>
                    <a:pt x="9724" y="24290"/>
                    <a:pt x="9207" y="24771"/>
                    <a:pt x="7950" y="25103"/>
                  </a:cubicBezTo>
                  <a:cubicBezTo>
                    <a:pt x="6766" y="25436"/>
                    <a:pt x="5546" y="25473"/>
                    <a:pt x="4363" y="25177"/>
                  </a:cubicBezTo>
                  <a:cubicBezTo>
                    <a:pt x="3957" y="25029"/>
                    <a:pt x="3550" y="24845"/>
                    <a:pt x="3180" y="24623"/>
                  </a:cubicBezTo>
                  <a:cubicBezTo>
                    <a:pt x="2367" y="24290"/>
                    <a:pt x="1665" y="23735"/>
                    <a:pt x="1147" y="22996"/>
                  </a:cubicBezTo>
                  <a:cubicBezTo>
                    <a:pt x="408" y="21924"/>
                    <a:pt x="1" y="20149"/>
                    <a:pt x="223" y="18042"/>
                  </a:cubicBezTo>
                  <a:cubicBezTo>
                    <a:pt x="408" y="16526"/>
                    <a:pt x="1036" y="15121"/>
                    <a:pt x="2108" y="14012"/>
                  </a:cubicBezTo>
                  <a:cubicBezTo>
                    <a:pt x="2330" y="13716"/>
                    <a:pt x="2626" y="13458"/>
                    <a:pt x="2922" y="13236"/>
                  </a:cubicBezTo>
                  <a:cubicBezTo>
                    <a:pt x="3143" y="13088"/>
                    <a:pt x="3402" y="13051"/>
                    <a:pt x="3661" y="12903"/>
                  </a:cubicBezTo>
                  <a:cubicBezTo>
                    <a:pt x="4215" y="12533"/>
                    <a:pt x="4770" y="12164"/>
                    <a:pt x="5251" y="11720"/>
                  </a:cubicBezTo>
                  <a:cubicBezTo>
                    <a:pt x="5805" y="11313"/>
                    <a:pt x="6434" y="10981"/>
                    <a:pt x="6988" y="10648"/>
                  </a:cubicBezTo>
                  <a:cubicBezTo>
                    <a:pt x="7839" y="10093"/>
                    <a:pt x="8652" y="9502"/>
                    <a:pt x="9539" y="8984"/>
                  </a:cubicBezTo>
                  <a:cubicBezTo>
                    <a:pt x="9835" y="8799"/>
                    <a:pt x="10168" y="8688"/>
                    <a:pt x="10464" y="8504"/>
                  </a:cubicBezTo>
                  <a:cubicBezTo>
                    <a:pt x="11055" y="8208"/>
                    <a:pt x="11573" y="7653"/>
                    <a:pt x="12164" y="7284"/>
                  </a:cubicBezTo>
                  <a:cubicBezTo>
                    <a:pt x="12756" y="6914"/>
                    <a:pt x="13236" y="6396"/>
                    <a:pt x="13791" y="6063"/>
                  </a:cubicBezTo>
                  <a:cubicBezTo>
                    <a:pt x="14272" y="5768"/>
                    <a:pt x="14715" y="5583"/>
                    <a:pt x="15159" y="5287"/>
                  </a:cubicBezTo>
                  <a:cubicBezTo>
                    <a:pt x="16305" y="4437"/>
                    <a:pt x="17488" y="3513"/>
                    <a:pt x="18782" y="2699"/>
                  </a:cubicBezTo>
                  <a:cubicBezTo>
                    <a:pt x="19263" y="2440"/>
                    <a:pt x="19669" y="2255"/>
                    <a:pt x="20150" y="1960"/>
                  </a:cubicBezTo>
                  <a:cubicBezTo>
                    <a:pt x="21518" y="1072"/>
                    <a:pt x="23071" y="481"/>
                    <a:pt x="24660" y="148"/>
                  </a:cubicBezTo>
                  <a:close/>
                  <a:moveTo>
                    <a:pt x="22294" y="11424"/>
                  </a:moveTo>
                  <a:cubicBezTo>
                    <a:pt x="22442" y="11868"/>
                    <a:pt x="22516" y="12349"/>
                    <a:pt x="22553" y="12829"/>
                  </a:cubicBezTo>
                  <a:cubicBezTo>
                    <a:pt x="23329" y="12644"/>
                    <a:pt x="23108" y="11905"/>
                    <a:pt x="22849" y="11055"/>
                  </a:cubicBezTo>
                  <a:cubicBezTo>
                    <a:pt x="22664" y="10389"/>
                    <a:pt x="22479" y="9945"/>
                    <a:pt x="22331" y="9465"/>
                  </a:cubicBezTo>
                  <a:cubicBezTo>
                    <a:pt x="22812" y="9169"/>
                    <a:pt x="22923" y="9871"/>
                    <a:pt x="22997" y="10204"/>
                  </a:cubicBezTo>
                  <a:cubicBezTo>
                    <a:pt x="23662" y="10204"/>
                    <a:pt x="23736" y="11165"/>
                    <a:pt x="23921" y="11757"/>
                  </a:cubicBezTo>
                  <a:cubicBezTo>
                    <a:pt x="24438" y="11091"/>
                    <a:pt x="23477" y="10278"/>
                    <a:pt x="23736" y="9687"/>
                  </a:cubicBezTo>
                  <a:cubicBezTo>
                    <a:pt x="23588" y="9354"/>
                    <a:pt x="23329" y="9169"/>
                    <a:pt x="23218" y="8836"/>
                  </a:cubicBezTo>
                  <a:cubicBezTo>
                    <a:pt x="23662" y="8504"/>
                    <a:pt x="23810" y="8984"/>
                    <a:pt x="24032" y="9354"/>
                  </a:cubicBezTo>
                  <a:cubicBezTo>
                    <a:pt x="24069" y="9465"/>
                    <a:pt x="24143" y="9761"/>
                    <a:pt x="24217" y="9798"/>
                  </a:cubicBezTo>
                  <a:cubicBezTo>
                    <a:pt x="24254" y="9871"/>
                    <a:pt x="24475" y="9724"/>
                    <a:pt x="24512" y="9908"/>
                  </a:cubicBezTo>
                  <a:cubicBezTo>
                    <a:pt x="24623" y="10278"/>
                    <a:pt x="24512" y="10833"/>
                    <a:pt x="24808" y="11055"/>
                  </a:cubicBezTo>
                  <a:cubicBezTo>
                    <a:pt x="25067" y="10500"/>
                    <a:pt x="24697" y="9982"/>
                    <a:pt x="24512" y="9613"/>
                  </a:cubicBezTo>
                  <a:cubicBezTo>
                    <a:pt x="24365" y="9391"/>
                    <a:pt x="24143" y="9021"/>
                    <a:pt x="24512" y="8873"/>
                  </a:cubicBezTo>
                  <a:cubicBezTo>
                    <a:pt x="24882" y="9317"/>
                    <a:pt x="25141" y="9834"/>
                    <a:pt x="25289" y="10389"/>
                  </a:cubicBezTo>
                  <a:cubicBezTo>
                    <a:pt x="25178" y="9280"/>
                    <a:pt x="24697" y="8577"/>
                    <a:pt x="24402" y="7690"/>
                  </a:cubicBezTo>
                  <a:cubicBezTo>
                    <a:pt x="24402" y="7690"/>
                    <a:pt x="24438" y="7653"/>
                    <a:pt x="24438" y="7579"/>
                  </a:cubicBezTo>
                  <a:cubicBezTo>
                    <a:pt x="24882" y="7394"/>
                    <a:pt x="24882" y="7912"/>
                    <a:pt x="24993" y="8171"/>
                  </a:cubicBezTo>
                  <a:cubicBezTo>
                    <a:pt x="25326" y="8836"/>
                    <a:pt x="25585" y="9576"/>
                    <a:pt x="25732" y="10315"/>
                  </a:cubicBezTo>
                  <a:cubicBezTo>
                    <a:pt x="26139" y="9908"/>
                    <a:pt x="25104" y="9132"/>
                    <a:pt x="25659" y="8799"/>
                  </a:cubicBezTo>
                  <a:cubicBezTo>
                    <a:pt x="26028" y="8984"/>
                    <a:pt x="25954" y="9650"/>
                    <a:pt x="26250" y="9908"/>
                  </a:cubicBezTo>
                  <a:cubicBezTo>
                    <a:pt x="26324" y="9465"/>
                    <a:pt x="25991" y="9058"/>
                    <a:pt x="25880" y="8614"/>
                  </a:cubicBezTo>
                  <a:cubicBezTo>
                    <a:pt x="25880" y="8541"/>
                    <a:pt x="25917" y="8430"/>
                    <a:pt x="25917" y="8356"/>
                  </a:cubicBezTo>
                  <a:cubicBezTo>
                    <a:pt x="25880" y="7986"/>
                    <a:pt x="25585" y="7690"/>
                    <a:pt x="25548" y="7320"/>
                  </a:cubicBezTo>
                  <a:cubicBezTo>
                    <a:pt x="25991" y="6877"/>
                    <a:pt x="26139" y="7875"/>
                    <a:pt x="26287" y="8282"/>
                  </a:cubicBezTo>
                  <a:cubicBezTo>
                    <a:pt x="26435" y="8725"/>
                    <a:pt x="26583" y="9132"/>
                    <a:pt x="26768" y="9539"/>
                  </a:cubicBezTo>
                  <a:cubicBezTo>
                    <a:pt x="27100" y="9354"/>
                    <a:pt x="26805" y="8910"/>
                    <a:pt x="26731" y="8504"/>
                  </a:cubicBezTo>
                  <a:cubicBezTo>
                    <a:pt x="26657" y="8245"/>
                    <a:pt x="26324" y="7579"/>
                    <a:pt x="26657" y="7542"/>
                  </a:cubicBezTo>
                  <a:cubicBezTo>
                    <a:pt x="27248" y="7468"/>
                    <a:pt x="26842" y="8836"/>
                    <a:pt x="27433" y="8910"/>
                  </a:cubicBezTo>
                  <a:cubicBezTo>
                    <a:pt x="27359" y="8430"/>
                    <a:pt x="27248" y="7949"/>
                    <a:pt x="27137" y="7505"/>
                  </a:cubicBezTo>
                  <a:cubicBezTo>
                    <a:pt x="27100" y="7431"/>
                    <a:pt x="26287" y="6248"/>
                    <a:pt x="26879" y="6322"/>
                  </a:cubicBezTo>
                  <a:cubicBezTo>
                    <a:pt x="27137" y="6322"/>
                    <a:pt x="27285" y="7173"/>
                    <a:pt x="27470" y="7284"/>
                  </a:cubicBezTo>
                  <a:cubicBezTo>
                    <a:pt x="27507" y="7025"/>
                    <a:pt x="27248" y="6766"/>
                    <a:pt x="27507" y="6655"/>
                  </a:cubicBezTo>
                  <a:cubicBezTo>
                    <a:pt x="27914" y="6618"/>
                    <a:pt x="27840" y="7062"/>
                    <a:pt x="27877" y="7284"/>
                  </a:cubicBezTo>
                  <a:cubicBezTo>
                    <a:pt x="28062" y="7764"/>
                    <a:pt x="28246" y="8245"/>
                    <a:pt x="28357" y="8762"/>
                  </a:cubicBezTo>
                  <a:cubicBezTo>
                    <a:pt x="28468" y="8762"/>
                    <a:pt x="28542" y="8688"/>
                    <a:pt x="28653" y="8688"/>
                  </a:cubicBezTo>
                  <a:cubicBezTo>
                    <a:pt x="28653" y="8060"/>
                    <a:pt x="28431" y="7431"/>
                    <a:pt x="28062" y="6988"/>
                  </a:cubicBezTo>
                  <a:cubicBezTo>
                    <a:pt x="28062" y="6877"/>
                    <a:pt x="28173" y="6840"/>
                    <a:pt x="28209" y="6729"/>
                  </a:cubicBezTo>
                  <a:cubicBezTo>
                    <a:pt x="28209" y="6359"/>
                    <a:pt x="27729" y="6359"/>
                    <a:pt x="27729" y="6063"/>
                  </a:cubicBezTo>
                  <a:cubicBezTo>
                    <a:pt x="27729" y="5953"/>
                    <a:pt x="27803" y="5879"/>
                    <a:pt x="27914" y="5842"/>
                  </a:cubicBezTo>
                  <a:cubicBezTo>
                    <a:pt x="28579" y="5731"/>
                    <a:pt x="28838" y="7690"/>
                    <a:pt x="29060" y="8097"/>
                  </a:cubicBezTo>
                  <a:cubicBezTo>
                    <a:pt x="29984" y="7653"/>
                    <a:pt x="28690" y="6470"/>
                    <a:pt x="29245" y="5879"/>
                  </a:cubicBezTo>
                  <a:cubicBezTo>
                    <a:pt x="29208" y="5620"/>
                    <a:pt x="28949" y="5509"/>
                    <a:pt x="28986" y="5139"/>
                  </a:cubicBezTo>
                  <a:cubicBezTo>
                    <a:pt x="29023" y="5102"/>
                    <a:pt x="29097" y="5065"/>
                    <a:pt x="29171" y="5028"/>
                  </a:cubicBezTo>
                  <a:cubicBezTo>
                    <a:pt x="29614" y="5398"/>
                    <a:pt x="29725" y="6063"/>
                    <a:pt x="29947" y="6655"/>
                  </a:cubicBezTo>
                  <a:cubicBezTo>
                    <a:pt x="29947" y="6322"/>
                    <a:pt x="30243" y="6248"/>
                    <a:pt x="30280" y="5916"/>
                  </a:cubicBezTo>
                  <a:cubicBezTo>
                    <a:pt x="30317" y="5620"/>
                    <a:pt x="29836" y="5176"/>
                    <a:pt x="30206" y="4917"/>
                  </a:cubicBezTo>
                  <a:cubicBezTo>
                    <a:pt x="30095" y="4585"/>
                    <a:pt x="29947" y="4289"/>
                    <a:pt x="29762" y="3993"/>
                  </a:cubicBezTo>
                  <a:cubicBezTo>
                    <a:pt x="29762" y="4141"/>
                    <a:pt x="29614" y="4252"/>
                    <a:pt x="29503" y="4215"/>
                  </a:cubicBezTo>
                  <a:cubicBezTo>
                    <a:pt x="29245" y="4030"/>
                    <a:pt x="29319" y="3771"/>
                    <a:pt x="29171" y="3513"/>
                  </a:cubicBezTo>
                  <a:cubicBezTo>
                    <a:pt x="28912" y="3032"/>
                    <a:pt x="28357" y="2736"/>
                    <a:pt x="28209" y="2182"/>
                  </a:cubicBezTo>
                  <a:cubicBezTo>
                    <a:pt x="28209" y="2145"/>
                    <a:pt x="28283" y="2108"/>
                    <a:pt x="28320" y="2071"/>
                  </a:cubicBezTo>
                  <a:cubicBezTo>
                    <a:pt x="28949" y="2255"/>
                    <a:pt x="29060" y="2921"/>
                    <a:pt x="29503" y="3291"/>
                  </a:cubicBezTo>
                  <a:cubicBezTo>
                    <a:pt x="30095" y="3513"/>
                    <a:pt x="30613" y="4511"/>
                    <a:pt x="30687" y="5176"/>
                  </a:cubicBezTo>
                  <a:cubicBezTo>
                    <a:pt x="30723" y="5324"/>
                    <a:pt x="30650" y="5509"/>
                    <a:pt x="30687" y="5694"/>
                  </a:cubicBezTo>
                  <a:cubicBezTo>
                    <a:pt x="30723" y="5842"/>
                    <a:pt x="30871" y="5953"/>
                    <a:pt x="30908" y="6137"/>
                  </a:cubicBezTo>
                  <a:cubicBezTo>
                    <a:pt x="30908" y="6729"/>
                    <a:pt x="30760" y="7284"/>
                    <a:pt x="30539" y="7838"/>
                  </a:cubicBezTo>
                  <a:cubicBezTo>
                    <a:pt x="30206" y="8688"/>
                    <a:pt x="29171" y="9132"/>
                    <a:pt x="28431" y="9724"/>
                  </a:cubicBezTo>
                  <a:cubicBezTo>
                    <a:pt x="28246" y="9834"/>
                    <a:pt x="28136" y="10056"/>
                    <a:pt x="27988" y="10167"/>
                  </a:cubicBezTo>
                  <a:cubicBezTo>
                    <a:pt x="27803" y="10315"/>
                    <a:pt x="27507" y="10500"/>
                    <a:pt x="27248" y="10648"/>
                  </a:cubicBezTo>
                  <a:cubicBezTo>
                    <a:pt x="26731" y="11018"/>
                    <a:pt x="26213" y="11387"/>
                    <a:pt x="25622" y="11757"/>
                  </a:cubicBezTo>
                  <a:cubicBezTo>
                    <a:pt x="24512" y="12459"/>
                    <a:pt x="23477" y="13236"/>
                    <a:pt x="22442" y="14049"/>
                  </a:cubicBezTo>
                  <a:cubicBezTo>
                    <a:pt x="21998" y="14419"/>
                    <a:pt x="21370" y="14715"/>
                    <a:pt x="20815" y="15158"/>
                  </a:cubicBezTo>
                  <a:cubicBezTo>
                    <a:pt x="20039" y="15713"/>
                    <a:pt x="19558" y="16267"/>
                    <a:pt x="18708" y="16415"/>
                  </a:cubicBezTo>
                  <a:lnTo>
                    <a:pt x="18708" y="17118"/>
                  </a:lnTo>
                  <a:cubicBezTo>
                    <a:pt x="19817" y="16489"/>
                    <a:pt x="20889" y="15861"/>
                    <a:pt x="21961" y="15232"/>
                  </a:cubicBezTo>
                  <a:cubicBezTo>
                    <a:pt x="23034" y="14382"/>
                    <a:pt x="24106" y="13421"/>
                    <a:pt x="25289" y="12533"/>
                  </a:cubicBezTo>
                  <a:cubicBezTo>
                    <a:pt x="25843" y="12053"/>
                    <a:pt x="26472" y="11720"/>
                    <a:pt x="27026" y="11276"/>
                  </a:cubicBezTo>
                  <a:cubicBezTo>
                    <a:pt x="27581" y="10833"/>
                    <a:pt x="28209" y="10426"/>
                    <a:pt x="28764" y="10019"/>
                  </a:cubicBezTo>
                  <a:cubicBezTo>
                    <a:pt x="28912" y="9871"/>
                    <a:pt x="28986" y="9687"/>
                    <a:pt x="29134" y="9576"/>
                  </a:cubicBezTo>
                  <a:cubicBezTo>
                    <a:pt x="29282" y="9465"/>
                    <a:pt x="29503" y="9428"/>
                    <a:pt x="29651" y="9280"/>
                  </a:cubicBezTo>
                  <a:cubicBezTo>
                    <a:pt x="31093" y="8208"/>
                    <a:pt x="32017" y="5546"/>
                    <a:pt x="30908" y="3513"/>
                  </a:cubicBezTo>
                  <a:cubicBezTo>
                    <a:pt x="30687" y="3180"/>
                    <a:pt x="30428" y="2847"/>
                    <a:pt x="30095" y="2588"/>
                  </a:cubicBezTo>
                  <a:cubicBezTo>
                    <a:pt x="29060" y="1627"/>
                    <a:pt x="27692" y="1035"/>
                    <a:pt x="26287" y="851"/>
                  </a:cubicBezTo>
                  <a:cubicBezTo>
                    <a:pt x="25363" y="777"/>
                    <a:pt x="24402" y="888"/>
                    <a:pt x="23514" y="1183"/>
                  </a:cubicBezTo>
                  <a:cubicBezTo>
                    <a:pt x="22849" y="1442"/>
                    <a:pt x="22220" y="1738"/>
                    <a:pt x="21629" y="2071"/>
                  </a:cubicBezTo>
                  <a:cubicBezTo>
                    <a:pt x="20372" y="2662"/>
                    <a:pt x="19115" y="3328"/>
                    <a:pt x="17969" y="4141"/>
                  </a:cubicBezTo>
                  <a:cubicBezTo>
                    <a:pt x="16749" y="4880"/>
                    <a:pt x="15750" y="5916"/>
                    <a:pt x="14456" y="6544"/>
                  </a:cubicBezTo>
                  <a:cubicBezTo>
                    <a:pt x="13865" y="6914"/>
                    <a:pt x="13310" y="7357"/>
                    <a:pt x="12793" y="7838"/>
                  </a:cubicBezTo>
                  <a:cubicBezTo>
                    <a:pt x="14715" y="8282"/>
                    <a:pt x="16379" y="9576"/>
                    <a:pt x="17303" y="11350"/>
                  </a:cubicBezTo>
                  <a:cubicBezTo>
                    <a:pt x="17414" y="11572"/>
                    <a:pt x="17488" y="11794"/>
                    <a:pt x="17599" y="12016"/>
                  </a:cubicBezTo>
                  <a:cubicBezTo>
                    <a:pt x="17710" y="12201"/>
                    <a:pt x="17895" y="12385"/>
                    <a:pt x="18006" y="12607"/>
                  </a:cubicBezTo>
                  <a:cubicBezTo>
                    <a:pt x="18486" y="13606"/>
                    <a:pt x="18745" y="14678"/>
                    <a:pt x="18782" y="15787"/>
                  </a:cubicBezTo>
                  <a:cubicBezTo>
                    <a:pt x="18893" y="15528"/>
                    <a:pt x="18893" y="15232"/>
                    <a:pt x="18819" y="14973"/>
                  </a:cubicBezTo>
                  <a:cubicBezTo>
                    <a:pt x="18708" y="14382"/>
                    <a:pt x="18597" y="13827"/>
                    <a:pt x="18412" y="13273"/>
                  </a:cubicBezTo>
                  <a:cubicBezTo>
                    <a:pt x="18227" y="13088"/>
                    <a:pt x="17858" y="12459"/>
                    <a:pt x="18338" y="12349"/>
                  </a:cubicBezTo>
                  <a:cubicBezTo>
                    <a:pt x="18708" y="12829"/>
                    <a:pt x="18819" y="13532"/>
                    <a:pt x="19078" y="14086"/>
                  </a:cubicBezTo>
                  <a:cubicBezTo>
                    <a:pt x="19004" y="13569"/>
                    <a:pt x="18930" y="13088"/>
                    <a:pt x="18782" y="12570"/>
                  </a:cubicBezTo>
                  <a:cubicBezTo>
                    <a:pt x="18708" y="12349"/>
                    <a:pt x="18486" y="12201"/>
                    <a:pt x="18523" y="11942"/>
                  </a:cubicBezTo>
                  <a:cubicBezTo>
                    <a:pt x="18819" y="11720"/>
                    <a:pt x="18967" y="12090"/>
                    <a:pt x="19078" y="12238"/>
                  </a:cubicBezTo>
                  <a:cubicBezTo>
                    <a:pt x="19078" y="12090"/>
                    <a:pt x="19263" y="11979"/>
                    <a:pt x="19373" y="12053"/>
                  </a:cubicBezTo>
                  <a:cubicBezTo>
                    <a:pt x="19669" y="12792"/>
                    <a:pt x="19854" y="13569"/>
                    <a:pt x="20002" y="14382"/>
                  </a:cubicBezTo>
                  <a:cubicBezTo>
                    <a:pt x="19891" y="14382"/>
                    <a:pt x="19891" y="14530"/>
                    <a:pt x="19743" y="14493"/>
                  </a:cubicBezTo>
                  <a:cubicBezTo>
                    <a:pt x="19558" y="14456"/>
                    <a:pt x="19595" y="14049"/>
                    <a:pt x="19447" y="13901"/>
                  </a:cubicBezTo>
                  <a:cubicBezTo>
                    <a:pt x="19484" y="14308"/>
                    <a:pt x="19558" y="14678"/>
                    <a:pt x="19595" y="15084"/>
                  </a:cubicBezTo>
                  <a:cubicBezTo>
                    <a:pt x="19817" y="15121"/>
                    <a:pt x="20039" y="15010"/>
                    <a:pt x="20187" y="14863"/>
                  </a:cubicBezTo>
                  <a:cubicBezTo>
                    <a:pt x="20224" y="14049"/>
                    <a:pt x="20113" y="13199"/>
                    <a:pt x="19928" y="12422"/>
                  </a:cubicBezTo>
                  <a:cubicBezTo>
                    <a:pt x="19817" y="12016"/>
                    <a:pt x="19410" y="11387"/>
                    <a:pt x="19817" y="11165"/>
                  </a:cubicBezTo>
                  <a:cubicBezTo>
                    <a:pt x="20409" y="11868"/>
                    <a:pt x="20483" y="13125"/>
                    <a:pt x="20594" y="14308"/>
                  </a:cubicBezTo>
                  <a:cubicBezTo>
                    <a:pt x="20963" y="14271"/>
                    <a:pt x="20815" y="13864"/>
                    <a:pt x="20778" y="13532"/>
                  </a:cubicBezTo>
                  <a:cubicBezTo>
                    <a:pt x="20741" y="13199"/>
                    <a:pt x="20704" y="12866"/>
                    <a:pt x="20594" y="12570"/>
                  </a:cubicBezTo>
                  <a:cubicBezTo>
                    <a:pt x="20483" y="12349"/>
                    <a:pt x="20113" y="12053"/>
                    <a:pt x="20520" y="11942"/>
                  </a:cubicBezTo>
                  <a:cubicBezTo>
                    <a:pt x="20741" y="11942"/>
                    <a:pt x="20741" y="12164"/>
                    <a:pt x="20889" y="12275"/>
                  </a:cubicBezTo>
                  <a:cubicBezTo>
                    <a:pt x="20889" y="11794"/>
                    <a:pt x="20298" y="11018"/>
                    <a:pt x="20815" y="10759"/>
                  </a:cubicBezTo>
                  <a:cubicBezTo>
                    <a:pt x="21037" y="10796"/>
                    <a:pt x="21000" y="11165"/>
                    <a:pt x="21074" y="11313"/>
                  </a:cubicBezTo>
                  <a:cubicBezTo>
                    <a:pt x="21148" y="11387"/>
                    <a:pt x="21259" y="11202"/>
                    <a:pt x="21407" y="11276"/>
                  </a:cubicBezTo>
                  <a:cubicBezTo>
                    <a:pt x="21740" y="11794"/>
                    <a:pt x="21998" y="12349"/>
                    <a:pt x="22220" y="12903"/>
                  </a:cubicBezTo>
                  <a:cubicBezTo>
                    <a:pt x="22146" y="12164"/>
                    <a:pt x="21961" y="11461"/>
                    <a:pt x="21666" y="10796"/>
                  </a:cubicBezTo>
                  <a:cubicBezTo>
                    <a:pt x="21592" y="10611"/>
                    <a:pt x="21296" y="10352"/>
                    <a:pt x="21518" y="10130"/>
                  </a:cubicBezTo>
                  <a:cubicBezTo>
                    <a:pt x="21961" y="10093"/>
                    <a:pt x="21998" y="10722"/>
                    <a:pt x="22220" y="10981"/>
                  </a:cubicBezTo>
                  <a:cubicBezTo>
                    <a:pt x="22220" y="10796"/>
                    <a:pt x="22035" y="10722"/>
                    <a:pt x="22109" y="10463"/>
                  </a:cubicBezTo>
                  <a:cubicBezTo>
                    <a:pt x="22183" y="10463"/>
                    <a:pt x="22183" y="10315"/>
                    <a:pt x="22331" y="10352"/>
                  </a:cubicBezTo>
                  <a:cubicBezTo>
                    <a:pt x="22664" y="10981"/>
                    <a:pt x="22923" y="11646"/>
                    <a:pt x="23071" y="12349"/>
                  </a:cubicBezTo>
                  <a:cubicBezTo>
                    <a:pt x="22997" y="12422"/>
                    <a:pt x="22960" y="12533"/>
                    <a:pt x="22812" y="12533"/>
                  </a:cubicBezTo>
                  <a:cubicBezTo>
                    <a:pt x="22405" y="12385"/>
                    <a:pt x="22590" y="11498"/>
                    <a:pt x="22294" y="11424"/>
                  </a:cubicBezTo>
                  <a:close/>
                  <a:moveTo>
                    <a:pt x="27951" y="9058"/>
                  </a:moveTo>
                  <a:cubicBezTo>
                    <a:pt x="28062" y="8651"/>
                    <a:pt x="27692" y="8060"/>
                    <a:pt x="27581" y="7653"/>
                  </a:cubicBezTo>
                  <a:cubicBezTo>
                    <a:pt x="27655" y="8134"/>
                    <a:pt x="27766" y="8614"/>
                    <a:pt x="27951" y="9058"/>
                  </a:cubicBezTo>
                  <a:close/>
                  <a:moveTo>
                    <a:pt x="10870" y="9169"/>
                  </a:moveTo>
                  <a:cubicBezTo>
                    <a:pt x="9059" y="10167"/>
                    <a:pt x="7321" y="11239"/>
                    <a:pt x="5657" y="12422"/>
                  </a:cubicBezTo>
                  <a:cubicBezTo>
                    <a:pt x="5103" y="12829"/>
                    <a:pt x="4548" y="13236"/>
                    <a:pt x="3957" y="13606"/>
                  </a:cubicBezTo>
                  <a:cubicBezTo>
                    <a:pt x="3735" y="13716"/>
                    <a:pt x="3476" y="13790"/>
                    <a:pt x="3291" y="13901"/>
                  </a:cubicBezTo>
                  <a:cubicBezTo>
                    <a:pt x="3032" y="14086"/>
                    <a:pt x="2774" y="14308"/>
                    <a:pt x="2552" y="14567"/>
                  </a:cubicBezTo>
                  <a:cubicBezTo>
                    <a:pt x="1665" y="15602"/>
                    <a:pt x="1110" y="16859"/>
                    <a:pt x="962" y="18227"/>
                  </a:cubicBezTo>
                  <a:cubicBezTo>
                    <a:pt x="740" y="20593"/>
                    <a:pt x="1258" y="22368"/>
                    <a:pt x="2478" y="23366"/>
                  </a:cubicBezTo>
                  <a:cubicBezTo>
                    <a:pt x="2811" y="23588"/>
                    <a:pt x="3143" y="23772"/>
                    <a:pt x="3476" y="23957"/>
                  </a:cubicBezTo>
                  <a:cubicBezTo>
                    <a:pt x="4437" y="24475"/>
                    <a:pt x="5509" y="24734"/>
                    <a:pt x="6619" y="24623"/>
                  </a:cubicBezTo>
                  <a:cubicBezTo>
                    <a:pt x="7395" y="24549"/>
                    <a:pt x="8134" y="24327"/>
                    <a:pt x="8837" y="24031"/>
                  </a:cubicBezTo>
                  <a:cubicBezTo>
                    <a:pt x="9207" y="23772"/>
                    <a:pt x="9539" y="23477"/>
                    <a:pt x="9872" y="23218"/>
                  </a:cubicBezTo>
                  <a:cubicBezTo>
                    <a:pt x="10242" y="22922"/>
                    <a:pt x="10611" y="22663"/>
                    <a:pt x="10981" y="22405"/>
                  </a:cubicBezTo>
                  <a:cubicBezTo>
                    <a:pt x="11794" y="21961"/>
                    <a:pt x="12497" y="21369"/>
                    <a:pt x="13273" y="20926"/>
                  </a:cubicBezTo>
                  <a:cubicBezTo>
                    <a:pt x="14826" y="20001"/>
                    <a:pt x="16194" y="18929"/>
                    <a:pt x="17784" y="17857"/>
                  </a:cubicBezTo>
                  <a:cubicBezTo>
                    <a:pt x="17969" y="17044"/>
                    <a:pt x="18043" y="16193"/>
                    <a:pt x="18006" y="15380"/>
                  </a:cubicBezTo>
                  <a:cubicBezTo>
                    <a:pt x="17895" y="14530"/>
                    <a:pt x="17673" y="13716"/>
                    <a:pt x="17303" y="12977"/>
                  </a:cubicBezTo>
                  <a:cubicBezTo>
                    <a:pt x="17192" y="12681"/>
                    <a:pt x="16970" y="12422"/>
                    <a:pt x="16823" y="12164"/>
                  </a:cubicBezTo>
                  <a:cubicBezTo>
                    <a:pt x="16083" y="10722"/>
                    <a:pt x="15085" y="9502"/>
                    <a:pt x="13532" y="8873"/>
                  </a:cubicBezTo>
                  <a:cubicBezTo>
                    <a:pt x="12978" y="8651"/>
                    <a:pt x="12386" y="8541"/>
                    <a:pt x="11794" y="8541"/>
                  </a:cubicBezTo>
                  <a:cubicBezTo>
                    <a:pt x="11794" y="8541"/>
                    <a:pt x="11758" y="8541"/>
                    <a:pt x="11758" y="8577"/>
                  </a:cubicBezTo>
                  <a:cubicBezTo>
                    <a:pt x="11462" y="8725"/>
                    <a:pt x="11166" y="8984"/>
                    <a:pt x="10870" y="9169"/>
                  </a:cubicBezTo>
                  <a:close/>
                  <a:moveTo>
                    <a:pt x="23551" y="12090"/>
                  </a:moveTo>
                  <a:cubicBezTo>
                    <a:pt x="23551" y="11794"/>
                    <a:pt x="23440" y="11646"/>
                    <a:pt x="23477" y="11387"/>
                  </a:cubicBezTo>
                  <a:cubicBezTo>
                    <a:pt x="23366" y="11350"/>
                    <a:pt x="23329" y="10907"/>
                    <a:pt x="23255" y="11091"/>
                  </a:cubicBezTo>
                  <a:cubicBezTo>
                    <a:pt x="23440" y="11387"/>
                    <a:pt x="23403" y="11794"/>
                    <a:pt x="23551" y="12090"/>
                  </a:cubicBezTo>
                  <a:close/>
                  <a:moveTo>
                    <a:pt x="21481" y="13679"/>
                  </a:moveTo>
                  <a:cubicBezTo>
                    <a:pt x="21629" y="13716"/>
                    <a:pt x="21851" y="13495"/>
                    <a:pt x="21924" y="13310"/>
                  </a:cubicBezTo>
                  <a:cubicBezTo>
                    <a:pt x="21666" y="12792"/>
                    <a:pt x="21592" y="12127"/>
                    <a:pt x="21185" y="11757"/>
                  </a:cubicBezTo>
                  <a:cubicBezTo>
                    <a:pt x="21370" y="12385"/>
                    <a:pt x="21444" y="13051"/>
                    <a:pt x="21481" y="136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1" name="Google Shape;1121;p16"/>
          <p:cNvSpPr/>
          <p:nvPr/>
        </p:nvSpPr>
        <p:spPr>
          <a:xfrm rot="-315008">
            <a:off x="1397237" y="481917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16"/>
          <p:cNvSpPr/>
          <p:nvPr/>
        </p:nvSpPr>
        <p:spPr>
          <a:xfrm rot="-315008">
            <a:off x="7568537" y="1179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16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7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26" name="Google Shape;1126;p17"/>
          <p:cNvGrpSpPr/>
          <p:nvPr/>
        </p:nvGrpSpPr>
        <p:grpSpPr>
          <a:xfrm rot="2700000">
            <a:off x="7761764" y="-248567"/>
            <a:ext cx="1343428" cy="1585331"/>
            <a:chOff x="2727675" y="618900"/>
            <a:chExt cx="852200" cy="1005650"/>
          </a:xfrm>
        </p:grpSpPr>
        <p:sp>
          <p:nvSpPr>
            <p:cNvPr id="1127" name="Google Shape;1127;p17"/>
            <p:cNvSpPr/>
            <p:nvPr/>
          </p:nvSpPr>
          <p:spPr>
            <a:xfrm>
              <a:off x="2727675" y="618900"/>
              <a:ext cx="852200" cy="1005650"/>
            </a:xfrm>
            <a:custGeom>
              <a:avLst/>
              <a:gdLst/>
              <a:ahLst/>
              <a:cxnLst/>
              <a:rect l="l" t="t" r="r" b="b"/>
              <a:pathLst>
                <a:path w="34088" h="40226" extrusionOk="0">
                  <a:moveTo>
                    <a:pt x="30021" y="8541"/>
                  </a:moveTo>
                  <a:cubicBezTo>
                    <a:pt x="29207" y="9281"/>
                    <a:pt x="28653" y="10279"/>
                    <a:pt x="27876" y="11129"/>
                  </a:cubicBezTo>
                  <a:cubicBezTo>
                    <a:pt x="29096" y="12201"/>
                    <a:pt x="30390" y="13902"/>
                    <a:pt x="30205" y="16083"/>
                  </a:cubicBezTo>
                  <a:cubicBezTo>
                    <a:pt x="30131" y="16786"/>
                    <a:pt x="29836" y="17081"/>
                    <a:pt x="29281" y="17525"/>
                  </a:cubicBezTo>
                  <a:cubicBezTo>
                    <a:pt x="28985" y="17784"/>
                    <a:pt x="28616" y="18006"/>
                    <a:pt x="28246" y="18154"/>
                  </a:cubicBezTo>
                  <a:cubicBezTo>
                    <a:pt x="27322" y="18412"/>
                    <a:pt x="26323" y="18264"/>
                    <a:pt x="25436" y="17821"/>
                  </a:cubicBezTo>
                  <a:cubicBezTo>
                    <a:pt x="25103" y="18080"/>
                    <a:pt x="24845" y="18375"/>
                    <a:pt x="24623" y="18745"/>
                  </a:cubicBezTo>
                  <a:cubicBezTo>
                    <a:pt x="23809" y="19669"/>
                    <a:pt x="22922" y="20594"/>
                    <a:pt x="22109" y="21592"/>
                  </a:cubicBezTo>
                  <a:cubicBezTo>
                    <a:pt x="21554" y="22257"/>
                    <a:pt x="21148" y="22960"/>
                    <a:pt x="20630" y="23699"/>
                  </a:cubicBezTo>
                  <a:cubicBezTo>
                    <a:pt x="20149" y="24402"/>
                    <a:pt x="19632" y="25067"/>
                    <a:pt x="19114" y="25696"/>
                  </a:cubicBezTo>
                  <a:cubicBezTo>
                    <a:pt x="18079" y="27027"/>
                    <a:pt x="17118" y="28468"/>
                    <a:pt x="16083" y="29836"/>
                  </a:cubicBezTo>
                  <a:cubicBezTo>
                    <a:pt x="15565" y="30502"/>
                    <a:pt x="14899" y="31056"/>
                    <a:pt x="14419" y="31759"/>
                  </a:cubicBezTo>
                  <a:cubicBezTo>
                    <a:pt x="13938" y="32461"/>
                    <a:pt x="13273" y="33016"/>
                    <a:pt x="12792" y="33718"/>
                  </a:cubicBezTo>
                  <a:cubicBezTo>
                    <a:pt x="12607" y="33977"/>
                    <a:pt x="12570" y="34347"/>
                    <a:pt x="12275" y="34532"/>
                  </a:cubicBezTo>
                  <a:cubicBezTo>
                    <a:pt x="12053" y="35863"/>
                    <a:pt x="10574" y="36232"/>
                    <a:pt x="8947" y="35936"/>
                  </a:cubicBezTo>
                  <a:cubicBezTo>
                    <a:pt x="7949" y="35789"/>
                    <a:pt x="7025" y="35419"/>
                    <a:pt x="6211" y="34901"/>
                  </a:cubicBezTo>
                  <a:cubicBezTo>
                    <a:pt x="5953" y="34753"/>
                    <a:pt x="5546" y="34384"/>
                    <a:pt x="5509" y="34384"/>
                  </a:cubicBezTo>
                  <a:cubicBezTo>
                    <a:pt x="5361" y="34384"/>
                    <a:pt x="5065" y="34938"/>
                    <a:pt x="4917" y="35123"/>
                  </a:cubicBezTo>
                  <a:cubicBezTo>
                    <a:pt x="3993" y="36528"/>
                    <a:pt x="2995" y="37452"/>
                    <a:pt x="1997" y="38746"/>
                  </a:cubicBezTo>
                  <a:cubicBezTo>
                    <a:pt x="1738" y="39116"/>
                    <a:pt x="1257" y="40225"/>
                    <a:pt x="777" y="40114"/>
                  </a:cubicBezTo>
                  <a:cubicBezTo>
                    <a:pt x="0" y="39966"/>
                    <a:pt x="1109" y="38746"/>
                    <a:pt x="1294" y="38450"/>
                  </a:cubicBezTo>
                  <a:cubicBezTo>
                    <a:pt x="2440" y="36898"/>
                    <a:pt x="3919" y="35493"/>
                    <a:pt x="4917" y="33829"/>
                  </a:cubicBezTo>
                  <a:cubicBezTo>
                    <a:pt x="4326" y="32720"/>
                    <a:pt x="3069" y="31759"/>
                    <a:pt x="2736" y="30354"/>
                  </a:cubicBezTo>
                  <a:cubicBezTo>
                    <a:pt x="2588" y="29725"/>
                    <a:pt x="2588" y="29097"/>
                    <a:pt x="2773" y="28468"/>
                  </a:cubicBezTo>
                  <a:cubicBezTo>
                    <a:pt x="2995" y="28062"/>
                    <a:pt x="3254" y="27655"/>
                    <a:pt x="3586" y="27285"/>
                  </a:cubicBezTo>
                  <a:cubicBezTo>
                    <a:pt x="3882" y="26916"/>
                    <a:pt x="4178" y="26509"/>
                    <a:pt x="4437" y="26102"/>
                  </a:cubicBezTo>
                  <a:cubicBezTo>
                    <a:pt x="4954" y="25215"/>
                    <a:pt x="5546" y="24439"/>
                    <a:pt x="6063" y="23736"/>
                  </a:cubicBezTo>
                  <a:cubicBezTo>
                    <a:pt x="7210" y="22109"/>
                    <a:pt x="8578" y="20742"/>
                    <a:pt x="9687" y="19263"/>
                  </a:cubicBezTo>
                  <a:cubicBezTo>
                    <a:pt x="9982" y="18856"/>
                    <a:pt x="10204" y="18449"/>
                    <a:pt x="10500" y="18043"/>
                  </a:cubicBezTo>
                  <a:cubicBezTo>
                    <a:pt x="10796" y="17673"/>
                    <a:pt x="11165" y="17377"/>
                    <a:pt x="11461" y="17007"/>
                  </a:cubicBezTo>
                  <a:cubicBezTo>
                    <a:pt x="12127" y="16305"/>
                    <a:pt x="12718" y="15566"/>
                    <a:pt x="13347" y="14863"/>
                  </a:cubicBezTo>
                  <a:cubicBezTo>
                    <a:pt x="14678" y="13532"/>
                    <a:pt x="15972" y="12090"/>
                    <a:pt x="17155" y="10612"/>
                  </a:cubicBezTo>
                  <a:cubicBezTo>
                    <a:pt x="16120" y="9761"/>
                    <a:pt x="15898" y="7432"/>
                    <a:pt x="17155" y="6767"/>
                  </a:cubicBezTo>
                  <a:cubicBezTo>
                    <a:pt x="18634" y="5953"/>
                    <a:pt x="20889" y="6841"/>
                    <a:pt x="22183" y="7284"/>
                  </a:cubicBezTo>
                  <a:cubicBezTo>
                    <a:pt x="22885" y="6545"/>
                    <a:pt x="23403" y="5584"/>
                    <a:pt x="24142" y="4881"/>
                  </a:cubicBezTo>
                  <a:cubicBezTo>
                    <a:pt x="23736" y="4363"/>
                    <a:pt x="23033" y="4068"/>
                    <a:pt x="22848" y="3402"/>
                  </a:cubicBezTo>
                  <a:cubicBezTo>
                    <a:pt x="22737" y="2478"/>
                    <a:pt x="22959" y="1554"/>
                    <a:pt x="23477" y="814"/>
                  </a:cubicBezTo>
                  <a:cubicBezTo>
                    <a:pt x="24031" y="260"/>
                    <a:pt x="24956" y="1"/>
                    <a:pt x="26176" y="112"/>
                  </a:cubicBezTo>
                  <a:cubicBezTo>
                    <a:pt x="27026" y="223"/>
                    <a:pt x="28172" y="777"/>
                    <a:pt x="28985" y="1036"/>
                  </a:cubicBezTo>
                  <a:cubicBezTo>
                    <a:pt x="29281" y="1147"/>
                    <a:pt x="29577" y="1221"/>
                    <a:pt x="29799" y="1332"/>
                  </a:cubicBezTo>
                  <a:cubicBezTo>
                    <a:pt x="29984" y="1406"/>
                    <a:pt x="30131" y="1591"/>
                    <a:pt x="30353" y="1739"/>
                  </a:cubicBezTo>
                  <a:cubicBezTo>
                    <a:pt x="30575" y="1812"/>
                    <a:pt x="30760" y="1923"/>
                    <a:pt x="30982" y="2071"/>
                  </a:cubicBezTo>
                  <a:cubicBezTo>
                    <a:pt x="31204" y="2219"/>
                    <a:pt x="31351" y="2589"/>
                    <a:pt x="31647" y="2848"/>
                  </a:cubicBezTo>
                  <a:cubicBezTo>
                    <a:pt x="32054" y="3106"/>
                    <a:pt x="32387" y="3439"/>
                    <a:pt x="32719" y="3772"/>
                  </a:cubicBezTo>
                  <a:cubicBezTo>
                    <a:pt x="32867" y="3994"/>
                    <a:pt x="32978" y="4290"/>
                    <a:pt x="33126" y="4548"/>
                  </a:cubicBezTo>
                  <a:cubicBezTo>
                    <a:pt x="33570" y="5177"/>
                    <a:pt x="33902" y="5916"/>
                    <a:pt x="34050" y="6656"/>
                  </a:cubicBezTo>
                  <a:cubicBezTo>
                    <a:pt x="34087" y="7136"/>
                    <a:pt x="34050" y="7617"/>
                    <a:pt x="33902" y="8061"/>
                  </a:cubicBezTo>
                  <a:cubicBezTo>
                    <a:pt x="33348" y="9170"/>
                    <a:pt x="31056" y="9872"/>
                    <a:pt x="30021" y="8541"/>
                  </a:cubicBezTo>
                  <a:close/>
                  <a:moveTo>
                    <a:pt x="31425" y="8504"/>
                  </a:moveTo>
                  <a:cubicBezTo>
                    <a:pt x="32165" y="8578"/>
                    <a:pt x="32867" y="8208"/>
                    <a:pt x="33274" y="7580"/>
                  </a:cubicBezTo>
                  <a:cubicBezTo>
                    <a:pt x="33348" y="6656"/>
                    <a:pt x="33089" y="5694"/>
                    <a:pt x="32498" y="4955"/>
                  </a:cubicBezTo>
                  <a:cubicBezTo>
                    <a:pt x="32165" y="4363"/>
                    <a:pt x="31721" y="3846"/>
                    <a:pt x="31167" y="3439"/>
                  </a:cubicBezTo>
                  <a:cubicBezTo>
                    <a:pt x="30871" y="3180"/>
                    <a:pt x="30686" y="2848"/>
                    <a:pt x="30464" y="2626"/>
                  </a:cubicBezTo>
                  <a:cubicBezTo>
                    <a:pt x="30316" y="2552"/>
                    <a:pt x="30094" y="2441"/>
                    <a:pt x="29910" y="2330"/>
                  </a:cubicBezTo>
                  <a:cubicBezTo>
                    <a:pt x="29540" y="2071"/>
                    <a:pt x="29133" y="1886"/>
                    <a:pt x="28690" y="1776"/>
                  </a:cubicBezTo>
                  <a:cubicBezTo>
                    <a:pt x="28135" y="1591"/>
                    <a:pt x="27617" y="1406"/>
                    <a:pt x="27026" y="1184"/>
                  </a:cubicBezTo>
                  <a:cubicBezTo>
                    <a:pt x="26693" y="1036"/>
                    <a:pt x="26360" y="925"/>
                    <a:pt x="26028" y="888"/>
                  </a:cubicBezTo>
                  <a:cubicBezTo>
                    <a:pt x="24216" y="703"/>
                    <a:pt x="23514" y="1554"/>
                    <a:pt x="23588" y="3180"/>
                  </a:cubicBezTo>
                  <a:cubicBezTo>
                    <a:pt x="23846" y="3587"/>
                    <a:pt x="24253" y="3957"/>
                    <a:pt x="24660" y="4253"/>
                  </a:cubicBezTo>
                  <a:cubicBezTo>
                    <a:pt x="25177" y="4105"/>
                    <a:pt x="25103" y="3365"/>
                    <a:pt x="25584" y="3291"/>
                  </a:cubicBezTo>
                  <a:cubicBezTo>
                    <a:pt x="25880" y="3254"/>
                    <a:pt x="26213" y="3328"/>
                    <a:pt x="26508" y="3513"/>
                  </a:cubicBezTo>
                  <a:cubicBezTo>
                    <a:pt x="27026" y="3809"/>
                    <a:pt x="27543" y="4511"/>
                    <a:pt x="27950" y="4733"/>
                  </a:cubicBezTo>
                  <a:cubicBezTo>
                    <a:pt x="28653" y="4437"/>
                    <a:pt x="29355" y="4696"/>
                    <a:pt x="30021" y="4955"/>
                  </a:cubicBezTo>
                  <a:cubicBezTo>
                    <a:pt x="30464" y="5140"/>
                    <a:pt x="31056" y="5251"/>
                    <a:pt x="31204" y="5657"/>
                  </a:cubicBezTo>
                  <a:cubicBezTo>
                    <a:pt x="31388" y="6841"/>
                    <a:pt x="30649" y="7173"/>
                    <a:pt x="30353" y="7950"/>
                  </a:cubicBezTo>
                  <a:cubicBezTo>
                    <a:pt x="30760" y="8024"/>
                    <a:pt x="30945" y="8430"/>
                    <a:pt x="31425" y="8504"/>
                  </a:cubicBezTo>
                  <a:close/>
                  <a:moveTo>
                    <a:pt x="26989" y="4881"/>
                  </a:moveTo>
                  <a:cubicBezTo>
                    <a:pt x="26804" y="4733"/>
                    <a:pt x="25954" y="3920"/>
                    <a:pt x="25769" y="4216"/>
                  </a:cubicBezTo>
                  <a:cubicBezTo>
                    <a:pt x="25362" y="4918"/>
                    <a:pt x="24475" y="5547"/>
                    <a:pt x="23883" y="6323"/>
                  </a:cubicBezTo>
                  <a:cubicBezTo>
                    <a:pt x="23514" y="6767"/>
                    <a:pt x="23218" y="7284"/>
                    <a:pt x="22959" y="7691"/>
                  </a:cubicBezTo>
                  <a:cubicBezTo>
                    <a:pt x="23772" y="8098"/>
                    <a:pt x="24586" y="8578"/>
                    <a:pt x="25362" y="9096"/>
                  </a:cubicBezTo>
                  <a:cubicBezTo>
                    <a:pt x="25325" y="8985"/>
                    <a:pt x="25325" y="8874"/>
                    <a:pt x="25362" y="8763"/>
                  </a:cubicBezTo>
                  <a:cubicBezTo>
                    <a:pt x="26286" y="7876"/>
                    <a:pt x="26915" y="6619"/>
                    <a:pt x="27691" y="5584"/>
                  </a:cubicBezTo>
                  <a:cubicBezTo>
                    <a:pt x="27359" y="5473"/>
                    <a:pt x="27248" y="5140"/>
                    <a:pt x="26989" y="4881"/>
                  </a:cubicBezTo>
                  <a:close/>
                  <a:moveTo>
                    <a:pt x="28837" y="5399"/>
                  </a:moveTo>
                  <a:cubicBezTo>
                    <a:pt x="28800" y="5510"/>
                    <a:pt x="28727" y="5547"/>
                    <a:pt x="28727" y="5694"/>
                  </a:cubicBezTo>
                  <a:cubicBezTo>
                    <a:pt x="29244" y="5953"/>
                    <a:pt x="29799" y="6175"/>
                    <a:pt x="30353" y="6323"/>
                  </a:cubicBezTo>
                  <a:cubicBezTo>
                    <a:pt x="30464" y="6212"/>
                    <a:pt x="30501" y="6064"/>
                    <a:pt x="30464" y="5953"/>
                  </a:cubicBezTo>
                  <a:cubicBezTo>
                    <a:pt x="29873" y="5805"/>
                    <a:pt x="29503" y="5473"/>
                    <a:pt x="28800" y="5399"/>
                  </a:cubicBezTo>
                  <a:close/>
                  <a:moveTo>
                    <a:pt x="29281" y="6397"/>
                  </a:moveTo>
                  <a:cubicBezTo>
                    <a:pt x="28727" y="6175"/>
                    <a:pt x="28320" y="5768"/>
                    <a:pt x="28098" y="6397"/>
                  </a:cubicBezTo>
                  <a:cubicBezTo>
                    <a:pt x="28727" y="6619"/>
                    <a:pt x="29318" y="6914"/>
                    <a:pt x="29947" y="7173"/>
                  </a:cubicBezTo>
                  <a:cubicBezTo>
                    <a:pt x="29984" y="6951"/>
                    <a:pt x="30168" y="6877"/>
                    <a:pt x="30242" y="6693"/>
                  </a:cubicBezTo>
                  <a:cubicBezTo>
                    <a:pt x="29947" y="6582"/>
                    <a:pt x="29614" y="6545"/>
                    <a:pt x="29244" y="6397"/>
                  </a:cubicBezTo>
                  <a:close/>
                  <a:moveTo>
                    <a:pt x="27839" y="6730"/>
                  </a:moveTo>
                  <a:cubicBezTo>
                    <a:pt x="27728" y="6877"/>
                    <a:pt x="27654" y="7025"/>
                    <a:pt x="27580" y="7173"/>
                  </a:cubicBezTo>
                  <a:cubicBezTo>
                    <a:pt x="28209" y="7358"/>
                    <a:pt x="28837" y="7617"/>
                    <a:pt x="29429" y="7987"/>
                  </a:cubicBezTo>
                  <a:cubicBezTo>
                    <a:pt x="29540" y="7839"/>
                    <a:pt x="29614" y="7691"/>
                    <a:pt x="29688" y="7506"/>
                  </a:cubicBezTo>
                  <a:cubicBezTo>
                    <a:pt x="29059" y="7247"/>
                    <a:pt x="28468" y="6951"/>
                    <a:pt x="27802" y="6730"/>
                  </a:cubicBezTo>
                  <a:close/>
                  <a:moveTo>
                    <a:pt x="28024" y="17451"/>
                  </a:moveTo>
                  <a:cubicBezTo>
                    <a:pt x="28616" y="17266"/>
                    <a:pt x="29133" y="16638"/>
                    <a:pt x="29429" y="16305"/>
                  </a:cubicBezTo>
                  <a:cubicBezTo>
                    <a:pt x="29540" y="15307"/>
                    <a:pt x="29355" y="14309"/>
                    <a:pt x="28837" y="13421"/>
                  </a:cubicBezTo>
                  <a:cubicBezTo>
                    <a:pt x="28209" y="12164"/>
                    <a:pt x="27285" y="11647"/>
                    <a:pt x="26213" y="10685"/>
                  </a:cubicBezTo>
                  <a:cubicBezTo>
                    <a:pt x="25584" y="10168"/>
                    <a:pt x="24882" y="9687"/>
                    <a:pt x="24142" y="9281"/>
                  </a:cubicBezTo>
                  <a:cubicBezTo>
                    <a:pt x="23070" y="8541"/>
                    <a:pt x="21887" y="7950"/>
                    <a:pt x="20630" y="7580"/>
                  </a:cubicBezTo>
                  <a:cubicBezTo>
                    <a:pt x="19595" y="7284"/>
                    <a:pt x="17414" y="6877"/>
                    <a:pt x="17081" y="7987"/>
                  </a:cubicBezTo>
                  <a:cubicBezTo>
                    <a:pt x="16822" y="8726"/>
                    <a:pt x="17266" y="9909"/>
                    <a:pt x="17709" y="9983"/>
                  </a:cubicBezTo>
                  <a:cubicBezTo>
                    <a:pt x="17968" y="10020"/>
                    <a:pt x="18412" y="9687"/>
                    <a:pt x="18744" y="9613"/>
                  </a:cubicBezTo>
                  <a:cubicBezTo>
                    <a:pt x="20001" y="9355"/>
                    <a:pt x="21850" y="10168"/>
                    <a:pt x="22848" y="10649"/>
                  </a:cubicBezTo>
                  <a:cubicBezTo>
                    <a:pt x="23144" y="10796"/>
                    <a:pt x="23440" y="11092"/>
                    <a:pt x="23772" y="11277"/>
                  </a:cubicBezTo>
                  <a:cubicBezTo>
                    <a:pt x="24475" y="11721"/>
                    <a:pt x="25140" y="12238"/>
                    <a:pt x="25732" y="12867"/>
                  </a:cubicBezTo>
                  <a:cubicBezTo>
                    <a:pt x="26323" y="13532"/>
                    <a:pt x="26952" y="14383"/>
                    <a:pt x="26804" y="15640"/>
                  </a:cubicBezTo>
                  <a:cubicBezTo>
                    <a:pt x="26730" y="16379"/>
                    <a:pt x="26250" y="16564"/>
                    <a:pt x="25991" y="17266"/>
                  </a:cubicBezTo>
                  <a:cubicBezTo>
                    <a:pt x="26619" y="17525"/>
                    <a:pt x="27322" y="17599"/>
                    <a:pt x="27987" y="17451"/>
                  </a:cubicBezTo>
                  <a:close/>
                  <a:moveTo>
                    <a:pt x="27285" y="7543"/>
                  </a:moveTo>
                  <a:cubicBezTo>
                    <a:pt x="27174" y="7691"/>
                    <a:pt x="27100" y="7802"/>
                    <a:pt x="27063" y="7950"/>
                  </a:cubicBezTo>
                  <a:cubicBezTo>
                    <a:pt x="27580" y="8282"/>
                    <a:pt x="28135" y="8541"/>
                    <a:pt x="28727" y="8726"/>
                  </a:cubicBezTo>
                  <a:cubicBezTo>
                    <a:pt x="28948" y="8652"/>
                    <a:pt x="29022" y="8467"/>
                    <a:pt x="29096" y="8245"/>
                  </a:cubicBezTo>
                  <a:cubicBezTo>
                    <a:pt x="28505" y="8024"/>
                    <a:pt x="28061" y="7617"/>
                    <a:pt x="27285" y="7543"/>
                  </a:cubicBezTo>
                  <a:close/>
                  <a:moveTo>
                    <a:pt x="26730" y="8282"/>
                  </a:moveTo>
                  <a:cubicBezTo>
                    <a:pt x="26693" y="8430"/>
                    <a:pt x="26545" y="8467"/>
                    <a:pt x="26471" y="8652"/>
                  </a:cubicBezTo>
                  <a:cubicBezTo>
                    <a:pt x="27063" y="8837"/>
                    <a:pt x="27580" y="9133"/>
                    <a:pt x="28061" y="9502"/>
                  </a:cubicBezTo>
                  <a:cubicBezTo>
                    <a:pt x="28283" y="9428"/>
                    <a:pt x="28357" y="9207"/>
                    <a:pt x="28505" y="9059"/>
                  </a:cubicBezTo>
                  <a:cubicBezTo>
                    <a:pt x="27876" y="8874"/>
                    <a:pt x="27285" y="8615"/>
                    <a:pt x="26730" y="8282"/>
                  </a:cubicBezTo>
                  <a:close/>
                  <a:moveTo>
                    <a:pt x="26139" y="8985"/>
                  </a:moveTo>
                  <a:cubicBezTo>
                    <a:pt x="26102" y="9059"/>
                    <a:pt x="26065" y="9096"/>
                    <a:pt x="26028" y="9170"/>
                  </a:cubicBezTo>
                  <a:cubicBezTo>
                    <a:pt x="26693" y="9244"/>
                    <a:pt x="26841" y="9835"/>
                    <a:pt x="27507" y="9946"/>
                  </a:cubicBezTo>
                  <a:cubicBezTo>
                    <a:pt x="27507" y="10057"/>
                    <a:pt x="27654" y="10020"/>
                    <a:pt x="27617" y="10168"/>
                  </a:cubicBezTo>
                  <a:cubicBezTo>
                    <a:pt x="27728" y="10094"/>
                    <a:pt x="27839" y="9983"/>
                    <a:pt x="27876" y="9835"/>
                  </a:cubicBezTo>
                  <a:cubicBezTo>
                    <a:pt x="27359" y="9465"/>
                    <a:pt x="26767" y="9170"/>
                    <a:pt x="26139" y="8985"/>
                  </a:cubicBezTo>
                  <a:close/>
                  <a:moveTo>
                    <a:pt x="26952" y="10279"/>
                  </a:moveTo>
                  <a:cubicBezTo>
                    <a:pt x="27063" y="10390"/>
                    <a:pt x="27211" y="10759"/>
                    <a:pt x="27433" y="10538"/>
                  </a:cubicBezTo>
                  <a:cubicBezTo>
                    <a:pt x="26989" y="10279"/>
                    <a:pt x="26619" y="9798"/>
                    <a:pt x="26176" y="9687"/>
                  </a:cubicBezTo>
                  <a:cubicBezTo>
                    <a:pt x="26434" y="9872"/>
                    <a:pt x="26693" y="10094"/>
                    <a:pt x="26952" y="10279"/>
                  </a:cubicBezTo>
                  <a:close/>
                  <a:moveTo>
                    <a:pt x="15639" y="29134"/>
                  </a:moveTo>
                  <a:cubicBezTo>
                    <a:pt x="16785" y="27655"/>
                    <a:pt x="17857" y="26102"/>
                    <a:pt x="19003" y="24549"/>
                  </a:cubicBezTo>
                  <a:cubicBezTo>
                    <a:pt x="20186" y="23034"/>
                    <a:pt x="21148" y="21444"/>
                    <a:pt x="22442" y="20076"/>
                  </a:cubicBezTo>
                  <a:cubicBezTo>
                    <a:pt x="23329" y="19078"/>
                    <a:pt x="24253" y="17895"/>
                    <a:pt x="25214" y="16860"/>
                  </a:cubicBezTo>
                  <a:cubicBezTo>
                    <a:pt x="25547" y="16527"/>
                    <a:pt x="25843" y="16120"/>
                    <a:pt x="26028" y="15713"/>
                  </a:cubicBezTo>
                  <a:cubicBezTo>
                    <a:pt x="26065" y="15270"/>
                    <a:pt x="26028" y="14826"/>
                    <a:pt x="25917" y="14420"/>
                  </a:cubicBezTo>
                  <a:cubicBezTo>
                    <a:pt x="25732" y="14013"/>
                    <a:pt x="25473" y="13680"/>
                    <a:pt x="25177" y="13347"/>
                  </a:cubicBezTo>
                  <a:cubicBezTo>
                    <a:pt x="24808" y="12941"/>
                    <a:pt x="24364" y="12571"/>
                    <a:pt x="23883" y="12238"/>
                  </a:cubicBezTo>
                  <a:cubicBezTo>
                    <a:pt x="22663" y="11499"/>
                    <a:pt x="21369" y="10538"/>
                    <a:pt x="19669" y="10353"/>
                  </a:cubicBezTo>
                  <a:cubicBezTo>
                    <a:pt x="18781" y="10242"/>
                    <a:pt x="18560" y="10538"/>
                    <a:pt x="18005" y="10759"/>
                  </a:cubicBezTo>
                  <a:cubicBezTo>
                    <a:pt x="16378" y="12978"/>
                    <a:pt x="14234" y="14900"/>
                    <a:pt x="12496" y="17007"/>
                  </a:cubicBezTo>
                  <a:cubicBezTo>
                    <a:pt x="11868" y="17747"/>
                    <a:pt x="11239" y="18412"/>
                    <a:pt x="10685" y="19152"/>
                  </a:cubicBezTo>
                  <a:cubicBezTo>
                    <a:pt x="10130" y="19928"/>
                    <a:pt x="9539" y="20631"/>
                    <a:pt x="8910" y="21333"/>
                  </a:cubicBezTo>
                  <a:cubicBezTo>
                    <a:pt x="8319" y="22035"/>
                    <a:pt x="7764" y="22812"/>
                    <a:pt x="7210" y="23551"/>
                  </a:cubicBezTo>
                  <a:cubicBezTo>
                    <a:pt x="6618" y="24291"/>
                    <a:pt x="6027" y="25030"/>
                    <a:pt x="5509" y="25806"/>
                  </a:cubicBezTo>
                  <a:cubicBezTo>
                    <a:pt x="5102" y="26398"/>
                    <a:pt x="4733" y="27027"/>
                    <a:pt x="4363" y="27544"/>
                  </a:cubicBezTo>
                  <a:cubicBezTo>
                    <a:pt x="4215" y="27729"/>
                    <a:pt x="3993" y="27988"/>
                    <a:pt x="4030" y="28136"/>
                  </a:cubicBezTo>
                  <a:cubicBezTo>
                    <a:pt x="5102" y="28062"/>
                    <a:pt x="5546" y="28468"/>
                    <a:pt x="6248" y="28801"/>
                  </a:cubicBezTo>
                  <a:cubicBezTo>
                    <a:pt x="6470" y="28912"/>
                    <a:pt x="6729" y="29023"/>
                    <a:pt x="6951" y="29134"/>
                  </a:cubicBezTo>
                  <a:cubicBezTo>
                    <a:pt x="7136" y="29245"/>
                    <a:pt x="7284" y="29467"/>
                    <a:pt x="7505" y="29614"/>
                  </a:cubicBezTo>
                  <a:cubicBezTo>
                    <a:pt x="8171" y="29910"/>
                    <a:pt x="8799" y="30280"/>
                    <a:pt x="9428" y="30687"/>
                  </a:cubicBezTo>
                  <a:cubicBezTo>
                    <a:pt x="10500" y="31463"/>
                    <a:pt x="11276" y="32572"/>
                    <a:pt x="12090" y="33496"/>
                  </a:cubicBezTo>
                  <a:cubicBezTo>
                    <a:pt x="13088" y="31981"/>
                    <a:pt x="14493" y="30613"/>
                    <a:pt x="15639" y="29134"/>
                  </a:cubicBezTo>
                  <a:close/>
                  <a:moveTo>
                    <a:pt x="9798" y="35271"/>
                  </a:moveTo>
                  <a:cubicBezTo>
                    <a:pt x="10685" y="35345"/>
                    <a:pt x="11720" y="35012"/>
                    <a:pt x="11535" y="34088"/>
                  </a:cubicBezTo>
                  <a:cubicBezTo>
                    <a:pt x="11424" y="33718"/>
                    <a:pt x="10759" y="33053"/>
                    <a:pt x="10352" y="32572"/>
                  </a:cubicBezTo>
                  <a:cubicBezTo>
                    <a:pt x="9945" y="32092"/>
                    <a:pt x="9465" y="31648"/>
                    <a:pt x="8984" y="31278"/>
                  </a:cubicBezTo>
                  <a:cubicBezTo>
                    <a:pt x="8319" y="30835"/>
                    <a:pt x="7542" y="30502"/>
                    <a:pt x="7025" y="30206"/>
                  </a:cubicBezTo>
                  <a:cubicBezTo>
                    <a:pt x="6840" y="30058"/>
                    <a:pt x="6692" y="29873"/>
                    <a:pt x="6544" y="29762"/>
                  </a:cubicBezTo>
                  <a:cubicBezTo>
                    <a:pt x="5768" y="29319"/>
                    <a:pt x="4585" y="28653"/>
                    <a:pt x="3439" y="28949"/>
                  </a:cubicBezTo>
                  <a:cubicBezTo>
                    <a:pt x="3291" y="31167"/>
                    <a:pt x="4659" y="31870"/>
                    <a:pt x="5398" y="33201"/>
                  </a:cubicBezTo>
                  <a:cubicBezTo>
                    <a:pt x="5731" y="32646"/>
                    <a:pt x="6100" y="32165"/>
                    <a:pt x="6544" y="31685"/>
                  </a:cubicBezTo>
                  <a:cubicBezTo>
                    <a:pt x="6803" y="31426"/>
                    <a:pt x="7394" y="31241"/>
                    <a:pt x="7394" y="31759"/>
                  </a:cubicBezTo>
                  <a:cubicBezTo>
                    <a:pt x="7394" y="32055"/>
                    <a:pt x="7099" y="32128"/>
                    <a:pt x="6914" y="32313"/>
                  </a:cubicBezTo>
                  <a:cubicBezTo>
                    <a:pt x="6544" y="32720"/>
                    <a:pt x="6248" y="33349"/>
                    <a:pt x="5916" y="33792"/>
                  </a:cubicBezTo>
                  <a:cubicBezTo>
                    <a:pt x="6729" y="34532"/>
                    <a:pt x="8319" y="35160"/>
                    <a:pt x="9798" y="3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7"/>
            <p:cNvSpPr/>
            <p:nvPr/>
          </p:nvSpPr>
          <p:spPr>
            <a:xfrm>
              <a:off x="3328450" y="646650"/>
              <a:ext cx="116475" cy="42525"/>
            </a:xfrm>
            <a:custGeom>
              <a:avLst/>
              <a:gdLst/>
              <a:ahLst/>
              <a:cxnLst/>
              <a:rect l="l" t="t" r="r" b="b"/>
              <a:pathLst>
                <a:path w="4659" h="1701" extrusionOk="0">
                  <a:moveTo>
                    <a:pt x="4548" y="1405"/>
                  </a:moveTo>
                  <a:cubicBezTo>
                    <a:pt x="3697" y="1553"/>
                    <a:pt x="2477" y="222"/>
                    <a:pt x="1109" y="850"/>
                  </a:cubicBezTo>
                  <a:cubicBezTo>
                    <a:pt x="740" y="1035"/>
                    <a:pt x="703" y="1368"/>
                    <a:pt x="481" y="1701"/>
                  </a:cubicBezTo>
                  <a:cubicBezTo>
                    <a:pt x="0" y="1701"/>
                    <a:pt x="296" y="1035"/>
                    <a:pt x="407" y="924"/>
                  </a:cubicBezTo>
                  <a:cubicBezTo>
                    <a:pt x="1035" y="0"/>
                    <a:pt x="3032" y="259"/>
                    <a:pt x="3919" y="924"/>
                  </a:cubicBezTo>
                  <a:cubicBezTo>
                    <a:pt x="4252" y="961"/>
                    <a:pt x="4659" y="1072"/>
                    <a:pt x="4548" y="1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7"/>
            <p:cNvSpPr/>
            <p:nvPr/>
          </p:nvSpPr>
          <p:spPr>
            <a:xfrm>
              <a:off x="3453225" y="685450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37" y="334"/>
                  </a:moveTo>
                  <a:cubicBezTo>
                    <a:pt x="0" y="75"/>
                    <a:pt x="222" y="1"/>
                    <a:pt x="370" y="75"/>
                  </a:cubicBezTo>
                  <a:cubicBezTo>
                    <a:pt x="555" y="334"/>
                    <a:pt x="185" y="555"/>
                    <a:pt x="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7"/>
            <p:cNvSpPr/>
            <p:nvPr/>
          </p:nvSpPr>
          <p:spPr>
            <a:xfrm>
              <a:off x="3477250" y="707650"/>
              <a:ext cx="74900" cy="91525"/>
            </a:xfrm>
            <a:custGeom>
              <a:avLst/>
              <a:gdLst/>
              <a:ahLst/>
              <a:cxnLst/>
              <a:rect l="l" t="t" r="r" b="b"/>
              <a:pathLst>
                <a:path w="2996" h="3661" extrusionOk="0">
                  <a:moveTo>
                    <a:pt x="2810" y="3586"/>
                  </a:moveTo>
                  <a:cubicBezTo>
                    <a:pt x="2699" y="3549"/>
                    <a:pt x="2699" y="3660"/>
                    <a:pt x="2625" y="3623"/>
                  </a:cubicBezTo>
                  <a:cubicBezTo>
                    <a:pt x="2404" y="3291"/>
                    <a:pt x="2293" y="2884"/>
                    <a:pt x="2256" y="2477"/>
                  </a:cubicBezTo>
                  <a:cubicBezTo>
                    <a:pt x="1886" y="1886"/>
                    <a:pt x="1479" y="1331"/>
                    <a:pt x="999" y="813"/>
                  </a:cubicBezTo>
                  <a:cubicBezTo>
                    <a:pt x="777" y="592"/>
                    <a:pt x="1" y="185"/>
                    <a:pt x="666" y="0"/>
                  </a:cubicBezTo>
                  <a:cubicBezTo>
                    <a:pt x="1405" y="666"/>
                    <a:pt x="2071" y="1405"/>
                    <a:pt x="2625" y="2255"/>
                  </a:cubicBezTo>
                  <a:cubicBezTo>
                    <a:pt x="2625" y="2736"/>
                    <a:pt x="2995" y="3143"/>
                    <a:pt x="281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7"/>
            <p:cNvSpPr/>
            <p:nvPr/>
          </p:nvSpPr>
          <p:spPr>
            <a:xfrm>
              <a:off x="3168550" y="811150"/>
              <a:ext cx="55475" cy="37000"/>
            </a:xfrm>
            <a:custGeom>
              <a:avLst/>
              <a:gdLst/>
              <a:ahLst/>
              <a:cxnLst/>
              <a:rect l="l" t="t" r="r" b="b"/>
              <a:pathLst>
                <a:path w="2219" h="1480" extrusionOk="0">
                  <a:moveTo>
                    <a:pt x="2219" y="740"/>
                  </a:moveTo>
                  <a:cubicBezTo>
                    <a:pt x="2182" y="740"/>
                    <a:pt x="2108" y="777"/>
                    <a:pt x="2108" y="851"/>
                  </a:cubicBezTo>
                  <a:cubicBezTo>
                    <a:pt x="1701" y="666"/>
                    <a:pt x="1294" y="592"/>
                    <a:pt x="851" y="666"/>
                  </a:cubicBezTo>
                  <a:cubicBezTo>
                    <a:pt x="444" y="777"/>
                    <a:pt x="703" y="1295"/>
                    <a:pt x="333" y="1480"/>
                  </a:cubicBezTo>
                  <a:cubicBezTo>
                    <a:pt x="0" y="1295"/>
                    <a:pt x="148" y="777"/>
                    <a:pt x="296" y="592"/>
                  </a:cubicBezTo>
                  <a:cubicBezTo>
                    <a:pt x="629" y="75"/>
                    <a:pt x="2145" y="1"/>
                    <a:pt x="2219" y="7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7"/>
            <p:cNvSpPr/>
            <p:nvPr/>
          </p:nvSpPr>
          <p:spPr>
            <a:xfrm>
              <a:off x="3240650" y="827800"/>
              <a:ext cx="13875" cy="13875"/>
            </a:xfrm>
            <a:custGeom>
              <a:avLst/>
              <a:gdLst/>
              <a:ahLst/>
              <a:cxnLst/>
              <a:rect l="l" t="t" r="r" b="b"/>
              <a:pathLst>
                <a:path w="555" h="555" extrusionOk="0">
                  <a:moveTo>
                    <a:pt x="518" y="259"/>
                  </a:moveTo>
                  <a:cubicBezTo>
                    <a:pt x="555" y="333"/>
                    <a:pt x="518" y="481"/>
                    <a:pt x="444" y="555"/>
                  </a:cubicBezTo>
                  <a:lnTo>
                    <a:pt x="259" y="555"/>
                  </a:lnTo>
                  <a:cubicBezTo>
                    <a:pt x="0" y="407"/>
                    <a:pt x="296" y="0"/>
                    <a:pt x="51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7"/>
            <p:cNvSpPr/>
            <p:nvPr/>
          </p:nvSpPr>
          <p:spPr>
            <a:xfrm>
              <a:off x="3290550" y="837950"/>
              <a:ext cx="153450" cy="172875"/>
            </a:xfrm>
            <a:custGeom>
              <a:avLst/>
              <a:gdLst/>
              <a:ahLst/>
              <a:cxnLst/>
              <a:rect l="l" t="t" r="r" b="b"/>
              <a:pathLst>
                <a:path w="6138" h="6915" extrusionOk="0">
                  <a:moveTo>
                    <a:pt x="2071" y="1887"/>
                  </a:moveTo>
                  <a:cubicBezTo>
                    <a:pt x="1701" y="1517"/>
                    <a:pt x="1294" y="1184"/>
                    <a:pt x="851" y="962"/>
                  </a:cubicBezTo>
                  <a:cubicBezTo>
                    <a:pt x="555" y="851"/>
                    <a:pt x="259" y="703"/>
                    <a:pt x="0" y="519"/>
                  </a:cubicBezTo>
                  <a:cubicBezTo>
                    <a:pt x="222" y="1"/>
                    <a:pt x="999" y="629"/>
                    <a:pt x="1331" y="851"/>
                  </a:cubicBezTo>
                  <a:cubicBezTo>
                    <a:pt x="1516" y="962"/>
                    <a:pt x="1701" y="1036"/>
                    <a:pt x="1886" y="1147"/>
                  </a:cubicBezTo>
                  <a:cubicBezTo>
                    <a:pt x="2034" y="1258"/>
                    <a:pt x="2108" y="1443"/>
                    <a:pt x="2293" y="1554"/>
                  </a:cubicBezTo>
                  <a:cubicBezTo>
                    <a:pt x="2514" y="1665"/>
                    <a:pt x="2736" y="1813"/>
                    <a:pt x="2958" y="1960"/>
                  </a:cubicBezTo>
                  <a:cubicBezTo>
                    <a:pt x="3069" y="2034"/>
                    <a:pt x="3106" y="2219"/>
                    <a:pt x="3217" y="2293"/>
                  </a:cubicBezTo>
                  <a:cubicBezTo>
                    <a:pt x="3550" y="2589"/>
                    <a:pt x="3993" y="2811"/>
                    <a:pt x="4252" y="3070"/>
                  </a:cubicBezTo>
                  <a:cubicBezTo>
                    <a:pt x="4622" y="3476"/>
                    <a:pt x="4918" y="4031"/>
                    <a:pt x="5287" y="4511"/>
                  </a:cubicBezTo>
                  <a:cubicBezTo>
                    <a:pt x="5657" y="4955"/>
                    <a:pt x="5953" y="5510"/>
                    <a:pt x="6138" y="6064"/>
                  </a:cubicBezTo>
                  <a:cubicBezTo>
                    <a:pt x="6138" y="6286"/>
                    <a:pt x="6138" y="6804"/>
                    <a:pt x="5953" y="6841"/>
                  </a:cubicBezTo>
                  <a:cubicBezTo>
                    <a:pt x="5620" y="6915"/>
                    <a:pt x="5768" y="6471"/>
                    <a:pt x="5731" y="6249"/>
                  </a:cubicBezTo>
                  <a:cubicBezTo>
                    <a:pt x="5657" y="5879"/>
                    <a:pt x="5472" y="5547"/>
                    <a:pt x="5287" y="5251"/>
                  </a:cubicBezTo>
                  <a:cubicBezTo>
                    <a:pt x="5102" y="4955"/>
                    <a:pt x="4918" y="4659"/>
                    <a:pt x="4696" y="4437"/>
                  </a:cubicBezTo>
                  <a:cubicBezTo>
                    <a:pt x="4437" y="4105"/>
                    <a:pt x="4252" y="3661"/>
                    <a:pt x="3993" y="3365"/>
                  </a:cubicBezTo>
                  <a:cubicBezTo>
                    <a:pt x="3661" y="3070"/>
                    <a:pt x="3328" y="2811"/>
                    <a:pt x="2958" y="2589"/>
                  </a:cubicBezTo>
                  <a:cubicBezTo>
                    <a:pt x="2699" y="2367"/>
                    <a:pt x="2478" y="1960"/>
                    <a:pt x="2071" y="1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7"/>
            <p:cNvSpPr/>
            <p:nvPr/>
          </p:nvSpPr>
          <p:spPr>
            <a:xfrm>
              <a:off x="3042850" y="898975"/>
              <a:ext cx="158075" cy="163600"/>
            </a:xfrm>
            <a:custGeom>
              <a:avLst/>
              <a:gdLst/>
              <a:ahLst/>
              <a:cxnLst/>
              <a:rect l="l" t="t" r="r" b="b"/>
              <a:pathLst>
                <a:path w="6323" h="6544" extrusionOk="0">
                  <a:moveTo>
                    <a:pt x="6322" y="259"/>
                  </a:moveTo>
                  <a:cubicBezTo>
                    <a:pt x="6322" y="629"/>
                    <a:pt x="5953" y="776"/>
                    <a:pt x="5731" y="961"/>
                  </a:cubicBezTo>
                  <a:cubicBezTo>
                    <a:pt x="5509" y="1183"/>
                    <a:pt x="5324" y="1442"/>
                    <a:pt x="5102" y="1664"/>
                  </a:cubicBezTo>
                  <a:cubicBezTo>
                    <a:pt x="4733" y="2107"/>
                    <a:pt x="4252" y="2477"/>
                    <a:pt x="3845" y="2884"/>
                  </a:cubicBezTo>
                  <a:cubicBezTo>
                    <a:pt x="3439" y="3290"/>
                    <a:pt x="3106" y="3771"/>
                    <a:pt x="2736" y="4178"/>
                  </a:cubicBezTo>
                  <a:cubicBezTo>
                    <a:pt x="2145" y="4843"/>
                    <a:pt x="1553" y="5472"/>
                    <a:pt x="925" y="6026"/>
                  </a:cubicBezTo>
                  <a:cubicBezTo>
                    <a:pt x="740" y="6211"/>
                    <a:pt x="592" y="6544"/>
                    <a:pt x="296" y="6544"/>
                  </a:cubicBezTo>
                  <a:cubicBezTo>
                    <a:pt x="0" y="6100"/>
                    <a:pt x="629" y="5767"/>
                    <a:pt x="888" y="5509"/>
                  </a:cubicBezTo>
                  <a:cubicBezTo>
                    <a:pt x="1479" y="4880"/>
                    <a:pt x="2034" y="4289"/>
                    <a:pt x="2662" y="3660"/>
                  </a:cubicBezTo>
                  <a:cubicBezTo>
                    <a:pt x="3623" y="2477"/>
                    <a:pt x="4696" y="1405"/>
                    <a:pt x="5842" y="370"/>
                  </a:cubicBezTo>
                  <a:cubicBezTo>
                    <a:pt x="5879" y="222"/>
                    <a:pt x="6211" y="0"/>
                    <a:pt x="63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7"/>
            <p:cNvSpPr/>
            <p:nvPr/>
          </p:nvSpPr>
          <p:spPr>
            <a:xfrm>
              <a:off x="2903275" y="894350"/>
              <a:ext cx="348475" cy="433500"/>
            </a:xfrm>
            <a:custGeom>
              <a:avLst/>
              <a:gdLst/>
              <a:ahLst/>
              <a:cxnLst/>
              <a:rect l="l" t="t" r="r" b="b"/>
              <a:pathLst>
                <a:path w="13939" h="17340" extrusionOk="0">
                  <a:moveTo>
                    <a:pt x="12830" y="1886"/>
                  </a:moveTo>
                  <a:cubicBezTo>
                    <a:pt x="13051" y="1960"/>
                    <a:pt x="13347" y="1960"/>
                    <a:pt x="13310" y="2329"/>
                  </a:cubicBezTo>
                  <a:cubicBezTo>
                    <a:pt x="13125" y="2477"/>
                    <a:pt x="12756" y="2329"/>
                    <a:pt x="12608" y="2181"/>
                  </a:cubicBezTo>
                  <a:cubicBezTo>
                    <a:pt x="12349" y="2588"/>
                    <a:pt x="12016" y="2921"/>
                    <a:pt x="11683" y="3254"/>
                  </a:cubicBezTo>
                  <a:cubicBezTo>
                    <a:pt x="11868" y="3512"/>
                    <a:pt x="12201" y="3475"/>
                    <a:pt x="12201" y="3845"/>
                  </a:cubicBezTo>
                  <a:cubicBezTo>
                    <a:pt x="12201" y="4437"/>
                    <a:pt x="11462" y="4141"/>
                    <a:pt x="11129" y="3882"/>
                  </a:cubicBezTo>
                  <a:cubicBezTo>
                    <a:pt x="10685" y="4289"/>
                    <a:pt x="10316" y="4732"/>
                    <a:pt x="9946" y="5213"/>
                  </a:cubicBezTo>
                  <a:cubicBezTo>
                    <a:pt x="10168" y="5324"/>
                    <a:pt x="10463" y="5435"/>
                    <a:pt x="10500" y="5731"/>
                  </a:cubicBezTo>
                  <a:cubicBezTo>
                    <a:pt x="10463" y="5731"/>
                    <a:pt x="10500" y="5768"/>
                    <a:pt x="10463" y="5805"/>
                  </a:cubicBezTo>
                  <a:cubicBezTo>
                    <a:pt x="10205" y="5989"/>
                    <a:pt x="9983" y="5583"/>
                    <a:pt x="9687" y="5546"/>
                  </a:cubicBezTo>
                  <a:cubicBezTo>
                    <a:pt x="9243" y="5916"/>
                    <a:pt x="8948" y="6433"/>
                    <a:pt x="8541" y="6803"/>
                  </a:cubicBezTo>
                  <a:cubicBezTo>
                    <a:pt x="8689" y="7136"/>
                    <a:pt x="9613" y="7283"/>
                    <a:pt x="9243" y="7801"/>
                  </a:cubicBezTo>
                  <a:cubicBezTo>
                    <a:pt x="8948" y="8208"/>
                    <a:pt x="8282" y="7690"/>
                    <a:pt x="8060" y="7431"/>
                  </a:cubicBezTo>
                  <a:cubicBezTo>
                    <a:pt x="7543" y="7949"/>
                    <a:pt x="6988" y="8430"/>
                    <a:pt x="6508" y="8984"/>
                  </a:cubicBezTo>
                  <a:cubicBezTo>
                    <a:pt x="6766" y="9095"/>
                    <a:pt x="7284" y="9169"/>
                    <a:pt x="7062" y="9539"/>
                  </a:cubicBezTo>
                  <a:cubicBezTo>
                    <a:pt x="6803" y="9539"/>
                    <a:pt x="6508" y="9465"/>
                    <a:pt x="6286" y="9317"/>
                  </a:cubicBezTo>
                  <a:cubicBezTo>
                    <a:pt x="5842" y="9760"/>
                    <a:pt x="5435" y="10241"/>
                    <a:pt x="5066" y="10722"/>
                  </a:cubicBezTo>
                  <a:cubicBezTo>
                    <a:pt x="5251" y="11128"/>
                    <a:pt x="5657" y="11868"/>
                    <a:pt x="4992" y="11831"/>
                  </a:cubicBezTo>
                  <a:cubicBezTo>
                    <a:pt x="4733" y="11831"/>
                    <a:pt x="4622" y="11572"/>
                    <a:pt x="4474" y="11387"/>
                  </a:cubicBezTo>
                  <a:cubicBezTo>
                    <a:pt x="4031" y="11757"/>
                    <a:pt x="3624" y="12201"/>
                    <a:pt x="3328" y="12718"/>
                  </a:cubicBezTo>
                  <a:cubicBezTo>
                    <a:pt x="3439" y="12866"/>
                    <a:pt x="3735" y="12903"/>
                    <a:pt x="3624" y="13199"/>
                  </a:cubicBezTo>
                  <a:cubicBezTo>
                    <a:pt x="3439" y="13347"/>
                    <a:pt x="3254" y="13162"/>
                    <a:pt x="3032" y="13125"/>
                  </a:cubicBezTo>
                  <a:cubicBezTo>
                    <a:pt x="2700" y="13605"/>
                    <a:pt x="2367" y="14160"/>
                    <a:pt x="1997" y="14678"/>
                  </a:cubicBezTo>
                  <a:cubicBezTo>
                    <a:pt x="2367" y="14752"/>
                    <a:pt x="2811" y="15454"/>
                    <a:pt x="2293" y="15602"/>
                  </a:cubicBezTo>
                  <a:cubicBezTo>
                    <a:pt x="1960" y="15676"/>
                    <a:pt x="1775" y="15417"/>
                    <a:pt x="1554" y="15269"/>
                  </a:cubicBezTo>
                  <a:cubicBezTo>
                    <a:pt x="1073" y="15491"/>
                    <a:pt x="814" y="17339"/>
                    <a:pt x="1" y="16563"/>
                  </a:cubicBezTo>
                  <a:cubicBezTo>
                    <a:pt x="38" y="16082"/>
                    <a:pt x="260" y="15639"/>
                    <a:pt x="629" y="15343"/>
                  </a:cubicBezTo>
                  <a:cubicBezTo>
                    <a:pt x="1110" y="14567"/>
                    <a:pt x="1701" y="13753"/>
                    <a:pt x="2293" y="12866"/>
                  </a:cubicBezTo>
                  <a:cubicBezTo>
                    <a:pt x="2921" y="11942"/>
                    <a:pt x="3661" y="11091"/>
                    <a:pt x="4437" y="10315"/>
                  </a:cubicBezTo>
                  <a:cubicBezTo>
                    <a:pt x="5214" y="9502"/>
                    <a:pt x="5990" y="8356"/>
                    <a:pt x="6914" y="7505"/>
                  </a:cubicBezTo>
                  <a:cubicBezTo>
                    <a:pt x="7432" y="7025"/>
                    <a:pt x="7875" y="6470"/>
                    <a:pt x="8319" y="5916"/>
                  </a:cubicBezTo>
                  <a:cubicBezTo>
                    <a:pt x="9280" y="4769"/>
                    <a:pt x="10353" y="3623"/>
                    <a:pt x="11388" y="2477"/>
                  </a:cubicBezTo>
                  <a:cubicBezTo>
                    <a:pt x="11868" y="1960"/>
                    <a:pt x="12201" y="1479"/>
                    <a:pt x="12682" y="924"/>
                  </a:cubicBezTo>
                  <a:cubicBezTo>
                    <a:pt x="12867" y="703"/>
                    <a:pt x="13273" y="0"/>
                    <a:pt x="13606" y="481"/>
                  </a:cubicBezTo>
                  <a:cubicBezTo>
                    <a:pt x="13939" y="924"/>
                    <a:pt x="13014" y="1553"/>
                    <a:pt x="12830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7"/>
            <p:cNvSpPr/>
            <p:nvPr/>
          </p:nvSpPr>
          <p:spPr>
            <a:xfrm>
              <a:off x="3290550" y="933150"/>
              <a:ext cx="84125" cy="74900"/>
            </a:xfrm>
            <a:custGeom>
              <a:avLst/>
              <a:gdLst/>
              <a:ahLst/>
              <a:cxnLst/>
              <a:rect l="l" t="t" r="r" b="b"/>
              <a:pathLst>
                <a:path w="3365" h="2996" extrusionOk="0">
                  <a:moveTo>
                    <a:pt x="3069" y="2996"/>
                  </a:moveTo>
                  <a:cubicBezTo>
                    <a:pt x="2736" y="2922"/>
                    <a:pt x="2662" y="2552"/>
                    <a:pt x="2514" y="2330"/>
                  </a:cubicBezTo>
                  <a:cubicBezTo>
                    <a:pt x="1960" y="1628"/>
                    <a:pt x="1294" y="1036"/>
                    <a:pt x="592" y="593"/>
                  </a:cubicBezTo>
                  <a:cubicBezTo>
                    <a:pt x="444" y="519"/>
                    <a:pt x="37" y="408"/>
                    <a:pt x="0" y="223"/>
                  </a:cubicBezTo>
                  <a:cubicBezTo>
                    <a:pt x="0" y="38"/>
                    <a:pt x="185" y="1"/>
                    <a:pt x="333" y="38"/>
                  </a:cubicBezTo>
                  <a:cubicBezTo>
                    <a:pt x="814" y="223"/>
                    <a:pt x="1221" y="519"/>
                    <a:pt x="1590" y="851"/>
                  </a:cubicBezTo>
                  <a:cubicBezTo>
                    <a:pt x="1960" y="1110"/>
                    <a:pt x="2330" y="1406"/>
                    <a:pt x="2625" y="1776"/>
                  </a:cubicBezTo>
                  <a:cubicBezTo>
                    <a:pt x="2884" y="2071"/>
                    <a:pt x="3365" y="2626"/>
                    <a:pt x="3069" y="29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7"/>
            <p:cNvSpPr/>
            <p:nvPr/>
          </p:nvSpPr>
          <p:spPr>
            <a:xfrm>
              <a:off x="3271150" y="947950"/>
              <a:ext cx="85050" cy="87825"/>
            </a:xfrm>
            <a:custGeom>
              <a:avLst/>
              <a:gdLst/>
              <a:ahLst/>
              <a:cxnLst/>
              <a:rect l="l" t="t" r="r" b="b"/>
              <a:pathLst>
                <a:path w="3402" h="3513" extrusionOk="0">
                  <a:moveTo>
                    <a:pt x="2736" y="2958"/>
                  </a:moveTo>
                  <a:cubicBezTo>
                    <a:pt x="2070" y="1849"/>
                    <a:pt x="555" y="1627"/>
                    <a:pt x="0" y="407"/>
                  </a:cubicBezTo>
                  <a:cubicBezTo>
                    <a:pt x="259" y="1"/>
                    <a:pt x="555" y="629"/>
                    <a:pt x="776" y="851"/>
                  </a:cubicBezTo>
                  <a:cubicBezTo>
                    <a:pt x="1109" y="1147"/>
                    <a:pt x="1960" y="1590"/>
                    <a:pt x="2292" y="1886"/>
                  </a:cubicBezTo>
                  <a:cubicBezTo>
                    <a:pt x="2588" y="2145"/>
                    <a:pt x="2847" y="2404"/>
                    <a:pt x="3069" y="2736"/>
                  </a:cubicBezTo>
                  <a:cubicBezTo>
                    <a:pt x="3401" y="3254"/>
                    <a:pt x="2921" y="3513"/>
                    <a:pt x="2736" y="29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7"/>
            <p:cNvSpPr/>
            <p:nvPr/>
          </p:nvSpPr>
          <p:spPr>
            <a:xfrm>
              <a:off x="3262825" y="980300"/>
              <a:ext cx="82275" cy="71200"/>
            </a:xfrm>
            <a:custGeom>
              <a:avLst/>
              <a:gdLst/>
              <a:ahLst/>
              <a:cxnLst/>
              <a:rect l="l" t="t" r="r" b="b"/>
              <a:pathLst>
                <a:path w="3291" h="2848" extrusionOk="0">
                  <a:moveTo>
                    <a:pt x="2884" y="2847"/>
                  </a:moveTo>
                  <a:cubicBezTo>
                    <a:pt x="2366" y="2404"/>
                    <a:pt x="2108" y="1849"/>
                    <a:pt x="1590" y="1405"/>
                  </a:cubicBezTo>
                  <a:cubicBezTo>
                    <a:pt x="1331" y="1184"/>
                    <a:pt x="1036" y="999"/>
                    <a:pt x="777" y="814"/>
                  </a:cubicBezTo>
                  <a:cubicBezTo>
                    <a:pt x="481" y="666"/>
                    <a:pt x="111" y="555"/>
                    <a:pt x="0" y="185"/>
                  </a:cubicBezTo>
                  <a:cubicBezTo>
                    <a:pt x="74" y="74"/>
                    <a:pt x="148" y="0"/>
                    <a:pt x="259" y="74"/>
                  </a:cubicBezTo>
                  <a:cubicBezTo>
                    <a:pt x="1183" y="518"/>
                    <a:pt x="1997" y="1184"/>
                    <a:pt x="2625" y="1997"/>
                  </a:cubicBezTo>
                  <a:cubicBezTo>
                    <a:pt x="2810" y="2219"/>
                    <a:pt x="3291" y="2588"/>
                    <a:pt x="2884" y="28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7"/>
            <p:cNvSpPr/>
            <p:nvPr/>
          </p:nvSpPr>
          <p:spPr>
            <a:xfrm>
              <a:off x="3244325" y="988625"/>
              <a:ext cx="82300" cy="74875"/>
            </a:xfrm>
            <a:custGeom>
              <a:avLst/>
              <a:gdLst/>
              <a:ahLst/>
              <a:cxnLst/>
              <a:rect l="l" t="t" r="r" b="b"/>
              <a:pathLst>
                <a:path w="3292" h="2995" extrusionOk="0">
                  <a:moveTo>
                    <a:pt x="1" y="370"/>
                  </a:moveTo>
                  <a:cubicBezTo>
                    <a:pt x="297" y="0"/>
                    <a:pt x="1073" y="851"/>
                    <a:pt x="1332" y="1035"/>
                  </a:cubicBezTo>
                  <a:cubicBezTo>
                    <a:pt x="2108" y="1627"/>
                    <a:pt x="2441" y="1738"/>
                    <a:pt x="2959" y="2403"/>
                  </a:cubicBezTo>
                  <a:cubicBezTo>
                    <a:pt x="3106" y="2588"/>
                    <a:pt x="3291" y="2958"/>
                    <a:pt x="2959" y="2995"/>
                  </a:cubicBezTo>
                  <a:cubicBezTo>
                    <a:pt x="2811" y="2995"/>
                    <a:pt x="2367" y="2329"/>
                    <a:pt x="2293" y="2255"/>
                  </a:cubicBezTo>
                  <a:cubicBezTo>
                    <a:pt x="1665" y="1627"/>
                    <a:pt x="555" y="1146"/>
                    <a:pt x="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7"/>
            <p:cNvSpPr/>
            <p:nvPr/>
          </p:nvSpPr>
          <p:spPr>
            <a:xfrm>
              <a:off x="3234175" y="1020050"/>
              <a:ext cx="77650" cy="62875"/>
            </a:xfrm>
            <a:custGeom>
              <a:avLst/>
              <a:gdLst/>
              <a:ahLst/>
              <a:cxnLst/>
              <a:rect l="l" t="t" r="r" b="b"/>
              <a:pathLst>
                <a:path w="3106" h="2515" extrusionOk="0">
                  <a:moveTo>
                    <a:pt x="2736" y="2514"/>
                  </a:moveTo>
                  <a:cubicBezTo>
                    <a:pt x="2403" y="2440"/>
                    <a:pt x="2477" y="2255"/>
                    <a:pt x="2329" y="2071"/>
                  </a:cubicBezTo>
                  <a:cubicBezTo>
                    <a:pt x="1812" y="1516"/>
                    <a:pt x="1220" y="1035"/>
                    <a:pt x="592" y="666"/>
                  </a:cubicBezTo>
                  <a:cubicBezTo>
                    <a:pt x="444" y="555"/>
                    <a:pt x="0" y="370"/>
                    <a:pt x="0" y="259"/>
                  </a:cubicBezTo>
                  <a:cubicBezTo>
                    <a:pt x="0" y="111"/>
                    <a:pt x="148" y="0"/>
                    <a:pt x="296" y="74"/>
                  </a:cubicBezTo>
                  <a:cubicBezTo>
                    <a:pt x="888" y="296"/>
                    <a:pt x="1405" y="666"/>
                    <a:pt x="1849" y="1109"/>
                  </a:cubicBezTo>
                  <a:cubicBezTo>
                    <a:pt x="2292" y="1479"/>
                    <a:pt x="3106" y="1997"/>
                    <a:pt x="2736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7"/>
            <p:cNvSpPr/>
            <p:nvPr/>
          </p:nvSpPr>
          <p:spPr>
            <a:xfrm>
              <a:off x="3422725" y="1013575"/>
              <a:ext cx="13875" cy="21275"/>
            </a:xfrm>
            <a:custGeom>
              <a:avLst/>
              <a:gdLst/>
              <a:ahLst/>
              <a:cxnLst/>
              <a:rect l="l" t="t" r="r" b="b"/>
              <a:pathLst>
                <a:path w="555" h="851" extrusionOk="0">
                  <a:moveTo>
                    <a:pt x="518" y="666"/>
                  </a:moveTo>
                  <a:cubicBezTo>
                    <a:pt x="0" y="851"/>
                    <a:pt x="222" y="0"/>
                    <a:pt x="555" y="407"/>
                  </a:cubicBezTo>
                  <a:cubicBezTo>
                    <a:pt x="555" y="481"/>
                    <a:pt x="555" y="555"/>
                    <a:pt x="518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7"/>
            <p:cNvSpPr/>
            <p:nvPr/>
          </p:nvSpPr>
          <p:spPr>
            <a:xfrm>
              <a:off x="3210150" y="1045925"/>
              <a:ext cx="83200" cy="57325"/>
            </a:xfrm>
            <a:custGeom>
              <a:avLst/>
              <a:gdLst/>
              <a:ahLst/>
              <a:cxnLst/>
              <a:rect l="l" t="t" r="r" b="b"/>
              <a:pathLst>
                <a:path w="3328" h="2293" extrusionOk="0">
                  <a:moveTo>
                    <a:pt x="2588" y="2293"/>
                  </a:moveTo>
                  <a:cubicBezTo>
                    <a:pt x="2514" y="2219"/>
                    <a:pt x="2403" y="2108"/>
                    <a:pt x="2514" y="1997"/>
                  </a:cubicBezTo>
                  <a:cubicBezTo>
                    <a:pt x="2218" y="1516"/>
                    <a:pt x="1775" y="1331"/>
                    <a:pt x="1183" y="925"/>
                  </a:cubicBezTo>
                  <a:cubicBezTo>
                    <a:pt x="813" y="703"/>
                    <a:pt x="0" y="370"/>
                    <a:pt x="444" y="0"/>
                  </a:cubicBezTo>
                  <a:lnTo>
                    <a:pt x="518" y="0"/>
                  </a:lnTo>
                  <a:cubicBezTo>
                    <a:pt x="887" y="407"/>
                    <a:pt x="1959" y="814"/>
                    <a:pt x="2477" y="1294"/>
                  </a:cubicBezTo>
                  <a:cubicBezTo>
                    <a:pt x="2662" y="1479"/>
                    <a:pt x="3327" y="2256"/>
                    <a:pt x="258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7"/>
            <p:cNvSpPr/>
            <p:nvPr/>
          </p:nvSpPr>
          <p:spPr>
            <a:xfrm>
              <a:off x="3192575" y="1064400"/>
              <a:ext cx="80450" cy="64725"/>
            </a:xfrm>
            <a:custGeom>
              <a:avLst/>
              <a:gdLst/>
              <a:ahLst/>
              <a:cxnLst/>
              <a:rect l="l" t="t" r="r" b="b"/>
              <a:pathLst>
                <a:path w="3218" h="2589" extrusionOk="0">
                  <a:moveTo>
                    <a:pt x="3106" y="2478"/>
                  </a:moveTo>
                  <a:cubicBezTo>
                    <a:pt x="2995" y="2478"/>
                    <a:pt x="2995" y="2589"/>
                    <a:pt x="2847" y="2552"/>
                  </a:cubicBezTo>
                  <a:cubicBezTo>
                    <a:pt x="2625" y="2034"/>
                    <a:pt x="1627" y="1184"/>
                    <a:pt x="1073" y="777"/>
                  </a:cubicBezTo>
                  <a:cubicBezTo>
                    <a:pt x="1073" y="777"/>
                    <a:pt x="1" y="112"/>
                    <a:pt x="629" y="1"/>
                  </a:cubicBezTo>
                  <a:cubicBezTo>
                    <a:pt x="777" y="1"/>
                    <a:pt x="1147" y="297"/>
                    <a:pt x="1295" y="407"/>
                  </a:cubicBezTo>
                  <a:cubicBezTo>
                    <a:pt x="1553" y="629"/>
                    <a:pt x="1923" y="1036"/>
                    <a:pt x="2330" y="1332"/>
                  </a:cubicBezTo>
                  <a:cubicBezTo>
                    <a:pt x="2773" y="1665"/>
                    <a:pt x="3217" y="2034"/>
                    <a:pt x="3106" y="2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7"/>
            <p:cNvSpPr/>
            <p:nvPr/>
          </p:nvSpPr>
          <p:spPr>
            <a:xfrm>
              <a:off x="3170400" y="1080125"/>
              <a:ext cx="73025" cy="67500"/>
            </a:xfrm>
            <a:custGeom>
              <a:avLst/>
              <a:gdLst/>
              <a:ahLst/>
              <a:cxnLst/>
              <a:rect l="l" t="t" r="r" b="b"/>
              <a:pathLst>
                <a:path w="2921" h="2700" extrusionOk="0">
                  <a:moveTo>
                    <a:pt x="2921" y="2366"/>
                  </a:moveTo>
                  <a:cubicBezTo>
                    <a:pt x="2514" y="2699"/>
                    <a:pt x="2292" y="1997"/>
                    <a:pt x="2071" y="1738"/>
                  </a:cubicBezTo>
                  <a:cubicBezTo>
                    <a:pt x="1775" y="1368"/>
                    <a:pt x="1405" y="962"/>
                    <a:pt x="1183" y="740"/>
                  </a:cubicBezTo>
                  <a:cubicBezTo>
                    <a:pt x="1109" y="666"/>
                    <a:pt x="0" y="0"/>
                    <a:pt x="851" y="37"/>
                  </a:cubicBezTo>
                  <a:cubicBezTo>
                    <a:pt x="1072" y="148"/>
                    <a:pt x="1294" y="296"/>
                    <a:pt x="1442" y="444"/>
                  </a:cubicBezTo>
                  <a:cubicBezTo>
                    <a:pt x="2034" y="999"/>
                    <a:pt x="2514" y="1664"/>
                    <a:pt x="2921" y="2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7"/>
            <p:cNvSpPr/>
            <p:nvPr/>
          </p:nvSpPr>
          <p:spPr>
            <a:xfrm>
              <a:off x="3002175" y="1090275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888" y="1"/>
                  </a:moveTo>
                  <a:cubicBezTo>
                    <a:pt x="1295" y="630"/>
                    <a:pt x="1" y="186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7"/>
            <p:cNvSpPr/>
            <p:nvPr/>
          </p:nvSpPr>
          <p:spPr>
            <a:xfrm>
              <a:off x="3177800" y="1107850"/>
              <a:ext cx="52700" cy="53625"/>
            </a:xfrm>
            <a:custGeom>
              <a:avLst/>
              <a:gdLst/>
              <a:ahLst/>
              <a:cxnLst/>
              <a:rect l="l" t="t" r="r" b="b"/>
              <a:pathLst>
                <a:path w="2108" h="2145" extrusionOk="0">
                  <a:moveTo>
                    <a:pt x="1996" y="2108"/>
                  </a:moveTo>
                  <a:cubicBezTo>
                    <a:pt x="1664" y="2145"/>
                    <a:pt x="1590" y="1812"/>
                    <a:pt x="1516" y="1627"/>
                  </a:cubicBezTo>
                  <a:cubicBezTo>
                    <a:pt x="1072" y="1073"/>
                    <a:pt x="592" y="592"/>
                    <a:pt x="0" y="222"/>
                  </a:cubicBezTo>
                  <a:cubicBezTo>
                    <a:pt x="0" y="111"/>
                    <a:pt x="111" y="74"/>
                    <a:pt x="185" y="0"/>
                  </a:cubicBezTo>
                  <a:cubicBezTo>
                    <a:pt x="629" y="185"/>
                    <a:pt x="1035" y="444"/>
                    <a:pt x="1368" y="777"/>
                  </a:cubicBezTo>
                  <a:cubicBezTo>
                    <a:pt x="1701" y="1147"/>
                    <a:pt x="2107" y="1664"/>
                    <a:pt x="1996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7"/>
            <p:cNvSpPr/>
            <p:nvPr/>
          </p:nvSpPr>
          <p:spPr>
            <a:xfrm>
              <a:off x="2850600" y="1118950"/>
              <a:ext cx="147900" cy="175625"/>
            </a:xfrm>
            <a:custGeom>
              <a:avLst/>
              <a:gdLst/>
              <a:ahLst/>
              <a:cxnLst/>
              <a:rect l="l" t="t" r="r" b="b"/>
              <a:pathLst>
                <a:path w="5916" h="7025" extrusionOk="0">
                  <a:moveTo>
                    <a:pt x="5805" y="37"/>
                  </a:moveTo>
                  <a:cubicBezTo>
                    <a:pt x="5916" y="481"/>
                    <a:pt x="5472" y="703"/>
                    <a:pt x="5287" y="961"/>
                  </a:cubicBezTo>
                  <a:cubicBezTo>
                    <a:pt x="5102" y="1294"/>
                    <a:pt x="4844" y="1553"/>
                    <a:pt x="4585" y="1812"/>
                  </a:cubicBezTo>
                  <a:cubicBezTo>
                    <a:pt x="3476" y="3327"/>
                    <a:pt x="2182" y="4695"/>
                    <a:pt x="1036" y="6322"/>
                  </a:cubicBezTo>
                  <a:cubicBezTo>
                    <a:pt x="925" y="6507"/>
                    <a:pt x="703" y="6988"/>
                    <a:pt x="592" y="7025"/>
                  </a:cubicBezTo>
                  <a:cubicBezTo>
                    <a:pt x="0" y="7025"/>
                    <a:pt x="703" y="6137"/>
                    <a:pt x="740" y="6100"/>
                  </a:cubicBezTo>
                  <a:cubicBezTo>
                    <a:pt x="1405" y="5176"/>
                    <a:pt x="2071" y="4400"/>
                    <a:pt x="2736" y="3512"/>
                  </a:cubicBezTo>
                  <a:cubicBezTo>
                    <a:pt x="3697" y="2144"/>
                    <a:pt x="4696" y="1183"/>
                    <a:pt x="5583" y="0"/>
                  </a:cubicBezTo>
                  <a:cubicBezTo>
                    <a:pt x="5657" y="0"/>
                    <a:pt x="5731" y="0"/>
                    <a:pt x="5805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7"/>
            <p:cNvSpPr/>
            <p:nvPr/>
          </p:nvSpPr>
          <p:spPr>
            <a:xfrm>
              <a:off x="3154675" y="1134650"/>
              <a:ext cx="58250" cy="50850"/>
            </a:xfrm>
            <a:custGeom>
              <a:avLst/>
              <a:gdLst/>
              <a:ahLst/>
              <a:cxnLst/>
              <a:rect l="l" t="t" r="r" b="b"/>
              <a:pathLst>
                <a:path w="2330" h="2034" extrusionOk="0">
                  <a:moveTo>
                    <a:pt x="2219" y="1923"/>
                  </a:moveTo>
                  <a:cubicBezTo>
                    <a:pt x="1923" y="2034"/>
                    <a:pt x="1738" y="1627"/>
                    <a:pt x="1517" y="1405"/>
                  </a:cubicBezTo>
                  <a:cubicBezTo>
                    <a:pt x="1295" y="1184"/>
                    <a:pt x="1110" y="999"/>
                    <a:pt x="888" y="814"/>
                  </a:cubicBezTo>
                  <a:cubicBezTo>
                    <a:pt x="666" y="629"/>
                    <a:pt x="1" y="296"/>
                    <a:pt x="444" y="1"/>
                  </a:cubicBezTo>
                  <a:cubicBezTo>
                    <a:pt x="481" y="1"/>
                    <a:pt x="481" y="1"/>
                    <a:pt x="518" y="38"/>
                  </a:cubicBezTo>
                  <a:cubicBezTo>
                    <a:pt x="962" y="370"/>
                    <a:pt x="1369" y="703"/>
                    <a:pt x="1775" y="1073"/>
                  </a:cubicBezTo>
                  <a:cubicBezTo>
                    <a:pt x="1960" y="1258"/>
                    <a:pt x="2330" y="1627"/>
                    <a:pt x="2219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7"/>
            <p:cNvSpPr/>
            <p:nvPr/>
          </p:nvSpPr>
          <p:spPr>
            <a:xfrm>
              <a:off x="3133425" y="1158675"/>
              <a:ext cx="71200" cy="62875"/>
            </a:xfrm>
            <a:custGeom>
              <a:avLst/>
              <a:gdLst/>
              <a:ahLst/>
              <a:cxnLst/>
              <a:rect l="l" t="t" r="r" b="b"/>
              <a:pathLst>
                <a:path w="2848" h="2515" extrusionOk="0">
                  <a:moveTo>
                    <a:pt x="2588" y="2515"/>
                  </a:moveTo>
                  <a:cubicBezTo>
                    <a:pt x="2219" y="2515"/>
                    <a:pt x="2071" y="2071"/>
                    <a:pt x="1849" y="1849"/>
                  </a:cubicBezTo>
                  <a:cubicBezTo>
                    <a:pt x="1516" y="1406"/>
                    <a:pt x="1147" y="1036"/>
                    <a:pt x="740" y="703"/>
                  </a:cubicBezTo>
                  <a:cubicBezTo>
                    <a:pt x="629" y="629"/>
                    <a:pt x="0" y="186"/>
                    <a:pt x="481" y="75"/>
                  </a:cubicBezTo>
                  <a:cubicBezTo>
                    <a:pt x="703" y="1"/>
                    <a:pt x="1405" y="666"/>
                    <a:pt x="1516" y="814"/>
                  </a:cubicBezTo>
                  <a:cubicBezTo>
                    <a:pt x="1775" y="1110"/>
                    <a:pt x="2071" y="1517"/>
                    <a:pt x="2330" y="1849"/>
                  </a:cubicBezTo>
                  <a:cubicBezTo>
                    <a:pt x="2514" y="2034"/>
                    <a:pt x="2847" y="2256"/>
                    <a:pt x="2588" y="25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7"/>
            <p:cNvSpPr/>
            <p:nvPr/>
          </p:nvSpPr>
          <p:spPr>
            <a:xfrm>
              <a:off x="3119550" y="1171625"/>
              <a:ext cx="65650" cy="73975"/>
            </a:xfrm>
            <a:custGeom>
              <a:avLst/>
              <a:gdLst/>
              <a:ahLst/>
              <a:cxnLst/>
              <a:rect l="l" t="t" r="r" b="b"/>
              <a:pathLst>
                <a:path w="2626" h="2959" extrusionOk="0">
                  <a:moveTo>
                    <a:pt x="2589" y="2810"/>
                  </a:moveTo>
                  <a:cubicBezTo>
                    <a:pt x="2293" y="2958"/>
                    <a:pt x="2108" y="2699"/>
                    <a:pt x="2071" y="2440"/>
                  </a:cubicBezTo>
                  <a:cubicBezTo>
                    <a:pt x="1332" y="1849"/>
                    <a:pt x="666" y="1257"/>
                    <a:pt x="1" y="592"/>
                  </a:cubicBezTo>
                  <a:cubicBezTo>
                    <a:pt x="186" y="0"/>
                    <a:pt x="666" y="740"/>
                    <a:pt x="888" y="962"/>
                  </a:cubicBezTo>
                  <a:cubicBezTo>
                    <a:pt x="1443" y="1479"/>
                    <a:pt x="2626" y="2034"/>
                    <a:pt x="2589" y="28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7"/>
            <p:cNvSpPr/>
            <p:nvPr/>
          </p:nvSpPr>
          <p:spPr>
            <a:xfrm>
              <a:off x="3089975" y="1201200"/>
              <a:ext cx="86000" cy="65650"/>
            </a:xfrm>
            <a:custGeom>
              <a:avLst/>
              <a:gdLst/>
              <a:ahLst/>
              <a:cxnLst/>
              <a:rect l="l" t="t" r="r" b="b"/>
              <a:pathLst>
                <a:path w="3440" h="2626" extrusionOk="0">
                  <a:moveTo>
                    <a:pt x="3106" y="2625"/>
                  </a:moveTo>
                  <a:cubicBezTo>
                    <a:pt x="2774" y="2625"/>
                    <a:pt x="2848" y="2441"/>
                    <a:pt x="2700" y="2219"/>
                  </a:cubicBezTo>
                  <a:cubicBezTo>
                    <a:pt x="2108" y="1664"/>
                    <a:pt x="1480" y="1184"/>
                    <a:pt x="851" y="740"/>
                  </a:cubicBezTo>
                  <a:cubicBezTo>
                    <a:pt x="629" y="555"/>
                    <a:pt x="1" y="259"/>
                    <a:pt x="444" y="0"/>
                  </a:cubicBezTo>
                  <a:cubicBezTo>
                    <a:pt x="1295" y="518"/>
                    <a:pt x="2108" y="1147"/>
                    <a:pt x="2848" y="1812"/>
                  </a:cubicBezTo>
                  <a:cubicBezTo>
                    <a:pt x="2995" y="1997"/>
                    <a:pt x="3439" y="2367"/>
                    <a:pt x="310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7"/>
            <p:cNvSpPr/>
            <p:nvPr/>
          </p:nvSpPr>
          <p:spPr>
            <a:xfrm>
              <a:off x="3077975" y="1223375"/>
              <a:ext cx="66575" cy="63800"/>
            </a:xfrm>
            <a:custGeom>
              <a:avLst/>
              <a:gdLst/>
              <a:ahLst/>
              <a:cxnLst/>
              <a:rect l="l" t="t" r="r" b="b"/>
              <a:pathLst>
                <a:path w="2663" h="2552" extrusionOk="0">
                  <a:moveTo>
                    <a:pt x="2662" y="2293"/>
                  </a:moveTo>
                  <a:cubicBezTo>
                    <a:pt x="2403" y="2552"/>
                    <a:pt x="2145" y="2219"/>
                    <a:pt x="1997" y="2071"/>
                  </a:cubicBezTo>
                  <a:cubicBezTo>
                    <a:pt x="1405" y="1406"/>
                    <a:pt x="740" y="814"/>
                    <a:pt x="0" y="260"/>
                  </a:cubicBezTo>
                  <a:cubicBezTo>
                    <a:pt x="37" y="38"/>
                    <a:pt x="222" y="1"/>
                    <a:pt x="444" y="75"/>
                  </a:cubicBezTo>
                  <a:cubicBezTo>
                    <a:pt x="887" y="334"/>
                    <a:pt x="1257" y="703"/>
                    <a:pt x="1590" y="1110"/>
                  </a:cubicBezTo>
                  <a:cubicBezTo>
                    <a:pt x="1997" y="1554"/>
                    <a:pt x="2551" y="1849"/>
                    <a:pt x="2662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7"/>
            <p:cNvSpPr/>
            <p:nvPr/>
          </p:nvSpPr>
          <p:spPr>
            <a:xfrm>
              <a:off x="3045625" y="1248325"/>
              <a:ext cx="84125" cy="61050"/>
            </a:xfrm>
            <a:custGeom>
              <a:avLst/>
              <a:gdLst/>
              <a:ahLst/>
              <a:cxnLst/>
              <a:rect l="l" t="t" r="r" b="b"/>
              <a:pathLst>
                <a:path w="3365" h="2442" extrusionOk="0">
                  <a:moveTo>
                    <a:pt x="3365" y="2293"/>
                  </a:moveTo>
                  <a:cubicBezTo>
                    <a:pt x="3328" y="2330"/>
                    <a:pt x="3291" y="2367"/>
                    <a:pt x="3254" y="2404"/>
                  </a:cubicBezTo>
                  <a:cubicBezTo>
                    <a:pt x="2958" y="2441"/>
                    <a:pt x="2921" y="2219"/>
                    <a:pt x="2847" y="2034"/>
                  </a:cubicBezTo>
                  <a:cubicBezTo>
                    <a:pt x="2329" y="1369"/>
                    <a:pt x="1590" y="1036"/>
                    <a:pt x="740" y="556"/>
                  </a:cubicBezTo>
                  <a:cubicBezTo>
                    <a:pt x="555" y="445"/>
                    <a:pt x="0" y="149"/>
                    <a:pt x="518" y="38"/>
                  </a:cubicBezTo>
                  <a:cubicBezTo>
                    <a:pt x="740" y="1"/>
                    <a:pt x="1257" y="408"/>
                    <a:pt x="1405" y="519"/>
                  </a:cubicBezTo>
                  <a:cubicBezTo>
                    <a:pt x="2181" y="962"/>
                    <a:pt x="3180" y="1406"/>
                    <a:pt x="3365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7"/>
            <p:cNvSpPr/>
            <p:nvPr/>
          </p:nvSpPr>
          <p:spPr>
            <a:xfrm>
              <a:off x="3045625" y="1266825"/>
              <a:ext cx="59175" cy="56400"/>
            </a:xfrm>
            <a:custGeom>
              <a:avLst/>
              <a:gdLst/>
              <a:ahLst/>
              <a:cxnLst/>
              <a:rect l="l" t="t" r="r" b="b"/>
              <a:pathLst>
                <a:path w="2367" h="2256" extrusionOk="0">
                  <a:moveTo>
                    <a:pt x="2181" y="2256"/>
                  </a:moveTo>
                  <a:cubicBezTo>
                    <a:pt x="1886" y="2256"/>
                    <a:pt x="1738" y="1997"/>
                    <a:pt x="1553" y="1812"/>
                  </a:cubicBezTo>
                  <a:cubicBezTo>
                    <a:pt x="1220" y="1442"/>
                    <a:pt x="851" y="1146"/>
                    <a:pt x="481" y="777"/>
                  </a:cubicBezTo>
                  <a:cubicBezTo>
                    <a:pt x="333" y="629"/>
                    <a:pt x="0" y="481"/>
                    <a:pt x="111" y="185"/>
                  </a:cubicBezTo>
                  <a:cubicBezTo>
                    <a:pt x="370" y="0"/>
                    <a:pt x="555" y="370"/>
                    <a:pt x="740" y="518"/>
                  </a:cubicBezTo>
                  <a:cubicBezTo>
                    <a:pt x="924" y="703"/>
                    <a:pt x="1146" y="888"/>
                    <a:pt x="1294" y="1073"/>
                  </a:cubicBezTo>
                  <a:cubicBezTo>
                    <a:pt x="1664" y="1368"/>
                    <a:pt x="2366" y="1738"/>
                    <a:pt x="2181" y="2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7"/>
            <p:cNvSpPr/>
            <p:nvPr/>
          </p:nvSpPr>
          <p:spPr>
            <a:xfrm>
              <a:off x="3030825" y="1282525"/>
              <a:ext cx="66575" cy="67500"/>
            </a:xfrm>
            <a:custGeom>
              <a:avLst/>
              <a:gdLst/>
              <a:ahLst/>
              <a:cxnLst/>
              <a:rect l="l" t="t" r="r" b="b"/>
              <a:pathLst>
                <a:path w="2663" h="2700" extrusionOk="0">
                  <a:moveTo>
                    <a:pt x="2478" y="2589"/>
                  </a:moveTo>
                  <a:cubicBezTo>
                    <a:pt x="2108" y="2700"/>
                    <a:pt x="1960" y="2293"/>
                    <a:pt x="1738" y="2145"/>
                  </a:cubicBezTo>
                  <a:cubicBezTo>
                    <a:pt x="1553" y="1960"/>
                    <a:pt x="1332" y="1702"/>
                    <a:pt x="1147" y="1480"/>
                  </a:cubicBezTo>
                  <a:cubicBezTo>
                    <a:pt x="703" y="1110"/>
                    <a:pt x="333" y="666"/>
                    <a:pt x="1" y="186"/>
                  </a:cubicBezTo>
                  <a:cubicBezTo>
                    <a:pt x="75" y="186"/>
                    <a:pt x="1" y="38"/>
                    <a:pt x="112" y="75"/>
                  </a:cubicBezTo>
                  <a:cubicBezTo>
                    <a:pt x="186" y="75"/>
                    <a:pt x="149" y="75"/>
                    <a:pt x="186" y="38"/>
                  </a:cubicBezTo>
                  <a:cubicBezTo>
                    <a:pt x="186" y="1"/>
                    <a:pt x="223" y="38"/>
                    <a:pt x="223" y="75"/>
                  </a:cubicBezTo>
                  <a:cubicBezTo>
                    <a:pt x="740" y="371"/>
                    <a:pt x="1369" y="1184"/>
                    <a:pt x="1886" y="1739"/>
                  </a:cubicBezTo>
                  <a:cubicBezTo>
                    <a:pt x="2145" y="1960"/>
                    <a:pt x="2663" y="2182"/>
                    <a:pt x="2478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7"/>
            <p:cNvSpPr/>
            <p:nvPr/>
          </p:nvSpPr>
          <p:spPr>
            <a:xfrm>
              <a:off x="3009575" y="1309350"/>
              <a:ext cx="77650" cy="73950"/>
            </a:xfrm>
            <a:custGeom>
              <a:avLst/>
              <a:gdLst/>
              <a:ahLst/>
              <a:cxnLst/>
              <a:rect l="l" t="t" r="r" b="b"/>
              <a:pathLst>
                <a:path w="3106" h="2958" extrusionOk="0">
                  <a:moveTo>
                    <a:pt x="3106" y="2736"/>
                  </a:moveTo>
                  <a:cubicBezTo>
                    <a:pt x="2699" y="2958"/>
                    <a:pt x="2588" y="2477"/>
                    <a:pt x="2403" y="2292"/>
                  </a:cubicBezTo>
                  <a:cubicBezTo>
                    <a:pt x="1775" y="1479"/>
                    <a:pt x="666" y="998"/>
                    <a:pt x="0" y="222"/>
                  </a:cubicBezTo>
                  <a:cubicBezTo>
                    <a:pt x="0" y="111"/>
                    <a:pt x="111" y="0"/>
                    <a:pt x="185" y="0"/>
                  </a:cubicBezTo>
                  <a:cubicBezTo>
                    <a:pt x="518" y="37"/>
                    <a:pt x="666" y="370"/>
                    <a:pt x="962" y="592"/>
                  </a:cubicBezTo>
                  <a:cubicBezTo>
                    <a:pt x="1590" y="998"/>
                    <a:pt x="2145" y="1442"/>
                    <a:pt x="2662" y="1996"/>
                  </a:cubicBezTo>
                  <a:cubicBezTo>
                    <a:pt x="2847" y="2181"/>
                    <a:pt x="3106" y="2440"/>
                    <a:pt x="3106" y="2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7"/>
            <p:cNvSpPr/>
            <p:nvPr/>
          </p:nvSpPr>
          <p:spPr>
            <a:xfrm>
              <a:off x="2989250" y="1336150"/>
              <a:ext cx="58250" cy="55475"/>
            </a:xfrm>
            <a:custGeom>
              <a:avLst/>
              <a:gdLst/>
              <a:ahLst/>
              <a:cxnLst/>
              <a:rect l="l" t="t" r="r" b="b"/>
              <a:pathLst>
                <a:path w="2330" h="2219" extrusionOk="0">
                  <a:moveTo>
                    <a:pt x="2329" y="2108"/>
                  </a:moveTo>
                  <a:cubicBezTo>
                    <a:pt x="1812" y="2218"/>
                    <a:pt x="1701" y="1627"/>
                    <a:pt x="1479" y="1331"/>
                  </a:cubicBezTo>
                  <a:cubicBezTo>
                    <a:pt x="1035" y="888"/>
                    <a:pt x="555" y="518"/>
                    <a:pt x="0" y="296"/>
                  </a:cubicBezTo>
                  <a:cubicBezTo>
                    <a:pt x="0" y="111"/>
                    <a:pt x="74" y="0"/>
                    <a:pt x="185" y="37"/>
                  </a:cubicBezTo>
                  <a:cubicBezTo>
                    <a:pt x="702" y="37"/>
                    <a:pt x="1294" y="555"/>
                    <a:pt x="1738" y="1035"/>
                  </a:cubicBezTo>
                  <a:cubicBezTo>
                    <a:pt x="2033" y="1331"/>
                    <a:pt x="2255" y="1701"/>
                    <a:pt x="2329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7"/>
            <p:cNvSpPr/>
            <p:nvPr/>
          </p:nvSpPr>
          <p:spPr>
            <a:xfrm>
              <a:off x="2967975" y="1364800"/>
              <a:ext cx="61950" cy="45300"/>
            </a:xfrm>
            <a:custGeom>
              <a:avLst/>
              <a:gdLst/>
              <a:ahLst/>
              <a:cxnLst/>
              <a:rect l="l" t="t" r="r" b="b"/>
              <a:pathLst>
                <a:path w="2478" h="1812" extrusionOk="0">
                  <a:moveTo>
                    <a:pt x="2478" y="1590"/>
                  </a:moveTo>
                  <a:cubicBezTo>
                    <a:pt x="2071" y="1812"/>
                    <a:pt x="1923" y="1331"/>
                    <a:pt x="1738" y="1109"/>
                  </a:cubicBezTo>
                  <a:cubicBezTo>
                    <a:pt x="1295" y="666"/>
                    <a:pt x="666" y="370"/>
                    <a:pt x="38" y="333"/>
                  </a:cubicBezTo>
                  <a:cubicBezTo>
                    <a:pt x="1" y="148"/>
                    <a:pt x="75" y="37"/>
                    <a:pt x="186" y="37"/>
                  </a:cubicBezTo>
                  <a:cubicBezTo>
                    <a:pt x="888" y="0"/>
                    <a:pt x="1553" y="296"/>
                    <a:pt x="2034" y="814"/>
                  </a:cubicBezTo>
                  <a:cubicBezTo>
                    <a:pt x="2256" y="999"/>
                    <a:pt x="2404" y="1294"/>
                    <a:pt x="2478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7"/>
            <p:cNvSpPr/>
            <p:nvPr/>
          </p:nvSpPr>
          <p:spPr>
            <a:xfrm>
              <a:off x="2828425" y="1366650"/>
              <a:ext cx="40675" cy="52700"/>
            </a:xfrm>
            <a:custGeom>
              <a:avLst/>
              <a:gdLst/>
              <a:ahLst/>
              <a:cxnLst/>
              <a:rect l="l" t="t" r="r" b="b"/>
              <a:pathLst>
                <a:path w="1627" h="2108" extrusionOk="0">
                  <a:moveTo>
                    <a:pt x="1553" y="1886"/>
                  </a:moveTo>
                  <a:cubicBezTo>
                    <a:pt x="1220" y="2108"/>
                    <a:pt x="961" y="1664"/>
                    <a:pt x="776" y="1294"/>
                  </a:cubicBezTo>
                  <a:cubicBezTo>
                    <a:pt x="555" y="888"/>
                    <a:pt x="0" y="0"/>
                    <a:pt x="703" y="74"/>
                  </a:cubicBezTo>
                  <a:cubicBezTo>
                    <a:pt x="850" y="555"/>
                    <a:pt x="1072" y="1035"/>
                    <a:pt x="1331" y="1479"/>
                  </a:cubicBezTo>
                  <a:cubicBezTo>
                    <a:pt x="1442" y="1590"/>
                    <a:pt x="1627" y="1590"/>
                    <a:pt x="1553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7"/>
            <p:cNvSpPr/>
            <p:nvPr/>
          </p:nvSpPr>
          <p:spPr>
            <a:xfrm>
              <a:off x="2909750" y="1447975"/>
              <a:ext cx="75825" cy="47175"/>
            </a:xfrm>
            <a:custGeom>
              <a:avLst/>
              <a:gdLst/>
              <a:ahLst/>
              <a:cxnLst/>
              <a:rect l="l" t="t" r="r" b="b"/>
              <a:pathLst>
                <a:path w="3033" h="1887" extrusionOk="0">
                  <a:moveTo>
                    <a:pt x="1110" y="1110"/>
                  </a:moveTo>
                  <a:cubicBezTo>
                    <a:pt x="1479" y="1258"/>
                    <a:pt x="2404" y="1590"/>
                    <a:pt x="2515" y="1073"/>
                  </a:cubicBezTo>
                  <a:cubicBezTo>
                    <a:pt x="2552" y="777"/>
                    <a:pt x="2404" y="814"/>
                    <a:pt x="2367" y="555"/>
                  </a:cubicBezTo>
                  <a:cubicBezTo>
                    <a:pt x="2699" y="1"/>
                    <a:pt x="3032" y="925"/>
                    <a:pt x="2884" y="1295"/>
                  </a:cubicBezTo>
                  <a:cubicBezTo>
                    <a:pt x="2625" y="1701"/>
                    <a:pt x="2108" y="1886"/>
                    <a:pt x="1664" y="1738"/>
                  </a:cubicBezTo>
                  <a:cubicBezTo>
                    <a:pt x="1221" y="1590"/>
                    <a:pt x="814" y="1332"/>
                    <a:pt x="481" y="1036"/>
                  </a:cubicBezTo>
                  <a:cubicBezTo>
                    <a:pt x="370" y="962"/>
                    <a:pt x="1" y="925"/>
                    <a:pt x="38" y="703"/>
                  </a:cubicBezTo>
                  <a:cubicBezTo>
                    <a:pt x="148" y="222"/>
                    <a:pt x="1110" y="925"/>
                    <a:pt x="1110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1" name="Google Shape;1161;p17"/>
          <p:cNvSpPr/>
          <p:nvPr/>
        </p:nvSpPr>
        <p:spPr>
          <a:xfrm rot="-315008">
            <a:off x="3141074" y="467915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17"/>
          <p:cNvSpPr/>
          <p:nvPr/>
        </p:nvSpPr>
        <p:spPr>
          <a:xfrm rot="-315008">
            <a:off x="8609712" y="36071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17"/>
          <p:cNvSpPr/>
          <p:nvPr/>
        </p:nvSpPr>
        <p:spPr>
          <a:xfrm rot="-315008">
            <a:off x="7230162" y="1179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17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17"/>
          <p:cNvSpPr/>
          <p:nvPr/>
        </p:nvSpPr>
        <p:spPr>
          <a:xfrm>
            <a:off x="57147" y="3777576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6" name="Google Shape;1166;p17"/>
          <p:cNvGrpSpPr/>
          <p:nvPr/>
        </p:nvGrpSpPr>
        <p:grpSpPr>
          <a:xfrm>
            <a:off x="8540277" y="1181472"/>
            <a:ext cx="668674" cy="696398"/>
            <a:chOff x="5279575" y="813000"/>
            <a:chExt cx="647000" cy="673825"/>
          </a:xfrm>
        </p:grpSpPr>
        <p:sp>
          <p:nvSpPr>
            <p:cNvPr id="1167" name="Google Shape;1167;p17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7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7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7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7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7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7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7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7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7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7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7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7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7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7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7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7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7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7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7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7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7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17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17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7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7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8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95" name="Google Shape;1195;p18"/>
          <p:cNvGrpSpPr/>
          <p:nvPr/>
        </p:nvGrpSpPr>
        <p:grpSpPr>
          <a:xfrm rot="-671603">
            <a:off x="-73080" y="4067742"/>
            <a:ext cx="954125" cy="1272984"/>
            <a:chOff x="2882950" y="4162550"/>
            <a:chExt cx="738500" cy="985300"/>
          </a:xfrm>
        </p:grpSpPr>
        <p:sp>
          <p:nvSpPr>
            <p:cNvPr id="1196" name="Google Shape;1196;p18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8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8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8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8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8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2" name="Google Shape;1202;p18"/>
          <p:cNvSpPr/>
          <p:nvPr/>
        </p:nvSpPr>
        <p:spPr>
          <a:xfrm>
            <a:off x="8057609" y="131526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3" name="Google Shape;1203;p18"/>
          <p:cNvGrpSpPr/>
          <p:nvPr/>
        </p:nvGrpSpPr>
        <p:grpSpPr>
          <a:xfrm rot="1313390">
            <a:off x="-119111" y="-250217"/>
            <a:ext cx="1130638" cy="1137928"/>
            <a:chOff x="1658300" y="3091325"/>
            <a:chExt cx="717250" cy="721875"/>
          </a:xfrm>
        </p:grpSpPr>
        <p:sp>
          <p:nvSpPr>
            <p:cNvPr id="1204" name="Google Shape;1204;p18"/>
            <p:cNvSpPr/>
            <p:nvPr/>
          </p:nvSpPr>
          <p:spPr>
            <a:xfrm>
              <a:off x="1658300" y="3091325"/>
              <a:ext cx="717250" cy="721875"/>
            </a:xfrm>
            <a:custGeom>
              <a:avLst/>
              <a:gdLst/>
              <a:ahLst/>
              <a:cxnLst/>
              <a:rect l="l" t="t" r="r" b="b"/>
              <a:pathLst>
                <a:path w="28690" h="28875" extrusionOk="0">
                  <a:moveTo>
                    <a:pt x="20186" y="5472"/>
                  </a:moveTo>
                  <a:cubicBezTo>
                    <a:pt x="21406" y="5546"/>
                    <a:pt x="22626" y="5472"/>
                    <a:pt x="23735" y="5583"/>
                  </a:cubicBezTo>
                  <a:cubicBezTo>
                    <a:pt x="24734" y="5620"/>
                    <a:pt x="25732" y="5842"/>
                    <a:pt x="26656" y="6249"/>
                  </a:cubicBezTo>
                  <a:cubicBezTo>
                    <a:pt x="27137" y="6618"/>
                    <a:pt x="27543" y="7062"/>
                    <a:pt x="27876" y="7580"/>
                  </a:cubicBezTo>
                  <a:cubicBezTo>
                    <a:pt x="28394" y="8356"/>
                    <a:pt x="28542" y="9539"/>
                    <a:pt x="28652" y="10796"/>
                  </a:cubicBezTo>
                  <a:cubicBezTo>
                    <a:pt x="28689" y="12719"/>
                    <a:pt x="28616" y="14604"/>
                    <a:pt x="28431" y="16490"/>
                  </a:cubicBezTo>
                  <a:cubicBezTo>
                    <a:pt x="28246" y="19669"/>
                    <a:pt x="28652" y="23181"/>
                    <a:pt x="27876" y="25658"/>
                  </a:cubicBezTo>
                  <a:cubicBezTo>
                    <a:pt x="27728" y="26361"/>
                    <a:pt x="27248" y="26989"/>
                    <a:pt x="26656" y="27359"/>
                  </a:cubicBezTo>
                  <a:cubicBezTo>
                    <a:pt x="26397" y="27581"/>
                    <a:pt x="26102" y="27766"/>
                    <a:pt x="25769" y="27877"/>
                  </a:cubicBezTo>
                  <a:cubicBezTo>
                    <a:pt x="25362" y="27950"/>
                    <a:pt x="24845" y="27840"/>
                    <a:pt x="24401" y="27877"/>
                  </a:cubicBezTo>
                  <a:cubicBezTo>
                    <a:pt x="23144" y="27950"/>
                    <a:pt x="21739" y="28320"/>
                    <a:pt x="20445" y="28320"/>
                  </a:cubicBezTo>
                  <a:cubicBezTo>
                    <a:pt x="18707" y="28320"/>
                    <a:pt x="16822" y="28357"/>
                    <a:pt x="14788" y="28468"/>
                  </a:cubicBezTo>
                  <a:cubicBezTo>
                    <a:pt x="13125" y="28579"/>
                    <a:pt x="11054" y="28690"/>
                    <a:pt x="9169" y="28690"/>
                  </a:cubicBezTo>
                  <a:cubicBezTo>
                    <a:pt x="7468" y="28690"/>
                    <a:pt x="4917" y="28875"/>
                    <a:pt x="3771" y="28283"/>
                  </a:cubicBezTo>
                  <a:cubicBezTo>
                    <a:pt x="3254" y="28024"/>
                    <a:pt x="2847" y="27211"/>
                    <a:pt x="2477" y="26583"/>
                  </a:cubicBezTo>
                  <a:cubicBezTo>
                    <a:pt x="2144" y="25843"/>
                    <a:pt x="1886" y="25104"/>
                    <a:pt x="1738" y="24327"/>
                  </a:cubicBezTo>
                  <a:cubicBezTo>
                    <a:pt x="1553" y="23477"/>
                    <a:pt x="1405" y="22627"/>
                    <a:pt x="1294" y="21776"/>
                  </a:cubicBezTo>
                  <a:cubicBezTo>
                    <a:pt x="1146" y="20852"/>
                    <a:pt x="1146" y="19928"/>
                    <a:pt x="1072" y="19041"/>
                  </a:cubicBezTo>
                  <a:cubicBezTo>
                    <a:pt x="961" y="18153"/>
                    <a:pt x="777" y="17340"/>
                    <a:pt x="703" y="16416"/>
                  </a:cubicBezTo>
                  <a:cubicBezTo>
                    <a:pt x="592" y="15491"/>
                    <a:pt x="518" y="14641"/>
                    <a:pt x="444" y="13680"/>
                  </a:cubicBezTo>
                  <a:cubicBezTo>
                    <a:pt x="333" y="11942"/>
                    <a:pt x="0" y="9576"/>
                    <a:pt x="740" y="8356"/>
                  </a:cubicBezTo>
                  <a:cubicBezTo>
                    <a:pt x="1220" y="7580"/>
                    <a:pt x="2034" y="7062"/>
                    <a:pt x="2921" y="6877"/>
                  </a:cubicBezTo>
                  <a:cubicBezTo>
                    <a:pt x="3586" y="6729"/>
                    <a:pt x="4400" y="6803"/>
                    <a:pt x="5139" y="6692"/>
                  </a:cubicBezTo>
                  <a:cubicBezTo>
                    <a:pt x="5915" y="6581"/>
                    <a:pt x="6581" y="6507"/>
                    <a:pt x="7246" y="6433"/>
                  </a:cubicBezTo>
                  <a:cubicBezTo>
                    <a:pt x="6988" y="5250"/>
                    <a:pt x="6470" y="3883"/>
                    <a:pt x="6914" y="2662"/>
                  </a:cubicBezTo>
                  <a:cubicBezTo>
                    <a:pt x="7173" y="2182"/>
                    <a:pt x="7542" y="1775"/>
                    <a:pt x="7986" y="1516"/>
                  </a:cubicBezTo>
                  <a:cubicBezTo>
                    <a:pt x="9243" y="740"/>
                    <a:pt x="11276" y="407"/>
                    <a:pt x="13162" y="259"/>
                  </a:cubicBezTo>
                  <a:cubicBezTo>
                    <a:pt x="13827" y="222"/>
                    <a:pt x="14604" y="148"/>
                    <a:pt x="15158" y="75"/>
                  </a:cubicBezTo>
                  <a:cubicBezTo>
                    <a:pt x="16230" y="1"/>
                    <a:pt x="17266" y="148"/>
                    <a:pt x="18264" y="481"/>
                  </a:cubicBezTo>
                  <a:cubicBezTo>
                    <a:pt x="18744" y="629"/>
                    <a:pt x="19373" y="1590"/>
                    <a:pt x="19595" y="2071"/>
                  </a:cubicBezTo>
                  <a:cubicBezTo>
                    <a:pt x="20001" y="3032"/>
                    <a:pt x="20038" y="4252"/>
                    <a:pt x="20186" y="5472"/>
                  </a:cubicBezTo>
                  <a:close/>
                  <a:moveTo>
                    <a:pt x="18892" y="2330"/>
                  </a:moveTo>
                  <a:cubicBezTo>
                    <a:pt x="18449" y="1332"/>
                    <a:pt x="17598" y="962"/>
                    <a:pt x="16267" y="814"/>
                  </a:cubicBezTo>
                  <a:cubicBezTo>
                    <a:pt x="15935" y="814"/>
                    <a:pt x="15639" y="814"/>
                    <a:pt x="15343" y="814"/>
                  </a:cubicBezTo>
                  <a:cubicBezTo>
                    <a:pt x="13125" y="999"/>
                    <a:pt x="10093" y="1147"/>
                    <a:pt x="8466" y="2108"/>
                  </a:cubicBezTo>
                  <a:cubicBezTo>
                    <a:pt x="7764" y="2515"/>
                    <a:pt x="7431" y="3069"/>
                    <a:pt x="7542" y="4141"/>
                  </a:cubicBezTo>
                  <a:cubicBezTo>
                    <a:pt x="7653" y="4881"/>
                    <a:pt x="7801" y="5657"/>
                    <a:pt x="8023" y="6397"/>
                  </a:cubicBezTo>
                  <a:cubicBezTo>
                    <a:pt x="9613" y="6470"/>
                    <a:pt x="11202" y="6138"/>
                    <a:pt x="12755" y="6027"/>
                  </a:cubicBezTo>
                  <a:cubicBezTo>
                    <a:pt x="13347" y="6027"/>
                    <a:pt x="13901" y="6064"/>
                    <a:pt x="14456" y="6027"/>
                  </a:cubicBezTo>
                  <a:cubicBezTo>
                    <a:pt x="14899" y="5990"/>
                    <a:pt x="15343" y="5916"/>
                    <a:pt x="15787" y="5768"/>
                  </a:cubicBezTo>
                  <a:cubicBezTo>
                    <a:pt x="16933" y="5583"/>
                    <a:pt x="18190" y="5731"/>
                    <a:pt x="19410" y="5583"/>
                  </a:cubicBezTo>
                  <a:cubicBezTo>
                    <a:pt x="19299" y="4363"/>
                    <a:pt x="19299" y="3291"/>
                    <a:pt x="18892" y="2330"/>
                  </a:cubicBezTo>
                  <a:close/>
                  <a:moveTo>
                    <a:pt x="17598" y="6433"/>
                  </a:moveTo>
                  <a:cubicBezTo>
                    <a:pt x="16896" y="6433"/>
                    <a:pt x="16230" y="6618"/>
                    <a:pt x="15491" y="6692"/>
                  </a:cubicBezTo>
                  <a:cubicBezTo>
                    <a:pt x="14123" y="6803"/>
                    <a:pt x="12570" y="6840"/>
                    <a:pt x="11054" y="6988"/>
                  </a:cubicBezTo>
                  <a:cubicBezTo>
                    <a:pt x="9760" y="7099"/>
                    <a:pt x="8060" y="7099"/>
                    <a:pt x="6618" y="7284"/>
                  </a:cubicBezTo>
                  <a:cubicBezTo>
                    <a:pt x="5879" y="7358"/>
                    <a:pt x="5176" y="7395"/>
                    <a:pt x="4474" y="7506"/>
                  </a:cubicBezTo>
                  <a:cubicBezTo>
                    <a:pt x="3697" y="7617"/>
                    <a:pt x="2958" y="7580"/>
                    <a:pt x="2403" y="7838"/>
                  </a:cubicBezTo>
                  <a:cubicBezTo>
                    <a:pt x="1997" y="8060"/>
                    <a:pt x="1590" y="8356"/>
                    <a:pt x="1331" y="8763"/>
                  </a:cubicBezTo>
                  <a:cubicBezTo>
                    <a:pt x="740" y="9798"/>
                    <a:pt x="1109" y="12460"/>
                    <a:pt x="1220" y="13791"/>
                  </a:cubicBezTo>
                  <a:cubicBezTo>
                    <a:pt x="1257" y="14567"/>
                    <a:pt x="1331" y="15270"/>
                    <a:pt x="1405" y="15972"/>
                  </a:cubicBezTo>
                  <a:cubicBezTo>
                    <a:pt x="1516" y="17303"/>
                    <a:pt x="1886" y="18893"/>
                    <a:pt x="1923" y="20261"/>
                  </a:cubicBezTo>
                  <a:cubicBezTo>
                    <a:pt x="1997" y="21665"/>
                    <a:pt x="2181" y="23033"/>
                    <a:pt x="2551" y="24364"/>
                  </a:cubicBezTo>
                  <a:cubicBezTo>
                    <a:pt x="2662" y="24993"/>
                    <a:pt x="2884" y="25621"/>
                    <a:pt x="3143" y="26176"/>
                  </a:cubicBezTo>
                  <a:cubicBezTo>
                    <a:pt x="3401" y="26620"/>
                    <a:pt x="3771" y="27396"/>
                    <a:pt x="4141" y="27618"/>
                  </a:cubicBezTo>
                  <a:cubicBezTo>
                    <a:pt x="4658" y="27877"/>
                    <a:pt x="5805" y="27913"/>
                    <a:pt x="6692" y="27950"/>
                  </a:cubicBezTo>
                  <a:cubicBezTo>
                    <a:pt x="8725" y="27987"/>
                    <a:pt x="10648" y="27803"/>
                    <a:pt x="12201" y="27803"/>
                  </a:cubicBezTo>
                  <a:cubicBezTo>
                    <a:pt x="13458" y="27803"/>
                    <a:pt x="15639" y="27766"/>
                    <a:pt x="17413" y="27655"/>
                  </a:cubicBezTo>
                  <a:cubicBezTo>
                    <a:pt x="18375" y="27581"/>
                    <a:pt x="19336" y="27581"/>
                    <a:pt x="20260" y="27581"/>
                  </a:cubicBezTo>
                  <a:cubicBezTo>
                    <a:pt x="21554" y="27581"/>
                    <a:pt x="22922" y="27211"/>
                    <a:pt x="24179" y="27100"/>
                  </a:cubicBezTo>
                  <a:cubicBezTo>
                    <a:pt x="24660" y="27063"/>
                    <a:pt x="25177" y="27174"/>
                    <a:pt x="25584" y="27100"/>
                  </a:cubicBezTo>
                  <a:cubicBezTo>
                    <a:pt x="26028" y="26915"/>
                    <a:pt x="26471" y="26656"/>
                    <a:pt x="26767" y="26287"/>
                  </a:cubicBezTo>
                  <a:cubicBezTo>
                    <a:pt x="27063" y="25695"/>
                    <a:pt x="27285" y="25067"/>
                    <a:pt x="27359" y="24438"/>
                  </a:cubicBezTo>
                  <a:cubicBezTo>
                    <a:pt x="27469" y="23699"/>
                    <a:pt x="27543" y="22922"/>
                    <a:pt x="27543" y="22183"/>
                  </a:cubicBezTo>
                  <a:cubicBezTo>
                    <a:pt x="27543" y="20519"/>
                    <a:pt x="27691" y="19004"/>
                    <a:pt x="27691" y="17451"/>
                  </a:cubicBezTo>
                  <a:cubicBezTo>
                    <a:pt x="27691" y="15676"/>
                    <a:pt x="27876" y="14863"/>
                    <a:pt x="27876" y="13088"/>
                  </a:cubicBezTo>
                  <a:cubicBezTo>
                    <a:pt x="27876" y="11462"/>
                    <a:pt x="27950" y="9687"/>
                    <a:pt x="27543" y="8578"/>
                  </a:cubicBezTo>
                  <a:cubicBezTo>
                    <a:pt x="27248" y="7875"/>
                    <a:pt x="26767" y="7321"/>
                    <a:pt x="26138" y="6877"/>
                  </a:cubicBezTo>
                  <a:cubicBezTo>
                    <a:pt x="25251" y="6397"/>
                    <a:pt x="24068" y="6360"/>
                    <a:pt x="22848" y="6286"/>
                  </a:cubicBezTo>
                  <a:cubicBezTo>
                    <a:pt x="21887" y="6212"/>
                    <a:pt x="20889" y="6212"/>
                    <a:pt x="19927" y="6286"/>
                  </a:cubicBezTo>
                  <a:cubicBezTo>
                    <a:pt x="19151" y="6360"/>
                    <a:pt x="18375" y="6397"/>
                    <a:pt x="17598" y="63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8"/>
            <p:cNvSpPr/>
            <p:nvPr/>
          </p:nvSpPr>
          <p:spPr>
            <a:xfrm>
              <a:off x="1979925" y="3122750"/>
              <a:ext cx="136825" cy="48100"/>
            </a:xfrm>
            <a:custGeom>
              <a:avLst/>
              <a:gdLst/>
              <a:ahLst/>
              <a:cxnLst/>
              <a:rect l="l" t="t" r="r" b="b"/>
              <a:pathLst>
                <a:path w="5473" h="1924" extrusionOk="0">
                  <a:moveTo>
                    <a:pt x="5251" y="1923"/>
                  </a:moveTo>
                  <a:cubicBezTo>
                    <a:pt x="4844" y="1849"/>
                    <a:pt x="4918" y="1332"/>
                    <a:pt x="4696" y="1073"/>
                  </a:cubicBezTo>
                  <a:cubicBezTo>
                    <a:pt x="4474" y="814"/>
                    <a:pt x="4290" y="777"/>
                    <a:pt x="4105" y="555"/>
                  </a:cubicBezTo>
                  <a:cubicBezTo>
                    <a:pt x="3144" y="259"/>
                    <a:pt x="1739" y="555"/>
                    <a:pt x="740" y="629"/>
                  </a:cubicBezTo>
                  <a:cubicBezTo>
                    <a:pt x="482" y="629"/>
                    <a:pt x="112" y="703"/>
                    <a:pt x="1" y="444"/>
                  </a:cubicBezTo>
                  <a:cubicBezTo>
                    <a:pt x="38" y="112"/>
                    <a:pt x="408" y="222"/>
                    <a:pt x="703" y="185"/>
                  </a:cubicBezTo>
                  <a:cubicBezTo>
                    <a:pt x="1591" y="38"/>
                    <a:pt x="2552" y="1"/>
                    <a:pt x="3476" y="1"/>
                  </a:cubicBezTo>
                  <a:cubicBezTo>
                    <a:pt x="4253" y="75"/>
                    <a:pt x="4955" y="555"/>
                    <a:pt x="5325" y="1295"/>
                  </a:cubicBezTo>
                  <a:cubicBezTo>
                    <a:pt x="5288" y="1553"/>
                    <a:pt x="5473" y="1812"/>
                    <a:pt x="5251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8"/>
            <p:cNvSpPr/>
            <p:nvPr/>
          </p:nvSpPr>
          <p:spPr>
            <a:xfrm>
              <a:off x="1937425" y="3129225"/>
              <a:ext cx="19425" cy="14800"/>
            </a:xfrm>
            <a:custGeom>
              <a:avLst/>
              <a:gdLst/>
              <a:ahLst/>
              <a:cxnLst/>
              <a:rect l="l" t="t" r="r" b="b"/>
              <a:pathLst>
                <a:path w="777" h="592" extrusionOk="0">
                  <a:moveTo>
                    <a:pt x="555" y="74"/>
                  </a:moveTo>
                  <a:cubicBezTo>
                    <a:pt x="777" y="444"/>
                    <a:pt x="0" y="592"/>
                    <a:pt x="148" y="111"/>
                  </a:cubicBezTo>
                  <a:cubicBezTo>
                    <a:pt x="259" y="0"/>
                    <a:pt x="407" y="0"/>
                    <a:pt x="55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8"/>
            <p:cNvSpPr/>
            <p:nvPr/>
          </p:nvSpPr>
          <p:spPr>
            <a:xfrm>
              <a:off x="1857925" y="3134775"/>
              <a:ext cx="73050" cy="67500"/>
            </a:xfrm>
            <a:custGeom>
              <a:avLst/>
              <a:gdLst/>
              <a:ahLst/>
              <a:cxnLst/>
              <a:rect l="l" t="t" r="r" b="b"/>
              <a:pathLst>
                <a:path w="2922" h="2700" extrusionOk="0">
                  <a:moveTo>
                    <a:pt x="2663" y="37"/>
                  </a:moveTo>
                  <a:cubicBezTo>
                    <a:pt x="2811" y="37"/>
                    <a:pt x="2885" y="37"/>
                    <a:pt x="2885" y="185"/>
                  </a:cubicBezTo>
                  <a:cubicBezTo>
                    <a:pt x="2922" y="407"/>
                    <a:pt x="2441" y="481"/>
                    <a:pt x="2256" y="555"/>
                  </a:cubicBezTo>
                  <a:cubicBezTo>
                    <a:pt x="1628" y="814"/>
                    <a:pt x="629" y="1331"/>
                    <a:pt x="518" y="1886"/>
                  </a:cubicBezTo>
                  <a:cubicBezTo>
                    <a:pt x="481" y="2034"/>
                    <a:pt x="629" y="2662"/>
                    <a:pt x="297" y="2699"/>
                  </a:cubicBezTo>
                  <a:cubicBezTo>
                    <a:pt x="1" y="2699"/>
                    <a:pt x="38" y="2218"/>
                    <a:pt x="75" y="1886"/>
                  </a:cubicBezTo>
                  <a:cubicBezTo>
                    <a:pt x="223" y="1442"/>
                    <a:pt x="518" y="1072"/>
                    <a:pt x="925" y="814"/>
                  </a:cubicBezTo>
                  <a:cubicBezTo>
                    <a:pt x="1221" y="592"/>
                    <a:pt x="2219" y="0"/>
                    <a:pt x="266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8"/>
            <p:cNvSpPr/>
            <p:nvPr/>
          </p:nvSpPr>
          <p:spPr>
            <a:xfrm>
              <a:off x="1876425" y="3146775"/>
              <a:ext cx="208900" cy="92450"/>
            </a:xfrm>
            <a:custGeom>
              <a:avLst/>
              <a:gdLst/>
              <a:ahLst/>
              <a:cxnLst/>
              <a:rect l="l" t="t" r="r" b="b"/>
              <a:pathLst>
                <a:path w="8356" h="3698" extrusionOk="0">
                  <a:moveTo>
                    <a:pt x="5953" y="149"/>
                  </a:moveTo>
                  <a:cubicBezTo>
                    <a:pt x="6322" y="112"/>
                    <a:pt x="7247" y="1"/>
                    <a:pt x="7653" y="297"/>
                  </a:cubicBezTo>
                  <a:cubicBezTo>
                    <a:pt x="8171" y="814"/>
                    <a:pt x="8356" y="1554"/>
                    <a:pt x="8208" y="2256"/>
                  </a:cubicBezTo>
                  <a:cubicBezTo>
                    <a:pt x="8060" y="2700"/>
                    <a:pt x="7431" y="2922"/>
                    <a:pt x="6766" y="3032"/>
                  </a:cubicBezTo>
                  <a:cubicBezTo>
                    <a:pt x="6137" y="3143"/>
                    <a:pt x="5583" y="3291"/>
                    <a:pt x="4917" y="3365"/>
                  </a:cubicBezTo>
                  <a:cubicBezTo>
                    <a:pt x="4437" y="3402"/>
                    <a:pt x="3882" y="3328"/>
                    <a:pt x="3328" y="3365"/>
                  </a:cubicBezTo>
                  <a:cubicBezTo>
                    <a:pt x="2958" y="3402"/>
                    <a:pt x="2551" y="3476"/>
                    <a:pt x="2182" y="3550"/>
                  </a:cubicBezTo>
                  <a:cubicBezTo>
                    <a:pt x="1812" y="3661"/>
                    <a:pt x="1405" y="3698"/>
                    <a:pt x="1035" y="3661"/>
                  </a:cubicBezTo>
                  <a:cubicBezTo>
                    <a:pt x="740" y="3587"/>
                    <a:pt x="407" y="3069"/>
                    <a:pt x="370" y="2922"/>
                  </a:cubicBezTo>
                  <a:cubicBezTo>
                    <a:pt x="0" y="1701"/>
                    <a:pt x="666" y="1110"/>
                    <a:pt x="1442" y="777"/>
                  </a:cubicBezTo>
                  <a:cubicBezTo>
                    <a:pt x="2625" y="297"/>
                    <a:pt x="4511" y="260"/>
                    <a:pt x="5953" y="149"/>
                  </a:cubicBezTo>
                  <a:close/>
                  <a:moveTo>
                    <a:pt x="7099" y="925"/>
                  </a:moveTo>
                  <a:cubicBezTo>
                    <a:pt x="5065" y="888"/>
                    <a:pt x="2440" y="925"/>
                    <a:pt x="1109" y="1849"/>
                  </a:cubicBezTo>
                  <a:cubicBezTo>
                    <a:pt x="1035" y="2182"/>
                    <a:pt x="1035" y="2552"/>
                    <a:pt x="1183" y="2885"/>
                  </a:cubicBezTo>
                  <a:cubicBezTo>
                    <a:pt x="1923" y="2885"/>
                    <a:pt x="2699" y="2626"/>
                    <a:pt x="3586" y="2589"/>
                  </a:cubicBezTo>
                  <a:cubicBezTo>
                    <a:pt x="4030" y="2552"/>
                    <a:pt x="4511" y="2589"/>
                    <a:pt x="4954" y="2589"/>
                  </a:cubicBezTo>
                  <a:cubicBezTo>
                    <a:pt x="5435" y="2552"/>
                    <a:pt x="5879" y="2404"/>
                    <a:pt x="6322" y="2330"/>
                  </a:cubicBezTo>
                  <a:cubicBezTo>
                    <a:pt x="6729" y="2330"/>
                    <a:pt x="7173" y="2182"/>
                    <a:pt x="7468" y="1923"/>
                  </a:cubicBezTo>
                  <a:cubicBezTo>
                    <a:pt x="7505" y="1554"/>
                    <a:pt x="7394" y="1184"/>
                    <a:pt x="7099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8"/>
            <p:cNvSpPr/>
            <p:nvPr/>
          </p:nvSpPr>
          <p:spPr>
            <a:xfrm>
              <a:off x="2107475" y="3180050"/>
              <a:ext cx="13900" cy="17600"/>
            </a:xfrm>
            <a:custGeom>
              <a:avLst/>
              <a:gdLst/>
              <a:ahLst/>
              <a:cxnLst/>
              <a:rect l="l" t="t" r="r" b="b"/>
              <a:pathLst>
                <a:path w="556" h="704" extrusionOk="0">
                  <a:moveTo>
                    <a:pt x="445" y="112"/>
                  </a:moveTo>
                  <a:cubicBezTo>
                    <a:pt x="556" y="260"/>
                    <a:pt x="556" y="666"/>
                    <a:pt x="297" y="703"/>
                  </a:cubicBezTo>
                  <a:cubicBezTo>
                    <a:pt x="1" y="703"/>
                    <a:pt x="1" y="1"/>
                    <a:pt x="44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8"/>
            <p:cNvSpPr/>
            <p:nvPr/>
          </p:nvSpPr>
          <p:spPr>
            <a:xfrm>
              <a:off x="2062200" y="3270625"/>
              <a:ext cx="212600" cy="24075"/>
            </a:xfrm>
            <a:custGeom>
              <a:avLst/>
              <a:gdLst/>
              <a:ahLst/>
              <a:cxnLst/>
              <a:rect l="l" t="t" r="r" b="b"/>
              <a:pathLst>
                <a:path w="8504" h="963" extrusionOk="0">
                  <a:moveTo>
                    <a:pt x="8504" y="223"/>
                  </a:moveTo>
                  <a:cubicBezTo>
                    <a:pt x="8467" y="629"/>
                    <a:pt x="7801" y="482"/>
                    <a:pt x="7505" y="482"/>
                  </a:cubicBezTo>
                  <a:cubicBezTo>
                    <a:pt x="6027" y="555"/>
                    <a:pt x="4067" y="519"/>
                    <a:pt x="2625" y="592"/>
                  </a:cubicBezTo>
                  <a:cubicBezTo>
                    <a:pt x="2293" y="592"/>
                    <a:pt x="1849" y="666"/>
                    <a:pt x="1220" y="703"/>
                  </a:cubicBezTo>
                  <a:cubicBezTo>
                    <a:pt x="888" y="740"/>
                    <a:pt x="111" y="962"/>
                    <a:pt x="74" y="703"/>
                  </a:cubicBezTo>
                  <a:cubicBezTo>
                    <a:pt x="0" y="445"/>
                    <a:pt x="407" y="408"/>
                    <a:pt x="666" y="371"/>
                  </a:cubicBezTo>
                  <a:cubicBezTo>
                    <a:pt x="1405" y="297"/>
                    <a:pt x="2514" y="186"/>
                    <a:pt x="3291" y="186"/>
                  </a:cubicBezTo>
                  <a:cubicBezTo>
                    <a:pt x="4807" y="112"/>
                    <a:pt x="6211" y="186"/>
                    <a:pt x="7395" y="75"/>
                  </a:cubicBezTo>
                  <a:cubicBezTo>
                    <a:pt x="7727" y="38"/>
                    <a:pt x="8393" y="1"/>
                    <a:pt x="850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8"/>
            <p:cNvSpPr/>
            <p:nvPr/>
          </p:nvSpPr>
          <p:spPr>
            <a:xfrm>
              <a:off x="2003975" y="3279875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518" y="222"/>
                  </a:moveTo>
                  <a:cubicBezTo>
                    <a:pt x="555" y="444"/>
                    <a:pt x="444" y="555"/>
                    <a:pt x="222" y="518"/>
                  </a:cubicBezTo>
                  <a:cubicBezTo>
                    <a:pt x="0" y="333"/>
                    <a:pt x="296" y="1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8"/>
            <p:cNvSpPr/>
            <p:nvPr/>
          </p:nvSpPr>
          <p:spPr>
            <a:xfrm>
              <a:off x="1826500" y="3281725"/>
              <a:ext cx="166400" cy="29600"/>
            </a:xfrm>
            <a:custGeom>
              <a:avLst/>
              <a:gdLst/>
              <a:ahLst/>
              <a:cxnLst/>
              <a:rect l="l" t="t" r="r" b="b"/>
              <a:pathLst>
                <a:path w="6656" h="1184" extrusionOk="0">
                  <a:moveTo>
                    <a:pt x="6656" y="333"/>
                  </a:moveTo>
                  <a:cubicBezTo>
                    <a:pt x="6545" y="592"/>
                    <a:pt x="6064" y="592"/>
                    <a:pt x="5805" y="592"/>
                  </a:cubicBezTo>
                  <a:cubicBezTo>
                    <a:pt x="5362" y="629"/>
                    <a:pt x="4807" y="555"/>
                    <a:pt x="4289" y="592"/>
                  </a:cubicBezTo>
                  <a:cubicBezTo>
                    <a:pt x="3106" y="666"/>
                    <a:pt x="1960" y="888"/>
                    <a:pt x="814" y="999"/>
                  </a:cubicBezTo>
                  <a:cubicBezTo>
                    <a:pt x="555" y="1036"/>
                    <a:pt x="112" y="1184"/>
                    <a:pt x="1" y="814"/>
                  </a:cubicBezTo>
                  <a:cubicBezTo>
                    <a:pt x="223" y="518"/>
                    <a:pt x="666" y="629"/>
                    <a:pt x="999" y="592"/>
                  </a:cubicBezTo>
                  <a:cubicBezTo>
                    <a:pt x="2071" y="481"/>
                    <a:pt x="3180" y="259"/>
                    <a:pt x="4326" y="185"/>
                  </a:cubicBezTo>
                  <a:cubicBezTo>
                    <a:pt x="4807" y="148"/>
                    <a:pt x="5362" y="222"/>
                    <a:pt x="5842" y="185"/>
                  </a:cubicBezTo>
                  <a:cubicBezTo>
                    <a:pt x="6064" y="185"/>
                    <a:pt x="6582" y="1"/>
                    <a:pt x="6656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8"/>
            <p:cNvSpPr/>
            <p:nvPr/>
          </p:nvSpPr>
          <p:spPr>
            <a:xfrm>
              <a:off x="1784000" y="3297450"/>
              <a:ext cx="13875" cy="12950"/>
            </a:xfrm>
            <a:custGeom>
              <a:avLst/>
              <a:gdLst/>
              <a:ahLst/>
              <a:cxnLst/>
              <a:rect l="l" t="t" r="r" b="b"/>
              <a:pathLst>
                <a:path w="555" h="518" extrusionOk="0">
                  <a:moveTo>
                    <a:pt x="555" y="222"/>
                  </a:moveTo>
                  <a:cubicBezTo>
                    <a:pt x="555" y="333"/>
                    <a:pt x="518" y="444"/>
                    <a:pt x="444" y="518"/>
                  </a:cubicBezTo>
                  <a:lnTo>
                    <a:pt x="296" y="518"/>
                  </a:lnTo>
                  <a:cubicBezTo>
                    <a:pt x="0" y="370"/>
                    <a:pt x="296" y="0"/>
                    <a:pt x="555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8"/>
            <p:cNvSpPr/>
            <p:nvPr/>
          </p:nvSpPr>
          <p:spPr>
            <a:xfrm>
              <a:off x="1708200" y="3303900"/>
              <a:ext cx="64725" cy="79525"/>
            </a:xfrm>
            <a:custGeom>
              <a:avLst/>
              <a:gdLst/>
              <a:ahLst/>
              <a:cxnLst/>
              <a:rect l="l" t="t" r="r" b="b"/>
              <a:pathLst>
                <a:path w="2589" h="3181" extrusionOk="0">
                  <a:moveTo>
                    <a:pt x="2293" y="1"/>
                  </a:moveTo>
                  <a:cubicBezTo>
                    <a:pt x="2515" y="1"/>
                    <a:pt x="2552" y="1"/>
                    <a:pt x="2552" y="149"/>
                  </a:cubicBezTo>
                  <a:cubicBezTo>
                    <a:pt x="2589" y="481"/>
                    <a:pt x="1590" y="666"/>
                    <a:pt x="1405" y="777"/>
                  </a:cubicBezTo>
                  <a:cubicBezTo>
                    <a:pt x="999" y="999"/>
                    <a:pt x="703" y="1332"/>
                    <a:pt x="518" y="1738"/>
                  </a:cubicBezTo>
                  <a:cubicBezTo>
                    <a:pt x="444" y="2108"/>
                    <a:pt x="740" y="3106"/>
                    <a:pt x="333" y="3143"/>
                  </a:cubicBezTo>
                  <a:cubicBezTo>
                    <a:pt x="75" y="3180"/>
                    <a:pt x="1" y="1997"/>
                    <a:pt x="148" y="1554"/>
                  </a:cubicBezTo>
                  <a:cubicBezTo>
                    <a:pt x="259" y="1295"/>
                    <a:pt x="444" y="1073"/>
                    <a:pt x="629" y="888"/>
                  </a:cubicBezTo>
                  <a:cubicBezTo>
                    <a:pt x="962" y="481"/>
                    <a:pt x="1701" y="260"/>
                    <a:pt x="2219" y="38"/>
                  </a:cubicBezTo>
                  <a:cubicBezTo>
                    <a:pt x="2256" y="38"/>
                    <a:pt x="2256" y="1"/>
                    <a:pt x="2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8"/>
            <p:cNvSpPr/>
            <p:nvPr/>
          </p:nvSpPr>
          <p:spPr>
            <a:xfrm>
              <a:off x="2242425" y="3334400"/>
              <a:ext cx="31450" cy="37925"/>
            </a:xfrm>
            <a:custGeom>
              <a:avLst/>
              <a:gdLst/>
              <a:ahLst/>
              <a:cxnLst/>
              <a:rect l="l" t="t" r="r" b="b"/>
              <a:pathLst>
                <a:path w="1258" h="1517" extrusionOk="0">
                  <a:moveTo>
                    <a:pt x="1258" y="186"/>
                  </a:moveTo>
                  <a:cubicBezTo>
                    <a:pt x="1073" y="740"/>
                    <a:pt x="666" y="1221"/>
                    <a:pt x="186" y="1517"/>
                  </a:cubicBezTo>
                  <a:cubicBezTo>
                    <a:pt x="149" y="1480"/>
                    <a:pt x="75" y="1443"/>
                    <a:pt x="1" y="1406"/>
                  </a:cubicBezTo>
                  <a:cubicBezTo>
                    <a:pt x="259" y="851"/>
                    <a:pt x="703" y="555"/>
                    <a:pt x="925" y="38"/>
                  </a:cubicBezTo>
                  <a:cubicBezTo>
                    <a:pt x="1147" y="1"/>
                    <a:pt x="1184" y="112"/>
                    <a:pt x="1258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8"/>
            <p:cNvSpPr/>
            <p:nvPr/>
          </p:nvSpPr>
          <p:spPr>
            <a:xfrm>
              <a:off x="1822800" y="3343650"/>
              <a:ext cx="366975" cy="343850"/>
            </a:xfrm>
            <a:custGeom>
              <a:avLst/>
              <a:gdLst/>
              <a:ahLst/>
              <a:cxnLst/>
              <a:rect l="l" t="t" r="r" b="b"/>
              <a:pathLst>
                <a:path w="14679" h="13754" extrusionOk="0">
                  <a:moveTo>
                    <a:pt x="6249" y="75"/>
                  </a:moveTo>
                  <a:cubicBezTo>
                    <a:pt x="7395" y="1"/>
                    <a:pt x="8504" y="148"/>
                    <a:pt x="9576" y="518"/>
                  </a:cubicBezTo>
                  <a:cubicBezTo>
                    <a:pt x="11203" y="1036"/>
                    <a:pt x="12312" y="1405"/>
                    <a:pt x="13200" y="2589"/>
                  </a:cubicBezTo>
                  <a:cubicBezTo>
                    <a:pt x="13606" y="3180"/>
                    <a:pt x="13976" y="3846"/>
                    <a:pt x="14235" y="4548"/>
                  </a:cubicBezTo>
                  <a:cubicBezTo>
                    <a:pt x="14420" y="5213"/>
                    <a:pt x="14530" y="5916"/>
                    <a:pt x="14567" y="6618"/>
                  </a:cubicBezTo>
                  <a:cubicBezTo>
                    <a:pt x="14678" y="8245"/>
                    <a:pt x="14198" y="9872"/>
                    <a:pt x="13200" y="11166"/>
                  </a:cubicBezTo>
                  <a:cubicBezTo>
                    <a:pt x="12645" y="11905"/>
                    <a:pt x="11906" y="12497"/>
                    <a:pt x="11055" y="12866"/>
                  </a:cubicBezTo>
                  <a:cubicBezTo>
                    <a:pt x="10427" y="13199"/>
                    <a:pt x="9724" y="13421"/>
                    <a:pt x="9022" y="13532"/>
                  </a:cubicBezTo>
                  <a:cubicBezTo>
                    <a:pt x="7136" y="13754"/>
                    <a:pt x="5214" y="13384"/>
                    <a:pt x="3513" y="12534"/>
                  </a:cubicBezTo>
                  <a:cubicBezTo>
                    <a:pt x="3070" y="12238"/>
                    <a:pt x="2626" y="11905"/>
                    <a:pt x="2256" y="11498"/>
                  </a:cubicBezTo>
                  <a:cubicBezTo>
                    <a:pt x="1443" y="10944"/>
                    <a:pt x="851" y="10094"/>
                    <a:pt x="556" y="9169"/>
                  </a:cubicBezTo>
                  <a:cubicBezTo>
                    <a:pt x="149" y="8023"/>
                    <a:pt x="1" y="6803"/>
                    <a:pt x="112" y="5583"/>
                  </a:cubicBezTo>
                  <a:cubicBezTo>
                    <a:pt x="186" y="3587"/>
                    <a:pt x="1332" y="1812"/>
                    <a:pt x="3107" y="888"/>
                  </a:cubicBezTo>
                  <a:cubicBezTo>
                    <a:pt x="4068" y="407"/>
                    <a:pt x="5140" y="112"/>
                    <a:pt x="6249" y="75"/>
                  </a:cubicBezTo>
                  <a:close/>
                  <a:moveTo>
                    <a:pt x="2626" y="2219"/>
                  </a:moveTo>
                  <a:cubicBezTo>
                    <a:pt x="2108" y="2589"/>
                    <a:pt x="1702" y="3069"/>
                    <a:pt x="1332" y="3587"/>
                  </a:cubicBezTo>
                  <a:cubicBezTo>
                    <a:pt x="851" y="4881"/>
                    <a:pt x="666" y="6249"/>
                    <a:pt x="888" y="7617"/>
                  </a:cubicBezTo>
                  <a:cubicBezTo>
                    <a:pt x="1036" y="8430"/>
                    <a:pt x="1332" y="9206"/>
                    <a:pt x="1739" y="9909"/>
                  </a:cubicBezTo>
                  <a:cubicBezTo>
                    <a:pt x="2034" y="10278"/>
                    <a:pt x="2330" y="10611"/>
                    <a:pt x="2737" y="10907"/>
                  </a:cubicBezTo>
                  <a:cubicBezTo>
                    <a:pt x="3033" y="11240"/>
                    <a:pt x="3402" y="11535"/>
                    <a:pt x="3772" y="11831"/>
                  </a:cubicBezTo>
                  <a:cubicBezTo>
                    <a:pt x="5805" y="13051"/>
                    <a:pt x="9133" y="13162"/>
                    <a:pt x="11166" y="11979"/>
                  </a:cubicBezTo>
                  <a:cubicBezTo>
                    <a:pt x="11314" y="11868"/>
                    <a:pt x="11499" y="11720"/>
                    <a:pt x="11647" y="11609"/>
                  </a:cubicBezTo>
                  <a:cubicBezTo>
                    <a:pt x="13126" y="10463"/>
                    <a:pt x="13902" y="8689"/>
                    <a:pt x="13754" y="6840"/>
                  </a:cubicBezTo>
                  <a:cubicBezTo>
                    <a:pt x="13754" y="6138"/>
                    <a:pt x="13643" y="5472"/>
                    <a:pt x="13495" y="4807"/>
                  </a:cubicBezTo>
                  <a:cubicBezTo>
                    <a:pt x="13384" y="4474"/>
                    <a:pt x="13200" y="4178"/>
                    <a:pt x="13052" y="3919"/>
                  </a:cubicBezTo>
                  <a:cubicBezTo>
                    <a:pt x="12756" y="3365"/>
                    <a:pt x="12386" y="2884"/>
                    <a:pt x="11943" y="2515"/>
                  </a:cubicBezTo>
                  <a:cubicBezTo>
                    <a:pt x="11795" y="2293"/>
                    <a:pt x="11573" y="2108"/>
                    <a:pt x="11351" y="1960"/>
                  </a:cubicBezTo>
                  <a:cubicBezTo>
                    <a:pt x="10981" y="1812"/>
                    <a:pt x="10575" y="1664"/>
                    <a:pt x="10205" y="1590"/>
                  </a:cubicBezTo>
                  <a:cubicBezTo>
                    <a:pt x="9133" y="1184"/>
                    <a:pt x="7580" y="740"/>
                    <a:pt x="6397" y="814"/>
                  </a:cubicBezTo>
                  <a:cubicBezTo>
                    <a:pt x="4696" y="962"/>
                    <a:pt x="3587" y="1332"/>
                    <a:pt x="2626" y="2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8"/>
            <p:cNvSpPr/>
            <p:nvPr/>
          </p:nvSpPr>
          <p:spPr>
            <a:xfrm>
              <a:off x="2221175" y="3348275"/>
              <a:ext cx="76725" cy="80425"/>
            </a:xfrm>
            <a:custGeom>
              <a:avLst/>
              <a:gdLst/>
              <a:ahLst/>
              <a:cxnLst/>
              <a:rect l="l" t="t" r="r" b="b"/>
              <a:pathLst>
                <a:path w="3069" h="3217" extrusionOk="0">
                  <a:moveTo>
                    <a:pt x="2995" y="74"/>
                  </a:moveTo>
                  <a:cubicBezTo>
                    <a:pt x="3069" y="481"/>
                    <a:pt x="2699" y="777"/>
                    <a:pt x="2477" y="1036"/>
                  </a:cubicBezTo>
                  <a:cubicBezTo>
                    <a:pt x="2219" y="1294"/>
                    <a:pt x="1997" y="1590"/>
                    <a:pt x="1775" y="1886"/>
                  </a:cubicBezTo>
                  <a:cubicBezTo>
                    <a:pt x="1516" y="2034"/>
                    <a:pt x="1220" y="2330"/>
                    <a:pt x="925" y="2588"/>
                  </a:cubicBezTo>
                  <a:cubicBezTo>
                    <a:pt x="629" y="2847"/>
                    <a:pt x="296" y="3217"/>
                    <a:pt x="0" y="2884"/>
                  </a:cubicBezTo>
                  <a:cubicBezTo>
                    <a:pt x="407" y="2367"/>
                    <a:pt x="962" y="2108"/>
                    <a:pt x="1479" y="1627"/>
                  </a:cubicBezTo>
                  <a:cubicBezTo>
                    <a:pt x="1960" y="1110"/>
                    <a:pt x="2330" y="444"/>
                    <a:pt x="2810" y="37"/>
                  </a:cubicBezTo>
                  <a:cubicBezTo>
                    <a:pt x="2921" y="0"/>
                    <a:pt x="2921" y="74"/>
                    <a:pt x="299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8"/>
            <p:cNvSpPr/>
            <p:nvPr/>
          </p:nvSpPr>
          <p:spPr>
            <a:xfrm>
              <a:off x="2206375" y="3360300"/>
              <a:ext cx="118350" cy="118325"/>
            </a:xfrm>
            <a:custGeom>
              <a:avLst/>
              <a:gdLst/>
              <a:ahLst/>
              <a:cxnLst/>
              <a:rect l="l" t="t" r="r" b="b"/>
              <a:pathLst>
                <a:path w="4734" h="4733" extrusionOk="0">
                  <a:moveTo>
                    <a:pt x="4733" y="74"/>
                  </a:moveTo>
                  <a:cubicBezTo>
                    <a:pt x="4585" y="629"/>
                    <a:pt x="4068" y="998"/>
                    <a:pt x="3698" y="1442"/>
                  </a:cubicBezTo>
                  <a:cubicBezTo>
                    <a:pt x="2848" y="2514"/>
                    <a:pt x="1849" y="3475"/>
                    <a:pt x="740" y="4326"/>
                  </a:cubicBezTo>
                  <a:cubicBezTo>
                    <a:pt x="555" y="4437"/>
                    <a:pt x="260" y="4732"/>
                    <a:pt x="1" y="4511"/>
                  </a:cubicBezTo>
                  <a:cubicBezTo>
                    <a:pt x="1" y="4178"/>
                    <a:pt x="371" y="4104"/>
                    <a:pt x="555" y="3956"/>
                  </a:cubicBezTo>
                  <a:cubicBezTo>
                    <a:pt x="1184" y="3475"/>
                    <a:pt x="1775" y="2958"/>
                    <a:pt x="2330" y="2403"/>
                  </a:cubicBezTo>
                  <a:cubicBezTo>
                    <a:pt x="3106" y="1664"/>
                    <a:pt x="3661" y="629"/>
                    <a:pt x="4437" y="111"/>
                  </a:cubicBezTo>
                  <a:cubicBezTo>
                    <a:pt x="4511" y="0"/>
                    <a:pt x="4622" y="0"/>
                    <a:pt x="473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8"/>
            <p:cNvSpPr/>
            <p:nvPr/>
          </p:nvSpPr>
          <p:spPr>
            <a:xfrm>
              <a:off x="1802475" y="3378775"/>
              <a:ext cx="40700" cy="160850"/>
            </a:xfrm>
            <a:custGeom>
              <a:avLst/>
              <a:gdLst/>
              <a:ahLst/>
              <a:cxnLst/>
              <a:rect l="l" t="t" r="r" b="b"/>
              <a:pathLst>
                <a:path w="1628" h="6434" extrusionOk="0">
                  <a:moveTo>
                    <a:pt x="1627" y="111"/>
                  </a:moveTo>
                  <a:cubicBezTo>
                    <a:pt x="1553" y="481"/>
                    <a:pt x="1406" y="851"/>
                    <a:pt x="1221" y="1184"/>
                  </a:cubicBezTo>
                  <a:cubicBezTo>
                    <a:pt x="814" y="2404"/>
                    <a:pt x="555" y="3661"/>
                    <a:pt x="481" y="4955"/>
                  </a:cubicBezTo>
                  <a:cubicBezTo>
                    <a:pt x="444" y="5546"/>
                    <a:pt x="592" y="6027"/>
                    <a:pt x="555" y="6433"/>
                  </a:cubicBezTo>
                  <a:cubicBezTo>
                    <a:pt x="1" y="6396"/>
                    <a:pt x="1" y="5731"/>
                    <a:pt x="75" y="5065"/>
                  </a:cubicBezTo>
                  <a:cubicBezTo>
                    <a:pt x="185" y="3735"/>
                    <a:pt x="666" y="925"/>
                    <a:pt x="1332" y="111"/>
                  </a:cubicBezTo>
                  <a:cubicBezTo>
                    <a:pt x="1332" y="37"/>
                    <a:pt x="1627" y="0"/>
                    <a:pt x="162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8"/>
            <p:cNvSpPr/>
            <p:nvPr/>
          </p:nvSpPr>
          <p:spPr>
            <a:xfrm>
              <a:off x="1851475" y="3389875"/>
              <a:ext cx="64725" cy="138650"/>
            </a:xfrm>
            <a:custGeom>
              <a:avLst/>
              <a:gdLst/>
              <a:ahLst/>
              <a:cxnLst/>
              <a:rect l="l" t="t" r="r" b="b"/>
              <a:pathLst>
                <a:path w="2589" h="5546" extrusionOk="0">
                  <a:moveTo>
                    <a:pt x="2588" y="370"/>
                  </a:moveTo>
                  <a:cubicBezTo>
                    <a:pt x="2514" y="777"/>
                    <a:pt x="2366" y="629"/>
                    <a:pt x="2144" y="813"/>
                  </a:cubicBezTo>
                  <a:cubicBezTo>
                    <a:pt x="1738" y="1257"/>
                    <a:pt x="1405" y="1738"/>
                    <a:pt x="1146" y="2255"/>
                  </a:cubicBezTo>
                  <a:cubicBezTo>
                    <a:pt x="666" y="3032"/>
                    <a:pt x="444" y="3993"/>
                    <a:pt x="481" y="4917"/>
                  </a:cubicBezTo>
                  <a:cubicBezTo>
                    <a:pt x="481" y="5287"/>
                    <a:pt x="518" y="5546"/>
                    <a:pt x="259" y="5546"/>
                  </a:cubicBezTo>
                  <a:cubicBezTo>
                    <a:pt x="0" y="5509"/>
                    <a:pt x="37" y="4621"/>
                    <a:pt x="74" y="4104"/>
                  </a:cubicBezTo>
                  <a:cubicBezTo>
                    <a:pt x="222" y="3069"/>
                    <a:pt x="592" y="2107"/>
                    <a:pt x="1257" y="1257"/>
                  </a:cubicBezTo>
                  <a:cubicBezTo>
                    <a:pt x="1331" y="1146"/>
                    <a:pt x="1516" y="1035"/>
                    <a:pt x="1627" y="887"/>
                  </a:cubicBezTo>
                  <a:cubicBezTo>
                    <a:pt x="1849" y="629"/>
                    <a:pt x="2181" y="0"/>
                    <a:pt x="2588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8"/>
            <p:cNvSpPr/>
            <p:nvPr/>
          </p:nvSpPr>
          <p:spPr>
            <a:xfrm>
              <a:off x="1897675" y="3394475"/>
              <a:ext cx="211675" cy="226475"/>
            </a:xfrm>
            <a:custGeom>
              <a:avLst/>
              <a:gdLst/>
              <a:ahLst/>
              <a:cxnLst/>
              <a:rect l="l" t="t" r="r" b="b"/>
              <a:pathLst>
                <a:path w="8467" h="9059" extrusionOk="0">
                  <a:moveTo>
                    <a:pt x="5361" y="2811"/>
                  </a:moveTo>
                  <a:cubicBezTo>
                    <a:pt x="6101" y="2922"/>
                    <a:pt x="7247" y="2034"/>
                    <a:pt x="7801" y="2663"/>
                  </a:cubicBezTo>
                  <a:cubicBezTo>
                    <a:pt x="8023" y="2885"/>
                    <a:pt x="8060" y="3809"/>
                    <a:pt x="8134" y="4179"/>
                  </a:cubicBezTo>
                  <a:cubicBezTo>
                    <a:pt x="8245" y="4733"/>
                    <a:pt x="8467" y="5251"/>
                    <a:pt x="8282" y="5731"/>
                  </a:cubicBezTo>
                  <a:cubicBezTo>
                    <a:pt x="7727" y="6138"/>
                    <a:pt x="6729" y="6175"/>
                    <a:pt x="5990" y="6397"/>
                  </a:cubicBezTo>
                  <a:cubicBezTo>
                    <a:pt x="5990" y="7062"/>
                    <a:pt x="6914" y="7839"/>
                    <a:pt x="6507" y="8467"/>
                  </a:cubicBezTo>
                  <a:cubicBezTo>
                    <a:pt x="6323" y="8763"/>
                    <a:pt x="5546" y="8763"/>
                    <a:pt x="5103" y="8837"/>
                  </a:cubicBezTo>
                  <a:cubicBezTo>
                    <a:pt x="4622" y="8948"/>
                    <a:pt x="4104" y="9022"/>
                    <a:pt x="3624" y="9059"/>
                  </a:cubicBezTo>
                  <a:cubicBezTo>
                    <a:pt x="3069" y="8467"/>
                    <a:pt x="3106" y="7321"/>
                    <a:pt x="2810" y="6508"/>
                  </a:cubicBezTo>
                  <a:cubicBezTo>
                    <a:pt x="2182" y="6508"/>
                    <a:pt x="1442" y="7025"/>
                    <a:pt x="888" y="6804"/>
                  </a:cubicBezTo>
                  <a:cubicBezTo>
                    <a:pt x="407" y="6619"/>
                    <a:pt x="370" y="5547"/>
                    <a:pt x="185" y="4807"/>
                  </a:cubicBezTo>
                  <a:cubicBezTo>
                    <a:pt x="75" y="4511"/>
                    <a:pt x="1" y="4142"/>
                    <a:pt x="1" y="3809"/>
                  </a:cubicBezTo>
                  <a:cubicBezTo>
                    <a:pt x="444" y="3291"/>
                    <a:pt x="1442" y="3365"/>
                    <a:pt x="2034" y="3033"/>
                  </a:cubicBezTo>
                  <a:cubicBezTo>
                    <a:pt x="1923" y="2700"/>
                    <a:pt x="1812" y="2367"/>
                    <a:pt x="1738" y="2034"/>
                  </a:cubicBezTo>
                  <a:cubicBezTo>
                    <a:pt x="1627" y="1702"/>
                    <a:pt x="1590" y="1369"/>
                    <a:pt x="1590" y="999"/>
                  </a:cubicBezTo>
                  <a:cubicBezTo>
                    <a:pt x="1738" y="556"/>
                    <a:pt x="3513" y="408"/>
                    <a:pt x="4141" y="223"/>
                  </a:cubicBezTo>
                  <a:cubicBezTo>
                    <a:pt x="4770" y="1"/>
                    <a:pt x="4881" y="1036"/>
                    <a:pt x="4992" y="1480"/>
                  </a:cubicBezTo>
                  <a:cubicBezTo>
                    <a:pt x="5140" y="1923"/>
                    <a:pt x="5250" y="2293"/>
                    <a:pt x="5361" y="2811"/>
                  </a:cubicBezTo>
                  <a:close/>
                  <a:moveTo>
                    <a:pt x="4067" y="1036"/>
                  </a:moveTo>
                  <a:cubicBezTo>
                    <a:pt x="3550" y="1184"/>
                    <a:pt x="2921" y="1258"/>
                    <a:pt x="2404" y="1406"/>
                  </a:cubicBezTo>
                  <a:cubicBezTo>
                    <a:pt x="2367" y="2182"/>
                    <a:pt x="2995" y="2700"/>
                    <a:pt x="2884" y="3328"/>
                  </a:cubicBezTo>
                  <a:cubicBezTo>
                    <a:pt x="2773" y="3957"/>
                    <a:pt x="1332" y="3920"/>
                    <a:pt x="814" y="4179"/>
                  </a:cubicBezTo>
                  <a:cubicBezTo>
                    <a:pt x="999" y="4659"/>
                    <a:pt x="999" y="5288"/>
                    <a:pt x="1221" y="5694"/>
                  </a:cubicBezTo>
                  <a:cubicBezTo>
                    <a:pt x="1442" y="5214"/>
                    <a:pt x="1442" y="4548"/>
                    <a:pt x="1923" y="4327"/>
                  </a:cubicBezTo>
                  <a:cubicBezTo>
                    <a:pt x="2219" y="4511"/>
                    <a:pt x="1923" y="4881"/>
                    <a:pt x="1849" y="5140"/>
                  </a:cubicBezTo>
                  <a:cubicBezTo>
                    <a:pt x="1738" y="5362"/>
                    <a:pt x="1664" y="5805"/>
                    <a:pt x="1442" y="5953"/>
                  </a:cubicBezTo>
                  <a:cubicBezTo>
                    <a:pt x="1332" y="5990"/>
                    <a:pt x="1184" y="5842"/>
                    <a:pt x="1258" y="5990"/>
                  </a:cubicBezTo>
                  <a:cubicBezTo>
                    <a:pt x="1923" y="6101"/>
                    <a:pt x="2515" y="5621"/>
                    <a:pt x="3106" y="5694"/>
                  </a:cubicBezTo>
                  <a:cubicBezTo>
                    <a:pt x="3956" y="5805"/>
                    <a:pt x="3624" y="7691"/>
                    <a:pt x="4104" y="8282"/>
                  </a:cubicBezTo>
                  <a:cubicBezTo>
                    <a:pt x="4141" y="8208"/>
                    <a:pt x="4289" y="8208"/>
                    <a:pt x="4400" y="8208"/>
                  </a:cubicBezTo>
                  <a:cubicBezTo>
                    <a:pt x="4733" y="7617"/>
                    <a:pt x="4770" y="6804"/>
                    <a:pt x="5066" y="6212"/>
                  </a:cubicBezTo>
                  <a:cubicBezTo>
                    <a:pt x="5472" y="5399"/>
                    <a:pt x="6692" y="5621"/>
                    <a:pt x="7617" y="5251"/>
                  </a:cubicBezTo>
                  <a:cubicBezTo>
                    <a:pt x="7469" y="4585"/>
                    <a:pt x="7358" y="3883"/>
                    <a:pt x="7210" y="3254"/>
                  </a:cubicBezTo>
                  <a:cubicBezTo>
                    <a:pt x="6803" y="3328"/>
                    <a:pt x="6397" y="3402"/>
                    <a:pt x="5953" y="3476"/>
                  </a:cubicBezTo>
                  <a:cubicBezTo>
                    <a:pt x="5657" y="4622"/>
                    <a:pt x="5213" y="5768"/>
                    <a:pt x="4733" y="6878"/>
                  </a:cubicBezTo>
                  <a:cubicBezTo>
                    <a:pt x="4622" y="7173"/>
                    <a:pt x="4400" y="8393"/>
                    <a:pt x="4067" y="7802"/>
                  </a:cubicBezTo>
                  <a:cubicBezTo>
                    <a:pt x="4363" y="6212"/>
                    <a:pt x="5176" y="5140"/>
                    <a:pt x="5509" y="3587"/>
                  </a:cubicBezTo>
                  <a:cubicBezTo>
                    <a:pt x="5287" y="3587"/>
                    <a:pt x="5066" y="3550"/>
                    <a:pt x="4844" y="3550"/>
                  </a:cubicBezTo>
                  <a:cubicBezTo>
                    <a:pt x="4770" y="3920"/>
                    <a:pt x="4585" y="4327"/>
                    <a:pt x="4474" y="4733"/>
                  </a:cubicBezTo>
                  <a:cubicBezTo>
                    <a:pt x="4326" y="5140"/>
                    <a:pt x="4363" y="5658"/>
                    <a:pt x="3956" y="5805"/>
                  </a:cubicBezTo>
                  <a:cubicBezTo>
                    <a:pt x="3661" y="5658"/>
                    <a:pt x="3883" y="5436"/>
                    <a:pt x="3956" y="5214"/>
                  </a:cubicBezTo>
                  <a:cubicBezTo>
                    <a:pt x="4104" y="4474"/>
                    <a:pt x="4326" y="3735"/>
                    <a:pt x="4659" y="3033"/>
                  </a:cubicBezTo>
                  <a:cubicBezTo>
                    <a:pt x="4622" y="2700"/>
                    <a:pt x="4511" y="2367"/>
                    <a:pt x="4400" y="2034"/>
                  </a:cubicBezTo>
                  <a:cubicBezTo>
                    <a:pt x="4178" y="2959"/>
                    <a:pt x="3919" y="3994"/>
                    <a:pt x="3698" y="4844"/>
                  </a:cubicBezTo>
                  <a:cubicBezTo>
                    <a:pt x="3587" y="5103"/>
                    <a:pt x="3587" y="5547"/>
                    <a:pt x="3217" y="5584"/>
                  </a:cubicBezTo>
                  <a:cubicBezTo>
                    <a:pt x="2995" y="5325"/>
                    <a:pt x="3254" y="4992"/>
                    <a:pt x="3328" y="4659"/>
                  </a:cubicBezTo>
                  <a:cubicBezTo>
                    <a:pt x="3439" y="4364"/>
                    <a:pt x="3550" y="3994"/>
                    <a:pt x="3624" y="3661"/>
                  </a:cubicBezTo>
                  <a:cubicBezTo>
                    <a:pt x="3846" y="2922"/>
                    <a:pt x="3809" y="1923"/>
                    <a:pt x="4326" y="1628"/>
                  </a:cubicBezTo>
                  <a:cubicBezTo>
                    <a:pt x="4252" y="1443"/>
                    <a:pt x="4178" y="1221"/>
                    <a:pt x="4067" y="1036"/>
                  </a:cubicBezTo>
                  <a:close/>
                  <a:moveTo>
                    <a:pt x="4807" y="8135"/>
                  </a:moveTo>
                  <a:cubicBezTo>
                    <a:pt x="5103" y="8061"/>
                    <a:pt x="5435" y="7987"/>
                    <a:pt x="5731" y="7987"/>
                  </a:cubicBezTo>
                  <a:cubicBezTo>
                    <a:pt x="5620" y="7580"/>
                    <a:pt x="5472" y="7210"/>
                    <a:pt x="5287" y="6841"/>
                  </a:cubicBezTo>
                  <a:cubicBezTo>
                    <a:pt x="5140" y="7284"/>
                    <a:pt x="4992" y="7691"/>
                    <a:pt x="4807" y="8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8"/>
            <p:cNvSpPr/>
            <p:nvPr/>
          </p:nvSpPr>
          <p:spPr>
            <a:xfrm>
              <a:off x="2076975" y="3401875"/>
              <a:ext cx="82300" cy="138675"/>
            </a:xfrm>
            <a:custGeom>
              <a:avLst/>
              <a:gdLst/>
              <a:ahLst/>
              <a:cxnLst/>
              <a:rect l="l" t="t" r="r" b="b"/>
              <a:pathLst>
                <a:path w="3292" h="5547" extrusionOk="0">
                  <a:moveTo>
                    <a:pt x="2922" y="5546"/>
                  </a:moveTo>
                  <a:cubicBezTo>
                    <a:pt x="2663" y="5288"/>
                    <a:pt x="2848" y="4881"/>
                    <a:pt x="2811" y="4511"/>
                  </a:cubicBezTo>
                  <a:cubicBezTo>
                    <a:pt x="2811" y="3772"/>
                    <a:pt x="2589" y="3032"/>
                    <a:pt x="2219" y="2367"/>
                  </a:cubicBezTo>
                  <a:cubicBezTo>
                    <a:pt x="2034" y="1923"/>
                    <a:pt x="1849" y="1517"/>
                    <a:pt x="1591" y="1147"/>
                  </a:cubicBezTo>
                  <a:cubicBezTo>
                    <a:pt x="1184" y="703"/>
                    <a:pt x="555" y="629"/>
                    <a:pt x="1" y="333"/>
                  </a:cubicBezTo>
                  <a:cubicBezTo>
                    <a:pt x="1" y="75"/>
                    <a:pt x="112" y="1"/>
                    <a:pt x="408" y="75"/>
                  </a:cubicBezTo>
                  <a:cubicBezTo>
                    <a:pt x="999" y="223"/>
                    <a:pt x="1554" y="555"/>
                    <a:pt x="1997" y="1036"/>
                  </a:cubicBezTo>
                  <a:cubicBezTo>
                    <a:pt x="2737" y="2108"/>
                    <a:pt x="3143" y="3402"/>
                    <a:pt x="3180" y="4733"/>
                  </a:cubicBezTo>
                  <a:cubicBezTo>
                    <a:pt x="3180" y="4992"/>
                    <a:pt x="3291" y="5509"/>
                    <a:pt x="2922" y="55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8"/>
            <p:cNvSpPr/>
            <p:nvPr/>
          </p:nvSpPr>
          <p:spPr>
            <a:xfrm>
              <a:off x="2223950" y="3403725"/>
              <a:ext cx="102625" cy="91525"/>
            </a:xfrm>
            <a:custGeom>
              <a:avLst/>
              <a:gdLst/>
              <a:ahLst/>
              <a:cxnLst/>
              <a:rect l="l" t="t" r="r" b="b"/>
              <a:pathLst>
                <a:path w="4105" h="3661" extrusionOk="0">
                  <a:moveTo>
                    <a:pt x="4104" y="149"/>
                  </a:moveTo>
                  <a:cubicBezTo>
                    <a:pt x="3919" y="592"/>
                    <a:pt x="3476" y="814"/>
                    <a:pt x="3180" y="1073"/>
                  </a:cubicBezTo>
                  <a:cubicBezTo>
                    <a:pt x="2329" y="1775"/>
                    <a:pt x="1590" y="2552"/>
                    <a:pt x="666" y="3254"/>
                  </a:cubicBezTo>
                  <a:cubicBezTo>
                    <a:pt x="518" y="3365"/>
                    <a:pt x="333" y="3661"/>
                    <a:pt x="111" y="3513"/>
                  </a:cubicBezTo>
                  <a:cubicBezTo>
                    <a:pt x="0" y="3032"/>
                    <a:pt x="555" y="2847"/>
                    <a:pt x="888" y="2589"/>
                  </a:cubicBezTo>
                  <a:cubicBezTo>
                    <a:pt x="1849" y="1849"/>
                    <a:pt x="2810" y="777"/>
                    <a:pt x="3771" y="1"/>
                  </a:cubicBezTo>
                  <a:cubicBezTo>
                    <a:pt x="3919" y="1"/>
                    <a:pt x="4030" y="1"/>
                    <a:pt x="4104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8"/>
            <p:cNvSpPr/>
            <p:nvPr/>
          </p:nvSpPr>
          <p:spPr>
            <a:xfrm>
              <a:off x="1712825" y="3404650"/>
              <a:ext cx="17575" cy="15750"/>
            </a:xfrm>
            <a:custGeom>
              <a:avLst/>
              <a:gdLst/>
              <a:ahLst/>
              <a:cxnLst/>
              <a:rect l="l" t="t" r="r" b="b"/>
              <a:pathLst>
                <a:path w="703" h="630" extrusionOk="0">
                  <a:moveTo>
                    <a:pt x="370" y="592"/>
                  </a:moveTo>
                  <a:cubicBezTo>
                    <a:pt x="259" y="629"/>
                    <a:pt x="148" y="592"/>
                    <a:pt x="74" y="518"/>
                  </a:cubicBezTo>
                  <a:cubicBezTo>
                    <a:pt x="0" y="1"/>
                    <a:pt x="703" y="296"/>
                    <a:pt x="370" y="5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8"/>
            <p:cNvSpPr/>
            <p:nvPr/>
          </p:nvSpPr>
          <p:spPr>
            <a:xfrm>
              <a:off x="1784000" y="3413900"/>
              <a:ext cx="19425" cy="52700"/>
            </a:xfrm>
            <a:custGeom>
              <a:avLst/>
              <a:gdLst/>
              <a:ahLst/>
              <a:cxnLst/>
              <a:rect l="l" t="t" r="r" b="b"/>
              <a:pathLst>
                <a:path w="777" h="2108" extrusionOk="0">
                  <a:moveTo>
                    <a:pt x="740" y="111"/>
                  </a:moveTo>
                  <a:cubicBezTo>
                    <a:pt x="777" y="333"/>
                    <a:pt x="592" y="629"/>
                    <a:pt x="592" y="962"/>
                  </a:cubicBezTo>
                  <a:cubicBezTo>
                    <a:pt x="555" y="1331"/>
                    <a:pt x="666" y="1812"/>
                    <a:pt x="444" y="2071"/>
                  </a:cubicBezTo>
                  <a:cubicBezTo>
                    <a:pt x="370" y="2071"/>
                    <a:pt x="370" y="2108"/>
                    <a:pt x="296" y="2071"/>
                  </a:cubicBezTo>
                  <a:cubicBezTo>
                    <a:pt x="0" y="1738"/>
                    <a:pt x="185" y="148"/>
                    <a:pt x="518" y="37"/>
                  </a:cubicBezTo>
                  <a:cubicBezTo>
                    <a:pt x="629" y="0"/>
                    <a:pt x="629" y="74"/>
                    <a:pt x="74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8"/>
            <p:cNvSpPr/>
            <p:nvPr/>
          </p:nvSpPr>
          <p:spPr>
            <a:xfrm>
              <a:off x="2230425" y="3449950"/>
              <a:ext cx="85975" cy="79500"/>
            </a:xfrm>
            <a:custGeom>
              <a:avLst/>
              <a:gdLst/>
              <a:ahLst/>
              <a:cxnLst/>
              <a:rect l="l" t="t" r="r" b="b"/>
              <a:pathLst>
                <a:path w="3439" h="3180" extrusionOk="0">
                  <a:moveTo>
                    <a:pt x="3438" y="185"/>
                  </a:moveTo>
                  <a:cubicBezTo>
                    <a:pt x="3401" y="555"/>
                    <a:pt x="3032" y="777"/>
                    <a:pt x="2736" y="1035"/>
                  </a:cubicBezTo>
                  <a:cubicBezTo>
                    <a:pt x="2181" y="1516"/>
                    <a:pt x="1553" y="1960"/>
                    <a:pt x="998" y="2477"/>
                  </a:cubicBezTo>
                  <a:cubicBezTo>
                    <a:pt x="739" y="2736"/>
                    <a:pt x="407" y="3180"/>
                    <a:pt x="0" y="2995"/>
                  </a:cubicBezTo>
                  <a:cubicBezTo>
                    <a:pt x="74" y="2625"/>
                    <a:pt x="481" y="2440"/>
                    <a:pt x="739" y="2182"/>
                  </a:cubicBezTo>
                  <a:cubicBezTo>
                    <a:pt x="1405" y="1553"/>
                    <a:pt x="2403" y="740"/>
                    <a:pt x="3069" y="185"/>
                  </a:cubicBezTo>
                  <a:cubicBezTo>
                    <a:pt x="3143" y="111"/>
                    <a:pt x="3327" y="0"/>
                    <a:pt x="343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8"/>
            <p:cNvSpPr/>
            <p:nvPr/>
          </p:nvSpPr>
          <p:spPr>
            <a:xfrm>
              <a:off x="1723925" y="3457350"/>
              <a:ext cx="40675" cy="243100"/>
            </a:xfrm>
            <a:custGeom>
              <a:avLst/>
              <a:gdLst/>
              <a:ahLst/>
              <a:cxnLst/>
              <a:rect l="l" t="t" r="r" b="b"/>
              <a:pathLst>
                <a:path w="1627" h="9724" extrusionOk="0">
                  <a:moveTo>
                    <a:pt x="111" y="0"/>
                  </a:moveTo>
                  <a:lnTo>
                    <a:pt x="333" y="0"/>
                  </a:lnTo>
                  <a:cubicBezTo>
                    <a:pt x="518" y="1922"/>
                    <a:pt x="629" y="4215"/>
                    <a:pt x="887" y="6100"/>
                  </a:cubicBezTo>
                  <a:cubicBezTo>
                    <a:pt x="924" y="6729"/>
                    <a:pt x="1035" y="7394"/>
                    <a:pt x="1183" y="8023"/>
                  </a:cubicBezTo>
                  <a:cubicBezTo>
                    <a:pt x="1331" y="8577"/>
                    <a:pt x="1627" y="9169"/>
                    <a:pt x="1442" y="9723"/>
                  </a:cubicBezTo>
                  <a:cubicBezTo>
                    <a:pt x="1072" y="9686"/>
                    <a:pt x="1035" y="9132"/>
                    <a:pt x="961" y="8873"/>
                  </a:cubicBezTo>
                  <a:cubicBezTo>
                    <a:pt x="444" y="6285"/>
                    <a:pt x="148" y="3660"/>
                    <a:pt x="37" y="1035"/>
                  </a:cubicBezTo>
                  <a:cubicBezTo>
                    <a:pt x="0" y="739"/>
                    <a:pt x="0" y="444"/>
                    <a:pt x="37" y="148"/>
                  </a:cubicBezTo>
                  <a:cubicBezTo>
                    <a:pt x="37" y="74"/>
                    <a:pt x="74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8"/>
            <p:cNvSpPr/>
            <p:nvPr/>
          </p:nvSpPr>
          <p:spPr>
            <a:xfrm>
              <a:off x="2223950" y="3491525"/>
              <a:ext cx="100775" cy="79525"/>
            </a:xfrm>
            <a:custGeom>
              <a:avLst/>
              <a:gdLst/>
              <a:ahLst/>
              <a:cxnLst/>
              <a:rect l="l" t="t" r="r" b="b"/>
              <a:pathLst>
                <a:path w="4031" h="3181" extrusionOk="0">
                  <a:moveTo>
                    <a:pt x="4030" y="112"/>
                  </a:moveTo>
                  <a:cubicBezTo>
                    <a:pt x="4030" y="482"/>
                    <a:pt x="3623" y="555"/>
                    <a:pt x="3402" y="740"/>
                  </a:cubicBezTo>
                  <a:cubicBezTo>
                    <a:pt x="3291" y="888"/>
                    <a:pt x="3180" y="1073"/>
                    <a:pt x="3032" y="1221"/>
                  </a:cubicBezTo>
                  <a:cubicBezTo>
                    <a:pt x="2366" y="1812"/>
                    <a:pt x="1627" y="2293"/>
                    <a:pt x="814" y="2737"/>
                  </a:cubicBezTo>
                  <a:cubicBezTo>
                    <a:pt x="629" y="2848"/>
                    <a:pt x="296" y="3180"/>
                    <a:pt x="37" y="2922"/>
                  </a:cubicBezTo>
                  <a:cubicBezTo>
                    <a:pt x="0" y="2589"/>
                    <a:pt x="407" y="2515"/>
                    <a:pt x="629" y="2367"/>
                  </a:cubicBezTo>
                  <a:cubicBezTo>
                    <a:pt x="1405" y="1997"/>
                    <a:pt x="2108" y="1517"/>
                    <a:pt x="2736" y="962"/>
                  </a:cubicBezTo>
                  <a:cubicBezTo>
                    <a:pt x="3032" y="666"/>
                    <a:pt x="3328" y="186"/>
                    <a:pt x="3808" y="38"/>
                  </a:cubicBezTo>
                  <a:cubicBezTo>
                    <a:pt x="3882" y="1"/>
                    <a:pt x="3956" y="38"/>
                    <a:pt x="4030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8"/>
            <p:cNvSpPr/>
            <p:nvPr/>
          </p:nvSpPr>
          <p:spPr>
            <a:xfrm>
              <a:off x="1948500" y="3496150"/>
              <a:ext cx="17600" cy="49950"/>
            </a:xfrm>
            <a:custGeom>
              <a:avLst/>
              <a:gdLst/>
              <a:ahLst/>
              <a:cxnLst/>
              <a:rect l="l" t="t" r="r" b="b"/>
              <a:pathLst>
                <a:path w="704" h="1998" extrusionOk="0">
                  <a:moveTo>
                    <a:pt x="703" y="407"/>
                  </a:moveTo>
                  <a:cubicBezTo>
                    <a:pt x="482" y="777"/>
                    <a:pt x="556" y="1997"/>
                    <a:pt x="1" y="1627"/>
                  </a:cubicBezTo>
                  <a:cubicBezTo>
                    <a:pt x="112" y="1147"/>
                    <a:pt x="186" y="1"/>
                    <a:pt x="703" y="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8"/>
            <p:cNvSpPr/>
            <p:nvPr/>
          </p:nvSpPr>
          <p:spPr>
            <a:xfrm>
              <a:off x="2216550" y="3530350"/>
              <a:ext cx="110925" cy="81375"/>
            </a:xfrm>
            <a:custGeom>
              <a:avLst/>
              <a:gdLst/>
              <a:ahLst/>
              <a:cxnLst/>
              <a:rect l="l" t="t" r="r" b="b"/>
              <a:pathLst>
                <a:path w="4437" h="3255" extrusionOk="0">
                  <a:moveTo>
                    <a:pt x="740" y="2700"/>
                  </a:moveTo>
                  <a:cubicBezTo>
                    <a:pt x="666" y="2921"/>
                    <a:pt x="185" y="3254"/>
                    <a:pt x="0" y="2921"/>
                  </a:cubicBezTo>
                  <a:cubicBezTo>
                    <a:pt x="111" y="2515"/>
                    <a:pt x="592" y="2367"/>
                    <a:pt x="925" y="2145"/>
                  </a:cubicBezTo>
                  <a:cubicBezTo>
                    <a:pt x="1886" y="1516"/>
                    <a:pt x="3032" y="629"/>
                    <a:pt x="3993" y="149"/>
                  </a:cubicBezTo>
                  <a:cubicBezTo>
                    <a:pt x="4104" y="75"/>
                    <a:pt x="4326" y="1"/>
                    <a:pt x="4363" y="223"/>
                  </a:cubicBezTo>
                  <a:cubicBezTo>
                    <a:pt x="4437" y="407"/>
                    <a:pt x="3993" y="555"/>
                    <a:pt x="3845" y="629"/>
                  </a:cubicBezTo>
                  <a:cubicBezTo>
                    <a:pt x="2921" y="1184"/>
                    <a:pt x="1812" y="2108"/>
                    <a:pt x="740" y="2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8"/>
            <p:cNvSpPr/>
            <p:nvPr/>
          </p:nvSpPr>
          <p:spPr>
            <a:xfrm>
              <a:off x="1861625" y="3550700"/>
              <a:ext cx="12975" cy="12950"/>
            </a:xfrm>
            <a:custGeom>
              <a:avLst/>
              <a:gdLst/>
              <a:ahLst/>
              <a:cxnLst/>
              <a:rect l="l" t="t" r="r" b="b"/>
              <a:pathLst>
                <a:path w="519" h="518" extrusionOk="0">
                  <a:moveTo>
                    <a:pt x="518" y="222"/>
                  </a:moveTo>
                  <a:cubicBezTo>
                    <a:pt x="518" y="333"/>
                    <a:pt x="518" y="444"/>
                    <a:pt x="444" y="518"/>
                  </a:cubicBezTo>
                  <a:lnTo>
                    <a:pt x="260" y="518"/>
                  </a:lnTo>
                  <a:cubicBezTo>
                    <a:pt x="1" y="370"/>
                    <a:pt x="297" y="0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8"/>
            <p:cNvSpPr/>
            <p:nvPr/>
          </p:nvSpPr>
          <p:spPr>
            <a:xfrm>
              <a:off x="2131525" y="3554375"/>
              <a:ext cx="12025" cy="23150"/>
            </a:xfrm>
            <a:custGeom>
              <a:avLst/>
              <a:gdLst/>
              <a:ahLst/>
              <a:cxnLst/>
              <a:rect l="l" t="t" r="r" b="b"/>
              <a:pathLst>
                <a:path w="481" h="926" extrusionOk="0">
                  <a:moveTo>
                    <a:pt x="481" y="334"/>
                  </a:moveTo>
                  <a:lnTo>
                    <a:pt x="481" y="555"/>
                  </a:lnTo>
                  <a:cubicBezTo>
                    <a:pt x="37" y="925"/>
                    <a:pt x="0" y="1"/>
                    <a:pt x="481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8"/>
            <p:cNvSpPr/>
            <p:nvPr/>
          </p:nvSpPr>
          <p:spPr>
            <a:xfrm>
              <a:off x="2185125" y="3574725"/>
              <a:ext cx="128500" cy="85050"/>
            </a:xfrm>
            <a:custGeom>
              <a:avLst/>
              <a:gdLst/>
              <a:ahLst/>
              <a:cxnLst/>
              <a:rect l="l" t="t" r="r" b="b"/>
              <a:pathLst>
                <a:path w="5140" h="3402" extrusionOk="0">
                  <a:moveTo>
                    <a:pt x="5139" y="111"/>
                  </a:moveTo>
                  <a:cubicBezTo>
                    <a:pt x="5029" y="592"/>
                    <a:pt x="4437" y="888"/>
                    <a:pt x="4030" y="1109"/>
                  </a:cubicBezTo>
                  <a:cubicBezTo>
                    <a:pt x="2958" y="1775"/>
                    <a:pt x="1775" y="2329"/>
                    <a:pt x="666" y="2995"/>
                  </a:cubicBezTo>
                  <a:cubicBezTo>
                    <a:pt x="481" y="3069"/>
                    <a:pt x="259" y="3402"/>
                    <a:pt x="37" y="3143"/>
                  </a:cubicBezTo>
                  <a:cubicBezTo>
                    <a:pt x="0" y="2847"/>
                    <a:pt x="333" y="2773"/>
                    <a:pt x="518" y="2662"/>
                  </a:cubicBezTo>
                  <a:cubicBezTo>
                    <a:pt x="1849" y="1886"/>
                    <a:pt x="3624" y="1035"/>
                    <a:pt x="4770" y="111"/>
                  </a:cubicBezTo>
                  <a:cubicBezTo>
                    <a:pt x="4881" y="0"/>
                    <a:pt x="5029" y="0"/>
                    <a:pt x="513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8"/>
            <p:cNvSpPr/>
            <p:nvPr/>
          </p:nvSpPr>
          <p:spPr>
            <a:xfrm>
              <a:off x="2003050" y="3594125"/>
              <a:ext cx="124800" cy="62875"/>
            </a:xfrm>
            <a:custGeom>
              <a:avLst/>
              <a:gdLst/>
              <a:ahLst/>
              <a:cxnLst/>
              <a:rect l="l" t="t" r="r" b="b"/>
              <a:pathLst>
                <a:path w="4992" h="2515" extrusionOk="0">
                  <a:moveTo>
                    <a:pt x="4991" y="112"/>
                  </a:moveTo>
                  <a:cubicBezTo>
                    <a:pt x="4806" y="518"/>
                    <a:pt x="4548" y="851"/>
                    <a:pt x="4178" y="1110"/>
                  </a:cubicBezTo>
                  <a:cubicBezTo>
                    <a:pt x="3660" y="1590"/>
                    <a:pt x="3032" y="1923"/>
                    <a:pt x="2329" y="2108"/>
                  </a:cubicBezTo>
                  <a:cubicBezTo>
                    <a:pt x="2071" y="2182"/>
                    <a:pt x="1775" y="2293"/>
                    <a:pt x="1553" y="2330"/>
                  </a:cubicBezTo>
                  <a:cubicBezTo>
                    <a:pt x="1183" y="2367"/>
                    <a:pt x="148" y="2515"/>
                    <a:pt x="74" y="2293"/>
                  </a:cubicBezTo>
                  <a:cubicBezTo>
                    <a:pt x="0" y="1849"/>
                    <a:pt x="1257" y="1960"/>
                    <a:pt x="1516" y="1886"/>
                  </a:cubicBezTo>
                  <a:cubicBezTo>
                    <a:pt x="2736" y="1738"/>
                    <a:pt x="3845" y="1110"/>
                    <a:pt x="4585" y="112"/>
                  </a:cubicBezTo>
                  <a:cubicBezTo>
                    <a:pt x="4622" y="1"/>
                    <a:pt x="4954" y="1"/>
                    <a:pt x="4991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8"/>
            <p:cNvSpPr/>
            <p:nvPr/>
          </p:nvSpPr>
          <p:spPr>
            <a:xfrm>
              <a:off x="2216550" y="3618150"/>
              <a:ext cx="87825" cy="56425"/>
            </a:xfrm>
            <a:custGeom>
              <a:avLst/>
              <a:gdLst/>
              <a:ahLst/>
              <a:cxnLst/>
              <a:rect l="l" t="t" r="r" b="b"/>
              <a:pathLst>
                <a:path w="3513" h="2257" extrusionOk="0">
                  <a:moveTo>
                    <a:pt x="3217" y="38"/>
                  </a:moveTo>
                  <a:cubicBezTo>
                    <a:pt x="3365" y="38"/>
                    <a:pt x="3476" y="1"/>
                    <a:pt x="3476" y="186"/>
                  </a:cubicBezTo>
                  <a:cubicBezTo>
                    <a:pt x="3513" y="371"/>
                    <a:pt x="2884" y="629"/>
                    <a:pt x="2662" y="740"/>
                  </a:cubicBezTo>
                  <a:cubicBezTo>
                    <a:pt x="2071" y="1110"/>
                    <a:pt x="1627" y="1443"/>
                    <a:pt x="925" y="1812"/>
                  </a:cubicBezTo>
                  <a:cubicBezTo>
                    <a:pt x="703" y="1923"/>
                    <a:pt x="0" y="2256"/>
                    <a:pt x="0" y="1886"/>
                  </a:cubicBezTo>
                  <a:cubicBezTo>
                    <a:pt x="0" y="1591"/>
                    <a:pt x="333" y="1665"/>
                    <a:pt x="555" y="1591"/>
                  </a:cubicBezTo>
                  <a:cubicBezTo>
                    <a:pt x="1331" y="1258"/>
                    <a:pt x="2293" y="371"/>
                    <a:pt x="3180" y="38"/>
                  </a:cubicBezTo>
                  <a:cubicBezTo>
                    <a:pt x="3180" y="38"/>
                    <a:pt x="3217" y="38"/>
                    <a:pt x="3217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8"/>
            <p:cNvSpPr/>
            <p:nvPr/>
          </p:nvSpPr>
          <p:spPr>
            <a:xfrm>
              <a:off x="2235025" y="3669000"/>
              <a:ext cx="61025" cy="85975"/>
            </a:xfrm>
            <a:custGeom>
              <a:avLst/>
              <a:gdLst/>
              <a:ahLst/>
              <a:cxnLst/>
              <a:rect l="l" t="t" r="r" b="b"/>
              <a:pathLst>
                <a:path w="2441" h="3439" extrusionOk="0">
                  <a:moveTo>
                    <a:pt x="2404" y="111"/>
                  </a:moveTo>
                  <a:cubicBezTo>
                    <a:pt x="2404" y="148"/>
                    <a:pt x="2404" y="185"/>
                    <a:pt x="2441" y="185"/>
                  </a:cubicBezTo>
                  <a:cubicBezTo>
                    <a:pt x="1997" y="1109"/>
                    <a:pt x="1443" y="1960"/>
                    <a:pt x="740" y="2736"/>
                  </a:cubicBezTo>
                  <a:cubicBezTo>
                    <a:pt x="592" y="2921"/>
                    <a:pt x="334" y="3439"/>
                    <a:pt x="1" y="3143"/>
                  </a:cubicBezTo>
                  <a:cubicBezTo>
                    <a:pt x="223" y="2551"/>
                    <a:pt x="740" y="2182"/>
                    <a:pt x="1073" y="1664"/>
                  </a:cubicBezTo>
                  <a:cubicBezTo>
                    <a:pt x="1443" y="1183"/>
                    <a:pt x="1812" y="629"/>
                    <a:pt x="2182" y="37"/>
                  </a:cubicBezTo>
                  <a:cubicBezTo>
                    <a:pt x="2256" y="0"/>
                    <a:pt x="2330" y="37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8"/>
            <p:cNvSpPr/>
            <p:nvPr/>
          </p:nvSpPr>
          <p:spPr>
            <a:xfrm>
              <a:off x="2211000" y="3669925"/>
              <a:ext cx="56400" cy="65650"/>
            </a:xfrm>
            <a:custGeom>
              <a:avLst/>
              <a:gdLst/>
              <a:ahLst/>
              <a:cxnLst/>
              <a:rect l="l" t="t" r="r" b="b"/>
              <a:pathLst>
                <a:path w="2256" h="2626" extrusionOk="0">
                  <a:moveTo>
                    <a:pt x="2256" y="296"/>
                  </a:moveTo>
                  <a:cubicBezTo>
                    <a:pt x="2256" y="481"/>
                    <a:pt x="2108" y="518"/>
                    <a:pt x="1997" y="555"/>
                  </a:cubicBezTo>
                  <a:cubicBezTo>
                    <a:pt x="1590" y="1109"/>
                    <a:pt x="1258" y="1664"/>
                    <a:pt x="814" y="2219"/>
                  </a:cubicBezTo>
                  <a:cubicBezTo>
                    <a:pt x="703" y="2403"/>
                    <a:pt x="518" y="2551"/>
                    <a:pt x="333" y="2625"/>
                  </a:cubicBezTo>
                  <a:cubicBezTo>
                    <a:pt x="1" y="2329"/>
                    <a:pt x="592" y="1849"/>
                    <a:pt x="888" y="1405"/>
                  </a:cubicBezTo>
                  <a:cubicBezTo>
                    <a:pt x="1147" y="998"/>
                    <a:pt x="1443" y="592"/>
                    <a:pt x="1775" y="222"/>
                  </a:cubicBezTo>
                  <a:cubicBezTo>
                    <a:pt x="1886" y="111"/>
                    <a:pt x="2182" y="0"/>
                    <a:pt x="2256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8"/>
            <p:cNvSpPr/>
            <p:nvPr/>
          </p:nvSpPr>
          <p:spPr>
            <a:xfrm>
              <a:off x="2107475" y="3677325"/>
              <a:ext cx="73975" cy="81350"/>
            </a:xfrm>
            <a:custGeom>
              <a:avLst/>
              <a:gdLst/>
              <a:ahLst/>
              <a:cxnLst/>
              <a:rect l="l" t="t" r="r" b="b"/>
              <a:pathLst>
                <a:path w="2959" h="3254" extrusionOk="0">
                  <a:moveTo>
                    <a:pt x="2959" y="148"/>
                  </a:moveTo>
                  <a:cubicBezTo>
                    <a:pt x="2478" y="1109"/>
                    <a:pt x="1702" y="1812"/>
                    <a:pt x="1036" y="2588"/>
                  </a:cubicBezTo>
                  <a:cubicBezTo>
                    <a:pt x="814" y="2847"/>
                    <a:pt x="629" y="3216"/>
                    <a:pt x="260" y="3253"/>
                  </a:cubicBezTo>
                  <a:cubicBezTo>
                    <a:pt x="1" y="2921"/>
                    <a:pt x="445" y="2662"/>
                    <a:pt x="666" y="2440"/>
                  </a:cubicBezTo>
                  <a:cubicBezTo>
                    <a:pt x="851" y="2181"/>
                    <a:pt x="1110" y="1923"/>
                    <a:pt x="1332" y="1701"/>
                  </a:cubicBezTo>
                  <a:cubicBezTo>
                    <a:pt x="1849" y="1109"/>
                    <a:pt x="2256" y="370"/>
                    <a:pt x="2663" y="0"/>
                  </a:cubicBezTo>
                  <a:cubicBezTo>
                    <a:pt x="2848" y="0"/>
                    <a:pt x="2885" y="74"/>
                    <a:pt x="295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8"/>
            <p:cNvSpPr/>
            <p:nvPr/>
          </p:nvSpPr>
          <p:spPr>
            <a:xfrm>
              <a:off x="2157400" y="3679150"/>
              <a:ext cx="56400" cy="64725"/>
            </a:xfrm>
            <a:custGeom>
              <a:avLst/>
              <a:gdLst/>
              <a:ahLst/>
              <a:cxnLst/>
              <a:rect l="l" t="t" r="r" b="b"/>
              <a:pathLst>
                <a:path w="2256" h="2589" extrusionOk="0">
                  <a:moveTo>
                    <a:pt x="2256" y="75"/>
                  </a:moveTo>
                  <a:cubicBezTo>
                    <a:pt x="2071" y="593"/>
                    <a:pt x="1775" y="1073"/>
                    <a:pt x="1442" y="1517"/>
                  </a:cubicBezTo>
                  <a:cubicBezTo>
                    <a:pt x="1146" y="1960"/>
                    <a:pt x="740" y="2367"/>
                    <a:pt x="259" y="2589"/>
                  </a:cubicBezTo>
                  <a:cubicBezTo>
                    <a:pt x="0" y="2330"/>
                    <a:pt x="370" y="2145"/>
                    <a:pt x="518" y="1997"/>
                  </a:cubicBezTo>
                  <a:cubicBezTo>
                    <a:pt x="1073" y="1443"/>
                    <a:pt x="1479" y="593"/>
                    <a:pt x="1997" y="1"/>
                  </a:cubicBezTo>
                  <a:cubicBezTo>
                    <a:pt x="2071" y="1"/>
                    <a:pt x="2182" y="1"/>
                    <a:pt x="2256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8"/>
            <p:cNvSpPr/>
            <p:nvPr/>
          </p:nvSpPr>
          <p:spPr>
            <a:xfrm>
              <a:off x="2069600" y="3680075"/>
              <a:ext cx="70250" cy="78600"/>
            </a:xfrm>
            <a:custGeom>
              <a:avLst/>
              <a:gdLst/>
              <a:ahLst/>
              <a:cxnLst/>
              <a:rect l="l" t="t" r="r" b="b"/>
              <a:pathLst>
                <a:path w="2810" h="3144" extrusionOk="0">
                  <a:moveTo>
                    <a:pt x="2810" y="75"/>
                  </a:moveTo>
                  <a:cubicBezTo>
                    <a:pt x="2773" y="482"/>
                    <a:pt x="2588" y="814"/>
                    <a:pt x="2292" y="1073"/>
                  </a:cubicBezTo>
                  <a:cubicBezTo>
                    <a:pt x="1775" y="1628"/>
                    <a:pt x="1220" y="2182"/>
                    <a:pt x="666" y="2663"/>
                  </a:cubicBezTo>
                  <a:cubicBezTo>
                    <a:pt x="481" y="2811"/>
                    <a:pt x="333" y="3143"/>
                    <a:pt x="74" y="2959"/>
                  </a:cubicBezTo>
                  <a:cubicBezTo>
                    <a:pt x="0" y="2626"/>
                    <a:pt x="370" y="2404"/>
                    <a:pt x="592" y="2219"/>
                  </a:cubicBezTo>
                  <a:cubicBezTo>
                    <a:pt x="1257" y="1591"/>
                    <a:pt x="1886" y="888"/>
                    <a:pt x="2477" y="149"/>
                  </a:cubicBezTo>
                  <a:cubicBezTo>
                    <a:pt x="2551" y="38"/>
                    <a:pt x="2588" y="1"/>
                    <a:pt x="2810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8"/>
            <p:cNvSpPr/>
            <p:nvPr/>
          </p:nvSpPr>
          <p:spPr>
            <a:xfrm>
              <a:off x="2022450" y="3694875"/>
              <a:ext cx="66575" cy="66575"/>
            </a:xfrm>
            <a:custGeom>
              <a:avLst/>
              <a:gdLst/>
              <a:ahLst/>
              <a:cxnLst/>
              <a:rect l="l" t="t" r="r" b="b"/>
              <a:pathLst>
                <a:path w="2663" h="2663" extrusionOk="0">
                  <a:moveTo>
                    <a:pt x="2663" y="111"/>
                  </a:moveTo>
                  <a:cubicBezTo>
                    <a:pt x="2626" y="444"/>
                    <a:pt x="2330" y="629"/>
                    <a:pt x="2145" y="888"/>
                  </a:cubicBezTo>
                  <a:cubicBezTo>
                    <a:pt x="1738" y="1331"/>
                    <a:pt x="1369" y="1775"/>
                    <a:pt x="925" y="2182"/>
                  </a:cubicBezTo>
                  <a:cubicBezTo>
                    <a:pt x="740" y="2367"/>
                    <a:pt x="481" y="2662"/>
                    <a:pt x="149" y="2588"/>
                  </a:cubicBezTo>
                  <a:cubicBezTo>
                    <a:pt x="1" y="2256"/>
                    <a:pt x="407" y="2108"/>
                    <a:pt x="592" y="1923"/>
                  </a:cubicBezTo>
                  <a:cubicBezTo>
                    <a:pt x="999" y="1553"/>
                    <a:pt x="1406" y="1147"/>
                    <a:pt x="1812" y="740"/>
                  </a:cubicBezTo>
                  <a:cubicBezTo>
                    <a:pt x="1960" y="444"/>
                    <a:pt x="2182" y="222"/>
                    <a:pt x="2441" y="0"/>
                  </a:cubicBezTo>
                  <a:cubicBezTo>
                    <a:pt x="2552" y="0"/>
                    <a:pt x="2626" y="37"/>
                    <a:pt x="266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8"/>
            <p:cNvSpPr/>
            <p:nvPr/>
          </p:nvSpPr>
          <p:spPr>
            <a:xfrm>
              <a:off x="2266450" y="3694875"/>
              <a:ext cx="39775" cy="49925"/>
            </a:xfrm>
            <a:custGeom>
              <a:avLst/>
              <a:gdLst/>
              <a:ahLst/>
              <a:cxnLst/>
              <a:rect l="l" t="t" r="r" b="b"/>
              <a:pathLst>
                <a:path w="1591" h="1997" extrusionOk="0">
                  <a:moveTo>
                    <a:pt x="1591" y="111"/>
                  </a:moveTo>
                  <a:cubicBezTo>
                    <a:pt x="1443" y="518"/>
                    <a:pt x="1258" y="851"/>
                    <a:pt x="999" y="1184"/>
                  </a:cubicBezTo>
                  <a:cubicBezTo>
                    <a:pt x="814" y="1479"/>
                    <a:pt x="592" y="1997"/>
                    <a:pt x="149" y="1923"/>
                  </a:cubicBezTo>
                  <a:cubicBezTo>
                    <a:pt x="1" y="1664"/>
                    <a:pt x="260" y="1553"/>
                    <a:pt x="371" y="1405"/>
                  </a:cubicBezTo>
                  <a:cubicBezTo>
                    <a:pt x="629" y="888"/>
                    <a:pt x="962" y="444"/>
                    <a:pt x="1332" y="0"/>
                  </a:cubicBezTo>
                  <a:cubicBezTo>
                    <a:pt x="1480" y="0"/>
                    <a:pt x="1554" y="37"/>
                    <a:pt x="159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8"/>
            <p:cNvSpPr/>
            <p:nvPr/>
          </p:nvSpPr>
          <p:spPr>
            <a:xfrm>
              <a:off x="1827425" y="3698575"/>
              <a:ext cx="53650" cy="53625"/>
            </a:xfrm>
            <a:custGeom>
              <a:avLst/>
              <a:gdLst/>
              <a:ahLst/>
              <a:cxnLst/>
              <a:rect l="l" t="t" r="r" b="b"/>
              <a:pathLst>
                <a:path w="2146" h="2145" extrusionOk="0">
                  <a:moveTo>
                    <a:pt x="2145" y="74"/>
                  </a:moveTo>
                  <a:cubicBezTo>
                    <a:pt x="1923" y="555"/>
                    <a:pt x="1628" y="962"/>
                    <a:pt x="1221" y="1257"/>
                  </a:cubicBezTo>
                  <a:cubicBezTo>
                    <a:pt x="1036" y="1405"/>
                    <a:pt x="814" y="1553"/>
                    <a:pt x="629" y="1701"/>
                  </a:cubicBezTo>
                  <a:cubicBezTo>
                    <a:pt x="408" y="1886"/>
                    <a:pt x="260" y="2145"/>
                    <a:pt x="1" y="1960"/>
                  </a:cubicBezTo>
                  <a:cubicBezTo>
                    <a:pt x="1" y="1516"/>
                    <a:pt x="518" y="1294"/>
                    <a:pt x="851" y="1036"/>
                  </a:cubicBezTo>
                  <a:cubicBezTo>
                    <a:pt x="1184" y="740"/>
                    <a:pt x="1517" y="407"/>
                    <a:pt x="1849" y="37"/>
                  </a:cubicBezTo>
                  <a:cubicBezTo>
                    <a:pt x="1960" y="0"/>
                    <a:pt x="2071" y="37"/>
                    <a:pt x="214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8"/>
            <p:cNvSpPr/>
            <p:nvPr/>
          </p:nvSpPr>
          <p:spPr>
            <a:xfrm>
              <a:off x="1966075" y="3699500"/>
              <a:ext cx="76725" cy="65650"/>
            </a:xfrm>
            <a:custGeom>
              <a:avLst/>
              <a:gdLst/>
              <a:ahLst/>
              <a:cxnLst/>
              <a:rect l="l" t="t" r="r" b="b"/>
              <a:pathLst>
                <a:path w="3069" h="2626" extrusionOk="0">
                  <a:moveTo>
                    <a:pt x="3069" y="185"/>
                  </a:moveTo>
                  <a:cubicBezTo>
                    <a:pt x="2921" y="481"/>
                    <a:pt x="2699" y="703"/>
                    <a:pt x="2440" y="888"/>
                  </a:cubicBezTo>
                  <a:cubicBezTo>
                    <a:pt x="1997" y="1294"/>
                    <a:pt x="1516" y="1701"/>
                    <a:pt x="1036" y="2108"/>
                  </a:cubicBezTo>
                  <a:cubicBezTo>
                    <a:pt x="777" y="2293"/>
                    <a:pt x="555" y="2588"/>
                    <a:pt x="222" y="2625"/>
                  </a:cubicBezTo>
                  <a:cubicBezTo>
                    <a:pt x="0" y="2329"/>
                    <a:pt x="407" y="2071"/>
                    <a:pt x="592" y="1923"/>
                  </a:cubicBezTo>
                  <a:cubicBezTo>
                    <a:pt x="1294" y="1331"/>
                    <a:pt x="2145" y="592"/>
                    <a:pt x="2810" y="37"/>
                  </a:cubicBezTo>
                  <a:cubicBezTo>
                    <a:pt x="2958" y="0"/>
                    <a:pt x="3032" y="111"/>
                    <a:pt x="306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8"/>
            <p:cNvSpPr/>
            <p:nvPr/>
          </p:nvSpPr>
          <p:spPr>
            <a:xfrm>
              <a:off x="1871800" y="3705050"/>
              <a:ext cx="78575" cy="68400"/>
            </a:xfrm>
            <a:custGeom>
              <a:avLst/>
              <a:gdLst/>
              <a:ahLst/>
              <a:cxnLst/>
              <a:rect l="l" t="t" r="r" b="b"/>
              <a:pathLst>
                <a:path w="3143" h="2736" extrusionOk="0">
                  <a:moveTo>
                    <a:pt x="3143" y="222"/>
                  </a:moveTo>
                  <a:cubicBezTo>
                    <a:pt x="3032" y="518"/>
                    <a:pt x="2662" y="703"/>
                    <a:pt x="2440" y="924"/>
                  </a:cubicBezTo>
                  <a:cubicBezTo>
                    <a:pt x="1923" y="1368"/>
                    <a:pt x="1442" y="1775"/>
                    <a:pt x="851" y="2181"/>
                  </a:cubicBezTo>
                  <a:cubicBezTo>
                    <a:pt x="629" y="2366"/>
                    <a:pt x="222" y="2736"/>
                    <a:pt x="0" y="2366"/>
                  </a:cubicBezTo>
                  <a:cubicBezTo>
                    <a:pt x="111" y="2107"/>
                    <a:pt x="444" y="2034"/>
                    <a:pt x="703" y="1812"/>
                  </a:cubicBezTo>
                  <a:cubicBezTo>
                    <a:pt x="1331" y="1368"/>
                    <a:pt x="2182" y="481"/>
                    <a:pt x="2810" y="148"/>
                  </a:cubicBezTo>
                  <a:cubicBezTo>
                    <a:pt x="2921" y="74"/>
                    <a:pt x="3069" y="0"/>
                    <a:pt x="314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8"/>
            <p:cNvSpPr/>
            <p:nvPr/>
          </p:nvSpPr>
          <p:spPr>
            <a:xfrm>
              <a:off x="1839450" y="3706900"/>
              <a:ext cx="67500" cy="66550"/>
            </a:xfrm>
            <a:custGeom>
              <a:avLst/>
              <a:gdLst/>
              <a:ahLst/>
              <a:cxnLst/>
              <a:rect l="l" t="t" r="r" b="b"/>
              <a:pathLst>
                <a:path w="2700" h="2662" extrusionOk="0">
                  <a:moveTo>
                    <a:pt x="2699" y="222"/>
                  </a:moveTo>
                  <a:cubicBezTo>
                    <a:pt x="2367" y="703"/>
                    <a:pt x="1923" y="1146"/>
                    <a:pt x="1442" y="1516"/>
                  </a:cubicBezTo>
                  <a:cubicBezTo>
                    <a:pt x="1220" y="1701"/>
                    <a:pt x="962" y="1923"/>
                    <a:pt x="740" y="2107"/>
                  </a:cubicBezTo>
                  <a:cubicBezTo>
                    <a:pt x="555" y="2329"/>
                    <a:pt x="259" y="2662"/>
                    <a:pt x="0" y="2329"/>
                  </a:cubicBezTo>
                  <a:cubicBezTo>
                    <a:pt x="333" y="1923"/>
                    <a:pt x="703" y="1553"/>
                    <a:pt x="1110" y="1220"/>
                  </a:cubicBezTo>
                  <a:cubicBezTo>
                    <a:pt x="1590" y="850"/>
                    <a:pt x="1997" y="481"/>
                    <a:pt x="2404" y="74"/>
                  </a:cubicBezTo>
                  <a:cubicBezTo>
                    <a:pt x="2588" y="0"/>
                    <a:pt x="2625" y="111"/>
                    <a:pt x="2699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8"/>
            <p:cNvSpPr/>
            <p:nvPr/>
          </p:nvSpPr>
          <p:spPr>
            <a:xfrm>
              <a:off x="1910625" y="3706900"/>
              <a:ext cx="73025" cy="66550"/>
            </a:xfrm>
            <a:custGeom>
              <a:avLst/>
              <a:gdLst/>
              <a:ahLst/>
              <a:cxnLst/>
              <a:rect l="l" t="t" r="r" b="b"/>
              <a:pathLst>
                <a:path w="2921" h="2662" extrusionOk="0">
                  <a:moveTo>
                    <a:pt x="2921" y="222"/>
                  </a:moveTo>
                  <a:cubicBezTo>
                    <a:pt x="2588" y="740"/>
                    <a:pt x="2144" y="1220"/>
                    <a:pt x="1627" y="1590"/>
                  </a:cubicBezTo>
                  <a:cubicBezTo>
                    <a:pt x="1405" y="1775"/>
                    <a:pt x="1109" y="2033"/>
                    <a:pt x="887" y="2181"/>
                  </a:cubicBezTo>
                  <a:cubicBezTo>
                    <a:pt x="629" y="2366"/>
                    <a:pt x="259" y="2662"/>
                    <a:pt x="0" y="2329"/>
                  </a:cubicBezTo>
                  <a:cubicBezTo>
                    <a:pt x="0" y="2070"/>
                    <a:pt x="296" y="2070"/>
                    <a:pt x="481" y="1960"/>
                  </a:cubicBezTo>
                  <a:cubicBezTo>
                    <a:pt x="851" y="1701"/>
                    <a:pt x="1220" y="1405"/>
                    <a:pt x="1553" y="1109"/>
                  </a:cubicBezTo>
                  <a:cubicBezTo>
                    <a:pt x="1960" y="776"/>
                    <a:pt x="2292" y="444"/>
                    <a:pt x="2625" y="74"/>
                  </a:cubicBezTo>
                  <a:cubicBezTo>
                    <a:pt x="2810" y="0"/>
                    <a:pt x="2884" y="111"/>
                    <a:pt x="2921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8"/>
            <p:cNvSpPr/>
            <p:nvPr/>
          </p:nvSpPr>
          <p:spPr>
            <a:xfrm>
              <a:off x="1763650" y="3725375"/>
              <a:ext cx="12050" cy="10200"/>
            </a:xfrm>
            <a:custGeom>
              <a:avLst/>
              <a:gdLst/>
              <a:ahLst/>
              <a:cxnLst/>
              <a:rect l="l" t="t" r="r" b="b"/>
              <a:pathLst>
                <a:path w="482" h="408" extrusionOk="0">
                  <a:moveTo>
                    <a:pt x="334" y="37"/>
                  </a:moveTo>
                  <a:cubicBezTo>
                    <a:pt x="481" y="148"/>
                    <a:pt x="408" y="407"/>
                    <a:pt x="186" y="407"/>
                  </a:cubicBezTo>
                  <a:cubicBezTo>
                    <a:pt x="149" y="370"/>
                    <a:pt x="75" y="333"/>
                    <a:pt x="38" y="296"/>
                  </a:cubicBezTo>
                  <a:cubicBezTo>
                    <a:pt x="1" y="74"/>
                    <a:pt x="112" y="1"/>
                    <a:pt x="334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9" name="Google Shape;1249;p18"/>
          <p:cNvSpPr/>
          <p:nvPr/>
        </p:nvSpPr>
        <p:spPr>
          <a:xfrm rot="-315008">
            <a:off x="6892612" y="1179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8"/>
          <p:cNvSpPr/>
          <p:nvPr/>
        </p:nvSpPr>
        <p:spPr>
          <a:xfrm rot="-315008">
            <a:off x="8654737" y="42955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8"/>
          <p:cNvSpPr/>
          <p:nvPr/>
        </p:nvSpPr>
        <p:spPr>
          <a:xfrm rot="-315008">
            <a:off x="206062" y="16823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19"/>
          <p:cNvSpPr txBox="1">
            <a:spLocks noGrp="1"/>
          </p:cNvSpPr>
          <p:nvPr>
            <p:ph type="subTitle" idx="1"/>
          </p:nvPr>
        </p:nvSpPr>
        <p:spPr>
          <a:xfrm>
            <a:off x="4752975" y="2064450"/>
            <a:ext cx="3428100" cy="19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4" name="Google Shape;1254;p19"/>
          <p:cNvSpPr txBox="1">
            <a:spLocks noGrp="1"/>
          </p:cNvSpPr>
          <p:nvPr>
            <p:ph type="title"/>
          </p:nvPr>
        </p:nvSpPr>
        <p:spPr>
          <a:xfrm>
            <a:off x="4752975" y="1106250"/>
            <a:ext cx="34281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5" name="Google Shape;1255;p19"/>
          <p:cNvSpPr>
            <a:spLocks noGrp="1"/>
          </p:cNvSpPr>
          <p:nvPr>
            <p:ph type="pic" idx="2"/>
          </p:nvPr>
        </p:nvSpPr>
        <p:spPr>
          <a:xfrm>
            <a:off x="990600" y="981150"/>
            <a:ext cx="3181200" cy="31812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256" name="Google Shape;1256;p19"/>
          <p:cNvGrpSpPr/>
          <p:nvPr/>
        </p:nvGrpSpPr>
        <p:grpSpPr>
          <a:xfrm rot="1684474">
            <a:off x="7644424" y="367357"/>
            <a:ext cx="1079489" cy="740330"/>
            <a:chOff x="1640725" y="1971125"/>
            <a:chExt cx="835575" cy="573050"/>
          </a:xfrm>
        </p:grpSpPr>
        <p:sp>
          <p:nvSpPr>
            <p:cNvPr id="1257" name="Google Shape;1257;p19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19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9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9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9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9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9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9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9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9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9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9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9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9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9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9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9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4" name="Google Shape;1274;p19"/>
          <p:cNvGrpSpPr/>
          <p:nvPr/>
        </p:nvGrpSpPr>
        <p:grpSpPr>
          <a:xfrm>
            <a:off x="302745" y="316033"/>
            <a:ext cx="1050305" cy="934491"/>
            <a:chOff x="1566800" y="4210625"/>
            <a:chExt cx="964025" cy="857725"/>
          </a:xfrm>
        </p:grpSpPr>
        <p:sp>
          <p:nvSpPr>
            <p:cNvPr id="1275" name="Google Shape;1275;p19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9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9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9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9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9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9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9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9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9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9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9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9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9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19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9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9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9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9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9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9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9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9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9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9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9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9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9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9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19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19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9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9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9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9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19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19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19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19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19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19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19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19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19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19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9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1" name="Google Shape;1321;p19"/>
          <p:cNvGrpSpPr/>
          <p:nvPr/>
        </p:nvGrpSpPr>
        <p:grpSpPr>
          <a:xfrm>
            <a:off x="3536803" y="3720946"/>
            <a:ext cx="954142" cy="1273008"/>
            <a:chOff x="2882950" y="4162550"/>
            <a:chExt cx="738500" cy="985300"/>
          </a:xfrm>
        </p:grpSpPr>
        <p:sp>
          <p:nvSpPr>
            <p:cNvPr id="1322" name="Google Shape;1322;p19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19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19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19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19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19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8" name="Google Shape;1328;p19"/>
          <p:cNvGrpSpPr/>
          <p:nvPr/>
        </p:nvGrpSpPr>
        <p:grpSpPr>
          <a:xfrm>
            <a:off x="7912170" y="3943633"/>
            <a:ext cx="1039033" cy="818161"/>
            <a:chOff x="4036425" y="797300"/>
            <a:chExt cx="808775" cy="636850"/>
          </a:xfrm>
        </p:grpSpPr>
        <p:sp>
          <p:nvSpPr>
            <p:cNvPr id="1329" name="Google Shape;1329;p19"/>
            <p:cNvSpPr/>
            <p:nvPr/>
          </p:nvSpPr>
          <p:spPr>
            <a:xfrm>
              <a:off x="4406150" y="842575"/>
              <a:ext cx="260650" cy="151625"/>
            </a:xfrm>
            <a:custGeom>
              <a:avLst/>
              <a:gdLst/>
              <a:ahLst/>
              <a:cxnLst/>
              <a:rect l="l" t="t" r="r" b="b"/>
              <a:pathLst>
                <a:path w="10426" h="6065" extrusionOk="0">
                  <a:moveTo>
                    <a:pt x="9576" y="1"/>
                  </a:moveTo>
                  <a:cubicBezTo>
                    <a:pt x="10426" y="112"/>
                    <a:pt x="9428" y="555"/>
                    <a:pt x="9169" y="703"/>
                  </a:cubicBezTo>
                  <a:cubicBezTo>
                    <a:pt x="8429" y="1110"/>
                    <a:pt x="7838" y="1517"/>
                    <a:pt x="7062" y="1849"/>
                  </a:cubicBezTo>
                  <a:cubicBezTo>
                    <a:pt x="5657" y="2441"/>
                    <a:pt x="4437" y="3402"/>
                    <a:pt x="3106" y="4105"/>
                  </a:cubicBezTo>
                  <a:cubicBezTo>
                    <a:pt x="2292" y="4585"/>
                    <a:pt x="1553" y="5066"/>
                    <a:pt x="813" y="5620"/>
                  </a:cubicBezTo>
                  <a:cubicBezTo>
                    <a:pt x="592" y="5731"/>
                    <a:pt x="296" y="6064"/>
                    <a:pt x="0" y="5842"/>
                  </a:cubicBezTo>
                  <a:cubicBezTo>
                    <a:pt x="74" y="5399"/>
                    <a:pt x="592" y="5288"/>
                    <a:pt x="887" y="5103"/>
                  </a:cubicBezTo>
                  <a:cubicBezTo>
                    <a:pt x="1516" y="4622"/>
                    <a:pt x="2181" y="4179"/>
                    <a:pt x="2884" y="3772"/>
                  </a:cubicBezTo>
                  <a:cubicBezTo>
                    <a:pt x="3956" y="3254"/>
                    <a:pt x="4917" y="2515"/>
                    <a:pt x="6026" y="1886"/>
                  </a:cubicBezTo>
                  <a:cubicBezTo>
                    <a:pt x="6359" y="1702"/>
                    <a:pt x="6766" y="1554"/>
                    <a:pt x="7135" y="1369"/>
                  </a:cubicBezTo>
                  <a:cubicBezTo>
                    <a:pt x="7505" y="1184"/>
                    <a:pt x="7801" y="925"/>
                    <a:pt x="8134" y="740"/>
                  </a:cubicBezTo>
                  <a:cubicBezTo>
                    <a:pt x="8651" y="555"/>
                    <a:pt x="9132" y="297"/>
                    <a:pt x="9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19"/>
            <p:cNvSpPr/>
            <p:nvPr/>
          </p:nvSpPr>
          <p:spPr>
            <a:xfrm>
              <a:off x="4713000" y="836125"/>
              <a:ext cx="52700" cy="81350"/>
            </a:xfrm>
            <a:custGeom>
              <a:avLst/>
              <a:gdLst/>
              <a:ahLst/>
              <a:cxnLst/>
              <a:rect l="l" t="t" r="r" b="b"/>
              <a:pathLst>
                <a:path w="2108" h="3254" extrusionOk="0">
                  <a:moveTo>
                    <a:pt x="1553" y="2884"/>
                  </a:moveTo>
                  <a:cubicBezTo>
                    <a:pt x="1183" y="2218"/>
                    <a:pt x="777" y="1590"/>
                    <a:pt x="333" y="998"/>
                  </a:cubicBezTo>
                  <a:cubicBezTo>
                    <a:pt x="222" y="813"/>
                    <a:pt x="0" y="629"/>
                    <a:pt x="37" y="370"/>
                  </a:cubicBezTo>
                  <a:cubicBezTo>
                    <a:pt x="296" y="0"/>
                    <a:pt x="592" y="666"/>
                    <a:pt x="740" y="924"/>
                  </a:cubicBezTo>
                  <a:cubicBezTo>
                    <a:pt x="1110" y="1405"/>
                    <a:pt x="1442" y="1886"/>
                    <a:pt x="1775" y="2403"/>
                  </a:cubicBezTo>
                  <a:cubicBezTo>
                    <a:pt x="1886" y="2662"/>
                    <a:pt x="2108" y="3253"/>
                    <a:pt x="1775" y="3253"/>
                  </a:cubicBezTo>
                  <a:cubicBezTo>
                    <a:pt x="1553" y="3253"/>
                    <a:pt x="1553" y="3032"/>
                    <a:pt x="1553" y="28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9"/>
            <p:cNvSpPr/>
            <p:nvPr/>
          </p:nvSpPr>
          <p:spPr>
            <a:xfrm>
              <a:off x="4686200" y="841650"/>
              <a:ext cx="55475" cy="88775"/>
            </a:xfrm>
            <a:custGeom>
              <a:avLst/>
              <a:gdLst/>
              <a:ahLst/>
              <a:cxnLst/>
              <a:rect l="l" t="t" r="r" b="b"/>
              <a:pathLst>
                <a:path w="2219" h="3551" extrusionOk="0">
                  <a:moveTo>
                    <a:pt x="0" y="408"/>
                  </a:moveTo>
                  <a:cubicBezTo>
                    <a:pt x="296" y="1"/>
                    <a:pt x="555" y="814"/>
                    <a:pt x="740" y="1073"/>
                  </a:cubicBezTo>
                  <a:cubicBezTo>
                    <a:pt x="1109" y="1554"/>
                    <a:pt x="1479" y="2071"/>
                    <a:pt x="1812" y="2626"/>
                  </a:cubicBezTo>
                  <a:cubicBezTo>
                    <a:pt x="1960" y="2885"/>
                    <a:pt x="2218" y="3550"/>
                    <a:pt x="1775" y="3439"/>
                  </a:cubicBezTo>
                  <a:cubicBezTo>
                    <a:pt x="1664" y="3402"/>
                    <a:pt x="1627" y="3143"/>
                    <a:pt x="1553" y="3032"/>
                  </a:cubicBezTo>
                  <a:cubicBezTo>
                    <a:pt x="1183" y="2182"/>
                    <a:pt x="296" y="1443"/>
                    <a:pt x="0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19"/>
            <p:cNvSpPr/>
            <p:nvPr/>
          </p:nvSpPr>
          <p:spPr>
            <a:xfrm>
              <a:off x="4664925" y="862925"/>
              <a:ext cx="55500" cy="80425"/>
            </a:xfrm>
            <a:custGeom>
              <a:avLst/>
              <a:gdLst/>
              <a:ahLst/>
              <a:cxnLst/>
              <a:rect l="l" t="t" r="r" b="b"/>
              <a:pathLst>
                <a:path w="2220" h="3217" extrusionOk="0">
                  <a:moveTo>
                    <a:pt x="1923" y="3217"/>
                  </a:moveTo>
                  <a:cubicBezTo>
                    <a:pt x="1591" y="3106"/>
                    <a:pt x="1517" y="2699"/>
                    <a:pt x="1406" y="2440"/>
                  </a:cubicBezTo>
                  <a:cubicBezTo>
                    <a:pt x="1258" y="2181"/>
                    <a:pt x="1110" y="1923"/>
                    <a:pt x="925" y="1664"/>
                  </a:cubicBezTo>
                  <a:cubicBezTo>
                    <a:pt x="629" y="1183"/>
                    <a:pt x="149" y="740"/>
                    <a:pt x="1" y="111"/>
                  </a:cubicBezTo>
                  <a:cubicBezTo>
                    <a:pt x="112" y="74"/>
                    <a:pt x="149" y="0"/>
                    <a:pt x="260" y="0"/>
                  </a:cubicBezTo>
                  <a:cubicBezTo>
                    <a:pt x="814" y="740"/>
                    <a:pt x="1332" y="1516"/>
                    <a:pt x="1776" y="2329"/>
                  </a:cubicBezTo>
                  <a:cubicBezTo>
                    <a:pt x="1886" y="2551"/>
                    <a:pt x="2219" y="2921"/>
                    <a:pt x="1923" y="32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19"/>
            <p:cNvSpPr/>
            <p:nvPr/>
          </p:nvSpPr>
          <p:spPr>
            <a:xfrm>
              <a:off x="4627975" y="875850"/>
              <a:ext cx="71175" cy="79525"/>
            </a:xfrm>
            <a:custGeom>
              <a:avLst/>
              <a:gdLst/>
              <a:ahLst/>
              <a:cxnLst/>
              <a:rect l="l" t="t" r="r" b="b"/>
              <a:pathLst>
                <a:path w="2847" h="3181" extrusionOk="0">
                  <a:moveTo>
                    <a:pt x="2662" y="3143"/>
                  </a:moveTo>
                  <a:cubicBezTo>
                    <a:pt x="2292" y="3180"/>
                    <a:pt x="2218" y="2774"/>
                    <a:pt x="2070" y="2515"/>
                  </a:cubicBezTo>
                  <a:cubicBezTo>
                    <a:pt x="1812" y="1923"/>
                    <a:pt x="1405" y="1406"/>
                    <a:pt x="961" y="962"/>
                  </a:cubicBezTo>
                  <a:cubicBezTo>
                    <a:pt x="924" y="925"/>
                    <a:pt x="0" y="149"/>
                    <a:pt x="481" y="38"/>
                  </a:cubicBezTo>
                  <a:cubicBezTo>
                    <a:pt x="703" y="1"/>
                    <a:pt x="1109" y="481"/>
                    <a:pt x="1257" y="629"/>
                  </a:cubicBezTo>
                  <a:cubicBezTo>
                    <a:pt x="1701" y="1110"/>
                    <a:pt x="2107" y="1628"/>
                    <a:pt x="2403" y="2219"/>
                  </a:cubicBezTo>
                  <a:cubicBezTo>
                    <a:pt x="2588" y="2552"/>
                    <a:pt x="2847" y="2921"/>
                    <a:pt x="2662" y="31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19"/>
            <p:cNvSpPr/>
            <p:nvPr/>
          </p:nvSpPr>
          <p:spPr>
            <a:xfrm>
              <a:off x="4603000" y="894350"/>
              <a:ext cx="67500" cy="84125"/>
            </a:xfrm>
            <a:custGeom>
              <a:avLst/>
              <a:gdLst/>
              <a:ahLst/>
              <a:cxnLst/>
              <a:rect l="l" t="t" r="r" b="b"/>
              <a:pathLst>
                <a:path w="2700" h="3365" extrusionOk="0">
                  <a:moveTo>
                    <a:pt x="2404" y="3365"/>
                  </a:moveTo>
                  <a:cubicBezTo>
                    <a:pt x="2071" y="3291"/>
                    <a:pt x="2034" y="2847"/>
                    <a:pt x="1849" y="2588"/>
                  </a:cubicBezTo>
                  <a:cubicBezTo>
                    <a:pt x="1406" y="1886"/>
                    <a:pt x="925" y="1257"/>
                    <a:pt x="371" y="666"/>
                  </a:cubicBezTo>
                  <a:cubicBezTo>
                    <a:pt x="297" y="555"/>
                    <a:pt x="1" y="185"/>
                    <a:pt x="297" y="111"/>
                  </a:cubicBezTo>
                  <a:cubicBezTo>
                    <a:pt x="592" y="0"/>
                    <a:pt x="888" y="592"/>
                    <a:pt x="1073" y="777"/>
                  </a:cubicBezTo>
                  <a:cubicBezTo>
                    <a:pt x="1480" y="1294"/>
                    <a:pt x="1886" y="1812"/>
                    <a:pt x="2219" y="2403"/>
                  </a:cubicBezTo>
                  <a:cubicBezTo>
                    <a:pt x="2367" y="2625"/>
                    <a:pt x="2700" y="3032"/>
                    <a:pt x="2404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19"/>
            <p:cNvSpPr/>
            <p:nvPr/>
          </p:nvSpPr>
          <p:spPr>
            <a:xfrm>
              <a:off x="4577125" y="917450"/>
              <a:ext cx="69350" cy="77675"/>
            </a:xfrm>
            <a:custGeom>
              <a:avLst/>
              <a:gdLst/>
              <a:ahLst/>
              <a:cxnLst/>
              <a:rect l="l" t="t" r="r" b="b"/>
              <a:pathLst>
                <a:path w="2774" h="3107" extrusionOk="0">
                  <a:moveTo>
                    <a:pt x="2145" y="2699"/>
                  </a:moveTo>
                  <a:cubicBezTo>
                    <a:pt x="1738" y="2034"/>
                    <a:pt x="1295" y="1368"/>
                    <a:pt x="814" y="740"/>
                  </a:cubicBezTo>
                  <a:cubicBezTo>
                    <a:pt x="666" y="555"/>
                    <a:pt x="1" y="0"/>
                    <a:pt x="592" y="0"/>
                  </a:cubicBezTo>
                  <a:cubicBezTo>
                    <a:pt x="814" y="0"/>
                    <a:pt x="1073" y="481"/>
                    <a:pt x="1221" y="666"/>
                  </a:cubicBezTo>
                  <a:cubicBezTo>
                    <a:pt x="1627" y="1147"/>
                    <a:pt x="1997" y="1664"/>
                    <a:pt x="2330" y="2219"/>
                  </a:cubicBezTo>
                  <a:cubicBezTo>
                    <a:pt x="2441" y="2441"/>
                    <a:pt x="2774" y="3032"/>
                    <a:pt x="2404" y="3069"/>
                  </a:cubicBezTo>
                  <a:cubicBezTo>
                    <a:pt x="2182" y="3106"/>
                    <a:pt x="2182" y="2921"/>
                    <a:pt x="2145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19"/>
            <p:cNvSpPr/>
            <p:nvPr/>
          </p:nvSpPr>
          <p:spPr>
            <a:xfrm>
              <a:off x="4560500" y="939625"/>
              <a:ext cx="61950" cy="70275"/>
            </a:xfrm>
            <a:custGeom>
              <a:avLst/>
              <a:gdLst/>
              <a:ahLst/>
              <a:cxnLst/>
              <a:rect l="l" t="t" r="r" b="b"/>
              <a:pathLst>
                <a:path w="2478" h="2811" extrusionOk="0">
                  <a:moveTo>
                    <a:pt x="2218" y="2774"/>
                  </a:moveTo>
                  <a:cubicBezTo>
                    <a:pt x="1923" y="2811"/>
                    <a:pt x="1775" y="2441"/>
                    <a:pt x="1627" y="2219"/>
                  </a:cubicBezTo>
                  <a:cubicBezTo>
                    <a:pt x="1183" y="1554"/>
                    <a:pt x="407" y="962"/>
                    <a:pt x="0" y="149"/>
                  </a:cubicBezTo>
                  <a:cubicBezTo>
                    <a:pt x="74" y="112"/>
                    <a:pt x="111" y="1"/>
                    <a:pt x="296" y="1"/>
                  </a:cubicBezTo>
                  <a:cubicBezTo>
                    <a:pt x="814" y="666"/>
                    <a:pt x="1442" y="1258"/>
                    <a:pt x="1960" y="1997"/>
                  </a:cubicBezTo>
                  <a:cubicBezTo>
                    <a:pt x="2108" y="2182"/>
                    <a:pt x="2477" y="2478"/>
                    <a:pt x="2218" y="27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19"/>
            <p:cNvSpPr/>
            <p:nvPr/>
          </p:nvSpPr>
          <p:spPr>
            <a:xfrm>
              <a:off x="4538300" y="947025"/>
              <a:ext cx="62875" cy="74900"/>
            </a:xfrm>
            <a:custGeom>
              <a:avLst/>
              <a:gdLst/>
              <a:ahLst/>
              <a:cxnLst/>
              <a:rect l="l" t="t" r="r" b="b"/>
              <a:pathLst>
                <a:path w="2515" h="2996" extrusionOk="0">
                  <a:moveTo>
                    <a:pt x="2256" y="2995"/>
                  </a:moveTo>
                  <a:cubicBezTo>
                    <a:pt x="1886" y="2921"/>
                    <a:pt x="1886" y="2515"/>
                    <a:pt x="1739" y="2256"/>
                  </a:cubicBezTo>
                  <a:cubicBezTo>
                    <a:pt x="1406" y="1812"/>
                    <a:pt x="1036" y="1479"/>
                    <a:pt x="703" y="925"/>
                  </a:cubicBezTo>
                  <a:cubicBezTo>
                    <a:pt x="592" y="814"/>
                    <a:pt x="1" y="38"/>
                    <a:pt x="408" y="1"/>
                  </a:cubicBezTo>
                  <a:cubicBezTo>
                    <a:pt x="592" y="1"/>
                    <a:pt x="888" y="444"/>
                    <a:pt x="1036" y="666"/>
                  </a:cubicBezTo>
                  <a:cubicBezTo>
                    <a:pt x="1369" y="1184"/>
                    <a:pt x="1812" y="1627"/>
                    <a:pt x="2108" y="2145"/>
                  </a:cubicBezTo>
                  <a:cubicBezTo>
                    <a:pt x="2256" y="2367"/>
                    <a:pt x="2515" y="2736"/>
                    <a:pt x="2256" y="29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19"/>
            <p:cNvSpPr/>
            <p:nvPr/>
          </p:nvSpPr>
          <p:spPr>
            <a:xfrm>
              <a:off x="4521675" y="961825"/>
              <a:ext cx="49925" cy="66550"/>
            </a:xfrm>
            <a:custGeom>
              <a:avLst/>
              <a:gdLst/>
              <a:ahLst/>
              <a:cxnLst/>
              <a:rect l="l" t="t" r="r" b="b"/>
              <a:pathLst>
                <a:path w="1997" h="2662" extrusionOk="0">
                  <a:moveTo>
                    <a:pt x="1886" y="2625"/>
                  </a:moveTo>
                  <a:cubicBezTo>
                    <a:pt x="1516" y="2662"/>
                    <a:pt x="1405" y="2255"/>
                    <a:pt x="1257" y="2070"/>
                  </a:cubicBezTo>
                  <a:cubicBezTo>
                    <a:pt x="777" y="1479"/>
                    <a:pt x="333" y="850"/>
                    <a:pt x="0" y="185"/>
                  </a:cubicBezTo>
                  <a:cubicBezTo>
                    <a:pt x="37" y="74"/>
                    <a:pt x="111" y="74"/>
                    <a:pt x="185" y="0"/>
                  </a:cubicBezTo>
                  <a:cubicBezTo>
                    <a:pt x="222" y="37"/>
                    <a:pt x="259" y="37"/>
                    <a:pt x="296" y="37"/>
                  </a:cubicBezTo>
                  <a:cubicBezTo>
                    <a:pt x="555" y="481"/>
                    <a:pt x="888" y="850"/>
                    <a:pt x="1220" y="1294"/>
                  </a:cubicBezTo>
                  <a:cubicBezTo>
                    <a:pt x="1553" y="1738"/>
                    <a:pt x="1997" y="2070"/>
                    <a:pt x="188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19"/>
            <p:cNvSpPr/>
            <p:nvPr/>
          </p:nvSpPr>
          <p:spPr>
            <a:xfrm>
              <a:off x="4494875" y="970125"/>
              <a:ext cx="57325" cy="70275"/>
            </a:xfrm>
            <a:custGeom>
              <a:avLst/>
              <a:gdLst/>
              <a:ahLst/>
              <a:cxnLst/>
              <a:rect l="l" t="t" r="r" b="b"/>
              <a:pathLst>
                <a:path w="2293" h="2811" extrusionOk="0">
                  <a:moveTo>
                    <a:pt x="0" y="186"/>
                  </a:moveTo>
                  <a:cubicBezTo>
                    <a:pt x="74" y="112"/>
                    <a:pt x="111" y="1"/>
                    <a:pt x="259" y="38"/>
                  </a:cubicBezTo>
                  <a:cubicBezTo>
                    <a:pt x="703" y="703"/>
                    <a:pt x="1368" y="1258"/>
                    <a:pt x="1849" y="2034"/>
                  </a:cubicBezTo>
                  <a:cubicBezTo>
                    <a:pt x="1923" y="2145"/>
                    <a:pt x="2292" y="2700"/>
                    <a:pt x="1960" y="2774"/>
                  </a:cubicBezTo>
                  <a:cubicBezTo>
                    <a:pt x="1738" y="2811"/>
                    <a:pt x="1516" y="2256"/>
                    <a:pt x="1442" y="2145"/>
                  </a:cubicBezTo>
                  <a:cubicBezTo>
                    <a:pt x="925" y="1480"/>
                    <a:pt x="296" y="962"/>
                    <a:pt x="0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19"/>
            <p:cNvSpPr/>
            <p:nvPr/>
          </p:nvSpPr>
          <p:spPr>
            <a:xfrm>
              <a:off x="4455125" y="981225"/>
              <a:ext cx="67500" cy="85975"/>
            </a:xfrm>
            <a:custGeom>
              <a:avLst/>
              <a:gdLst/>
              <a:ahLst/>
              <a:cxnLst/>
              <a:rect l="l" t="t" r="r" b="b"/>
              <a:pathLst>
                <a:path w="2700" h="3439" extrusionOk="0">
                  <a:moveTo>
                    <a:pt x="2404" y="3439"/>
                  </a:moveTo>
                  <a:cubicBezTo>
                    <a:pt x="2071" y="3402"/>
                    <a:pt x="2145" y="3106"/>
                    <a:pt x="2071" y="2884"/>
                  </a:cubicBezTo>
                  <a:cubicBezTo>
                    <a:pt x="1701" y="2071"/>
                    <a:pt x="1147" y="1331"/>
                    <a:pt x="481" y="703"/>
                  </a:cubicBezTo>
                  <a:cubicBezTo>
                    <a:pt x="296" y="555"/>
                    <a:pt x="38" y="518"/>
                    <a:pt x="1" y="222"/>
                  </a:cubicBezTo>
                  <a:cubicBezTo>
                    <a:pt x="148" y="0"/>
                    <a:pt x="444" y="148"/>
                    <a:pt x="666" y="333"/>
                  </a:cubicBezTo>
                  <a:cubicBezTo>
                    <a:pt x="1332" y="962"/>
                    <a:pt x="1886" y="1738"/>
                    <a:pt x="2330" y="2551"/>
                  </a:cubicBezTo>
                  <a:cubicBezTo>
                    <a:pt x="2478" y="2847"/>
                    <a:pt x="2699" y="3217"/>
                    <a:pt x="2404" y="3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19"/>
            <p:cNvSpPr/>
            <p:nvPr/>
          </p:nvSpPr>
          <p:spPr>
            <a:xfrm>
              <a:off x="4427400" y="998775"/>
              <a:ext cx="68425" cy="85075"/>
            </a:xfrm>
            <a:custGeom>
              <a:avLst/>
              <a:gdLst/>
              <a:ahLst/>
              <a:cxnLst/>
              <a:rect l="l" t="t" r="r" b="b"/>
              <a:pathLst>
                <a:path w="2737" h="3403" extrusionOk="0">
                  <a:moveTo>
                    <a:pt x="2588" y="3402"/>
                  </a:moveTo>
                  <a:cubicBezTo>
                    <a:pt x="2182" y="3328"/>
                    <a:pt x="2108" y="2848"/>
                    <a:pt x="1923" y="2552"/>
                  </a:cubicBezTo>
                  <a:cubicBezTo>
                    <a:pt x="1627" y="1923"/>
                    <a:pt x="1184" y="1369"/>
                    <a:pt x="703" y="888"/>
                  </a:cubicBezTo>
                  <a:cubicBezTo>
                    <a:pt x="481" y="666"/>
                    <a:pt x="0" y="555"/>
                    <a:pt x="74" y="112"/>
                  </a:cubicBezTo>
                  <a:cubicBezTo>
                    <a:pt x="111" y="75"/>
                    <a:pt x="185" y="75"/>
                    <a:pt x="259" y="38"/>
                  </a:cubicBezTo>
                  <a:cubicBezTo>
                    <a:pt x="296" y="1"/>
                    <a:pt x="296" y="38"/>
                    <a:pt x="296" y="75"/>
                  </a:cubicBezTo>
                  <a:cubicBezTo>
                    <a:pt x="1147" y="666"/>
                    <a:pt x="1849" y="1480"/>
                    <a:pt x="2293" y="2404"/>
                  </a:cubicBezTo>
                  <a:cubicBezTo>
                    <a:pt x="2477" y="2663"/>
                    <a:pt x="2736" y="3032"/>
                    <a:pt x="2588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19"/>
            <p:cNvSpPr/>
            <p:nvPr/>
          </p:nvSpPr>
          <p:spPr>
            <a:xfrm>
              <a:off x="4186175" y="1041300"/>
              <a:ext cx="153450" cy="98925"/>
            </a:xfrm>
            <a:custGeom>
              <a:avLst/>
              <a:gdLst/>
              <a:ahLst/>
              <a:cxnLst/>
              <a:rect l="l" t="t" r="r" b="b"/>
              <a:pathLst>
                <a:path w="6138" h="3957" extrusionOk="0">
                  <a:moveTo>
                    <a:pt x="4806" y="1147"/>
                  </a:moveTo>
                  <a:cubicBezTo>
                    <a:pt x="4695" y="1221"/>
                    <a:pt x="4584" y="1295"/>
                    <a:pt x="4547" y="1405"/>
                  </a:cubicBezTo>
                  <a:cubicBezTo>
                    <a:pt x="3475" y="2071"/>
                    <a:pt x="2329" y="2699"/>
                    <a:pt x="1257" y="3402"/>
                  </a:cubicBezTo>
                  <a:cubicBezTo>
                    <a:pt x="924" y="3624"/>
                    <a:pt x="592" y="3956"/>
                    <a:pt x="185" y="3956"/>
                  </a:cubicBezTo>
                  <a:cubicBezTo>
                    <a:pt x="0" y="3624"/>
                    <a:pt x="444" y="3476"/>
                    <a:pt x="629" y="3328"/>
                  </a:cubicBezTo>
                  <a:cubicBezTo>
                    <a:pt x="1294" y="2921"/>
                    <a:pt x="1997" y="2478"/>
                    <a:pt x="2662" y="2034"/>
                  </a:cubicBezTo>
                  <a:cubicBezTo>
                    <a:pt x="2958" y="1849"/>
                    <a:pt x="3327" y="1701"/>
                    <a:pt x="3586" y="1516"/>
                  </a:cubicBezTo>
                  <a:cubicBezTo>
                    <a:pt x="4252" y="1036"/>
                    <a:pt x="4954" y="592"/>
                    <a:pt x="5694" y="185"/>
                  </a:cubicBezTo>
                  <a:cubicBezTo>
                    <a:pt x="5804" y="111"/>
                    <a:pt x="6026" y="1"/>
                    <a:pt x="6063" y="259"/>
                  </a:cubicBezTo>
                  <a:cubicBezTo>
                    <a:pt x="6137" y="481"/>
                    <a:pt x="5620" y="629"/>
                    <a:pt x="5435" y="703"/>
                  </a:cubicBezTo>
                  <a:cubicBezTo>
                    <a:pt x="5250" y="888"/>
                    <a:pt x="5028" y="1036"/>
                    <a:pt x="4806" y="1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19"/>
            <p:cNvSpPr/>
            <p:nvPr/>
          </p:nvSpPr>
          <p:spPr>
            <a:xfrm>
              <a:off x="4422775" y="1132800"/>
              <a:ext cx="34225" cy="122025"/>
            </a:xfrm>
            <a:custGeom>
              <a:avLst/>
              <a:gdLst/>
              <a:ahLst/>
              <a:cxnLst/>
              <a:rect l="l" t="t" r="r" b="b"/>
              <a:pathLst>
                <a:path w="1369" h="4881" extrusionOk="0">
                  <a:moveTo>
                    <a:pt x="703" y="4548"/>
                  </a:moveTo>
                  <a:cubicBezTo>
                    <a:pt x="592" y="4363"/>
                    <a:pt x="777" y="4326"/>
                    <a:pt x="814" y="4141"/>
                  </a:cubicBezTo>
                  <a:cubicBezTo>
                    <a:pt x="888" y="3402"/>
                    <a:pt x="444" y="2552"/>
                    <a:pt x="259" y="1775"/>
                  </a:cubicBezTo>
                  <a:cubicBezTo>
                    <a:pt x="112" y="1332"/>
                    <a:pt x="38" y="925"/>
                    <a:pt x="1" y="481"/>
                  </a:cubicBezTo>
                  <a:cubicBezTo>
                    <a:pt x="407" y="1"/>
                    <a:pt x="555" y="1295"/>
                    <a:pt x="703" y="1775"/>
                  </a:cubicBezTo>
                  <a:cubicBezTo>
                    <a:pt x="851" y="2330"/>
                    <a:pt x="1036" y="2884"/>
                    <a:pt x="1110" y="3291"/>
                  </a:cubicBezTo>
                  <a:cubicBezTo>
                    <a:pt x="1184" y="3772"/>
                    <a:pt x="1369" y="4881"/>
                    <a:pt x="703" y="45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19"/>
            <p:cNvSpPr/>
            <p:nvPr/>
          </p:nvSpPr>
          <p:spPr>
            <a:xfrm>
              <a:off x="4162125" y="1142050"/>
              <a:ext cx="12050" cy="13875"/>
            </a:xfrm>
            <a:custGeom>
              <a:avLst/>
              <a:gdLst/>
              <a:ahLst/>
              <a:cxnLst/>
              <a:rect l="l" t="t" r="r" b="b"/>
              <a:pathLst>
                <a:path w="482" h="555" extrusionOk="0">
                  <a:moveTo>
                    <a:pt x="481" y="148"/>
                  </a:moveTo>
                  <a:cubicBezTo>
                    <a:pt x="481" y="444"/>
                    <a:pt x="297" y="555"/>
                    <a:pt x="75" y="518"/>
                  </a:cubicBezTo>
                  <a:cubicBezTo>
                    <a:pt x="75" y="481"/>
                    <a:pt x="75" y="407"/>
                    <a:pt x="1" y="407"/>
                  </a:cubicBezTo>
                  <a:cubicBezTo>
                    <a:pt x="1" y="148"/>
                    <a:pt x="297" y="0"/>
                    <a:pt x="48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19"/>
            <p:cNvSpPr/>
            <p:nvPr/>
          </p:nvSpPr>
          <p:spPr>
            <a:xfrm>
              <a:off x="4390425" y="1153150"/>
              <a:ext cx="42550" cy="106300"/>
            </a:xfrm>
            <a:custGeom>
              <a:avLst/>
              <a:gdLst/>
              <a:ahLst/>
              <a:cxnLst/>
              <a:rect l="l" t="t" r="r" b="b"/>
              <a:pathLst>
                <a:path w="1702" h="4252" extrusionOk="0">
                  <a:moveTo>
                    <a:pt x="1406" y="4252"/>
                  </a:moveTo>
                  <a:cubicBezTo>
                    <a:pt x="1036" y="4252"/>
                    <a:pt x="1110" y="3956"/>
                    <a:pt x="1073" y="3660"/>
                  </a:cubicBezTo>
                  <a:cubicBezTo>
                    <a:pt x="925" y="2736"/>
                    <a:pt x="703" y="1775"/>
                    <a:pt x="370" y="887"/>
                  </a:cubicBezTo>
                  <a:cubicBezTo>
                    <a:pt x="259" y="629"/>
                    <a:pt x="38" y="407"/>
                    <a:pt x="1" y="111"/>
                  </a:cubicBezTo>
                  <a:cubicBezTo>
                    <a:pt x="112" y="111"/>
                    <a:pt x="112" y="0"/>
                    <a:pt x="259" y="37"/>
                  </a:cubicBezTo>
                  <a:cubicBezTo>
                    <a:pt x="925" y="665"/>
                    <a:pt x="1184" y="1996"/>
                    <a:pt x="1369" y="3179"/>
                  </a:cubicBezTo>
                  <a:cubicBezTo>
                    <a:pt x="1442" y="3549"/>
                    <a:pt x="1701" y="3993"/>
                    <a:pt x="1406" y="42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19"/>
            <p:cNvSpPr/>
            <p:nvPr/>
          </p:nvSpPr>
          <p:spPr>
            <a:xfrm>
              <a:off x="4071550" y="1162375"/>
              <a:ext cx="93375" cy="134050"/>
            </a:xfrm>
            <a:custGeom>
              <a:avLst/>
              <a:gdLst/>
              <a:ahLst/>
              <a:cxnLst/>
              <a:rect l="l" t="t" r="r" b="b"/>
              <a:pathLst>
                <a:path w="3735" h="5362" extrusionOk="0">
                  <a:moveTo>
                    <a:pt x="3328" y="38"/>
                  </a:moveTo>
                  <a:cubicBezTo>
                    <a:pt x="3587" y="1"/>
                    <a:pt x="3624" y="1"/>
                    <a:pt x="3661" y="149"/>
                  </a:cubicBezTo>
                  <a:cubicBezTo>
                    <a:pt x="3735" y="407"/>
                    <a:pt x="3328" y="444"/>
                    <a:pt x="3254" y="518"/>
                  </a:cubicBezTo>
                  <a:cubicBezTo>
                    <a:pt x="2478" y="1184"/>
                    <a:pt x="1812" y="1960"/>
                    <a:pt x="1221" y="2810"/>
                  </a:cubicBezTo>
                  <a:cubicBezTo>
                    <a:pt x="814" y="3402"/>
                    <a:pt x="555" y="4067"/>
                    <a:pt x="444" y="4770"/>
                  </a:cubicBezTo>
                  <a:cubicBezTo>
                    <a:pt x="407" y="5029"/>
                    <a:pt x="481" y="5361"/>
                    <a:pt x="260" y="5361"/>
                  </a:cubicBezTo>
                  <a:cubicBezTo>
                    <a:pt x="1" y="5361"/>
                    <a:pt x="38" y="4918"/>
                    <a:pt x="75" y="4622"/>
                  </a:cubicBezTo>
                  <a:cubicBezTo>
                    <a:pt x="112" y="4215"/>
                    <a:pt x="223" y="3846"/>
                    <a:pt x="370" y="3476"/>
                  </a:cubicBezTo>
                  <a:cubicBezTo>
                    <a:pt x="1036" y="2145"/>
                    <a:pt x="2034" y="962"/>
                    <a:pt x="3254" y="75"/>
                  </a:cubicBezTo>
                  <a:cubicBezTo>
                    <a:pt x="3254" y="38"/>
                    <a:pt x="3291" y="38"/>
                    <a:pt x="332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19"/>
            <p:cNvSpPr/>
            <p:nvPr/>
          </p:nvSpPr>
          <p:spPr>
            <a:xfrm>
              <a:off x="4356225" y="1168850"/>
              <a:ext cx="49025" cy="107250"/>
            </a:xfrm>
            <a:custGeom>
              <a:avLst/>
              <a:gdLst/>
              <a:ahLst/>
              <a:cxnLst/>
              <a:rect l="l" t="t" r="r" b="b"/>
              <a:pathLst>
                <a:path w="1961" h="4290" extrusionOk="0">
                  <a:moveTo>
                    <a:pt x="1553" y="4289"/>
                  </a:moveTo>
                  <a:cubicBezTo>
                    <a:pt x="1258" y="4104"/>
                    <a:pt x="1369" y="3808"/>
                    <a:pt x="1332" y="3513"/>
                  </a:cubicBezTo>
                  <a:cubicBezTo>
                    <a:pt x="1221" y="2625"/>
                    <a:pt x="962" y="1775"/>
                    <a:pt x="629" y="925"/>
                  </a:cubicBezTo>
                  <a:cubicBezTo>
                    <a:pt x="518" y="740"/>
                    <a:pt x="1" y="148"/>
                    <a:pt x="370" y="74"/>
                  </a:cubicBezTo>
                  <a:cubicBezTo>
                    <a:pt x="629" y="1"/>
                    <a:pt x="925" y="666"/>
                    <a:pt x="1036" y="888"/>
                  </a:cubicBezTo>
                  <a:cubicBezTo>
                    <a:pt x="1332" y="1627"/>
                    <a:pt x="1553" y="2404"/>
                    <a:pt x="1664" y="3217"/>
                  </a:cubicBezTo>
                  <a:cubicBezTo>
                    <a:pt x="1738" y="3550"/>
                    <a:pt x="1960" y="4141"/>
                    <a:pt x="1553" y="42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19"/>
            <p:cNvSpPr/>
            <p:nvPr/>
          </p:nvSpPr>
          <p:spPr>
            <a:xfrm>
              <a:off x="4331275" y="1181800"/>
              <a:ext cx="37925" cy="110925"/>
            </a:xfrm>
            <a:custGeom>
              <a:avLst/>
              <a:gdLst/>
              <a:ahLst/>
              <a:cxnLst/>
              <a:rect l="l" t="t" r="r" b="b"/>
              <a:pathLst>
                <a:path w="1517" h="4437" extrusionOk="0">
                  <a:moveTo>
                    <a:pt x="222" y="259"/>
                  </a:moveTo>
                  <a:cubicBezTo>
                    <a:pt x="555" y="0"/>
                    <a:pt x="1073" y="1442"/>
                    <a:pt x="1147" y="1775"/>
                  </a:cubicBezTo>
                  <a:cubicBezTo>
                    <a:pt x="1331" y="2403"/>
                    <a:pt x="1442" y="3069"/>
                    <a:pt x="1516" y="3771"/>
                  </a:cubicBezTo>
                  <a:cubicBezTo>
                    <a:pt x="1516" y="4104"/>
                    <a:pt x="1516" y="4363"/>
                    <a:pt x="1331" y="4400"/>
                  </a:cubicBezTo>
                  <a:cubicBezTo>
                    <a:pt x="1036" y="4437"/>
                    <a:pt x="1147" y="4067"/>
                    <a:pt x="1110" y="3771"/>
                  </a:cubicBezTo>
                  <a:cubicBezTo>
                    <a:pt x="1036" y="2810"/>
                    <a:pt x="814" y="1886"/>
                    <a:pt x="444" y="1035"/>
                  </a:cubicBezTo>
                  <a:cubicBezTo>
                    <a:pt x="370" y="850"/>
                    <a:pt x="0" y="444"/>
                    <a:pt x="2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19"/>
            <p:cNvSpPr/>
            <p:nvPr/>
          </p:nvSpPr>
          <p:spPr>
            <a:xfrm>
              <a:off x="4308175" y="1208600"/>
              <a:ext cx="43450" cy="96150"/>
            </a:xfrm>
            <a:custGeom>
              <a:avLst/>
              <a:gdLst/>
              <a:ahLst/>
              <a:cxnLst/>
              <a:rect l="l" t="t" r="r" b="b"/>
              <a:pathLst>
                <a:path w="1738" h="3846" extrusionOk="0">
                  <a:moveTo>
                    <a:pt x="1294" y="3845"/>
                  </a:moveTo>
                  <a:cubicBezTo>
                    <a:pt x="1072" y="3734"/>
                    <a:pt x="1183" y="3475"/>
                    <a:pt x="1146" y="3291"/>
                  </a:cubicBezTo>
                  <a:cubicBezTo>
                    <a:pt x="1035" y="2403"/>
                    <a:pt x="814" y="1516"/>
                    <a:pt x="481" y="703"/>
                  </a:cubicBezTo>
                  <a:cubicBezTo>
                    <a:pt x="407" y="555"/>
                    <a:pt x="0" y="0"/>
                    <a:pt x="444" y="0"/>
                  </a:cubicBezTo>
                  <a:cubicBezTo>
                    <a:pt x="629" y="0"/>
                    <a:pt x="961" y="777"/>
                    <a:pt x="1035" y="961"/>
                  </a:cubicBezTo>
                  <a:cubicBezTo>
                    <a:pt x="1220" y="1516"/>
                    <a:pt x="1368" y="2108"/>
                    <a:pt x="1479" y="2699"/>
                  </a:cubicBezTo>
                  <a:cubicBezTo>
                    <a:pt x="1516" y="3106"/>
                    <a:pt x="1738" y="3697"/>
                    <a:pt x="1294" y="3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19"/>
            <p:cNvSpPr/>
            <p:nvPr/>
          </p:nvSpPr>
          <p:spPr>
            <a:xfrm>
              <a:off x="4278600" y="1224300"/>
              <a:ext cx="45300" cy="101700"/>
            </a:xfrm>
            <a:custGeom>
              <a:avLst/>
              <a:gdLst/>
              <a:ahLst/>
              <a:cxnLst/>
              <a:rect l="l" t="t" r="r" b="b"/>
              <a:pathLst>
                <a:path w="1812" h="4068" extrusionOk="0">
                  <a:moveTo>
                    <a:pt x="1479" y="4068"/>
                  </a:moveTo>
                  <a:cubicBezTo>
                    <a:pt x="1109" y="3994"/>
                    <a:pt x="1257" y="3698"/>
                    <a:pt x="1257" y="3439"/>
                  </a:cubicBezTo>
                  <a:cubicBezTo>
                    <a:pt x="1109" y="2589"/>
                    <a:pt x="887" y="1738"/>
                    <a:pt x="555" y="925"/>
                  </a:cubicBezTo>
                  <a:cubicBezTo>
                    <a:pt x="444" y="703"/>
                    <a:pt x="0" y="1"/>
                    <a:pt x="481" y="1"/>
                  </a:cubicBezTo>
                  <a:cubicBezTo>
                    <a:pt x="629" y="1"/>
                    <a:pt x="887" y="666"/>
                    <a:pt x="961" y="888"/>
                  </a:cubicBezTo>
                  <a:cubicBezTo>
                    <a:pt x="1257" y="1554"/>
                    <a:pt x="1442" y="2256"/>
                    <a:pt x="1590" y="2958"/>
                  </a:cubicBezTo>
                  <a:cubicBezTo>
                    <a:pt x="1627" y="3365"/>
                    <a:pt x="1812" y="3883"/>
                    <a:pt x="1479" y="4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19"/>
            <p:cNvSpPr/>
            <p:nvPr/>
          </p:nvSpPr>
          <p:spPr>
            <a:xfrm>
              <a:off x="4251800" y="1239100"/>
              <a:ext cx="41600" cy="109075"/>
            </a:xfrm>
            <a:custGeom>
              <a:avLst/>
              <a:gdLst/>
              <a:ahLst/>
              <a:cxnLst/>
              <a:rect l="l" t="t" r="r" b="b"/>
              <a:pathLst>
                <a:path w="1664" h="4363" extrusionOk="0">
                  <a:moveTo>
                    <a:pt x="1368" y="4363"/>
                  </a:moveTo>
                  <a:cubicBezTo>
                    <a:pt x="1035" y="4289"/>
                    <a:pt x="1109" y="3993"/>
                    <a:pt x="1072" y="3697"/>
                  </a:cubicBezTo>
                  <a:cubicBezTo>
                    <a:pt x="924" y="2588"/>
                    <a:pt x="555" y="1479"/>
                    <a:pt x="0" y="481"/>
                  </a:cubicBezTo>
                  <a:cubicBezTo>
                    <a:pt x="222" y="0"/>
                    <a:pt x="629" y="814"/>
                    <a:pt x="813" y="1109"/>
                  </a:cubicBezTo>
                  <a:cubicBezTo>
                    <a:pt x="961" y="1442"/>
                    <a:pt x="1109" y="1812"/>
                    <a:pt x="1146" y="2182"/>
                  </a:cubicBezTo>
                  <a:cubicBezTo>
                    <a:pt x="1220" y="2551"/>
                    <a:pt x="1368" y="2958"/>
                    <a:pt x="1405" y="3291"/>
                  </a:cubicBezTo>
                  <a:cubicBezTo>
                    <a:pt x="1479" y="3623"/>
                    <a:pt x="1664" y="4141"/>
                    <a:pt x="1368" y="4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19"/>
            <p:cNvSpPr/>
            <p:nvPr/>
          </p:nvSpPr>
          <p:spPr>
            <a:xfrm>
              <a:off x="4224975" y="1266825"/>
              <a:ext cx="36075" cy="99850"/>
            </a:xfrm>
            <a:custGeom>
              <a:avLst/>
              <a:gdLst/>
              <a:ahLst/>
              <a:cxnLst/>
              <a:rect l="l" t="t" r="r" b="b"/>
              <a:pathLst>
                <a:path w="1443" h="3994" extrusionOk="0">
                  <a:moveTo>
                    <a:pt x="1147" y="3993"/>
                  </a:moveTo>
                  <a:cubicBezTo>
                    <a:pt x="814" y="3993"/>
                    <a:pt x="925" y="3734"/>
                    <a:pt x="925" y="3550"/>
                  </a:cubicBezTo>
                  <a:cubicBezTo>
                    <a:pt x="814" y="2662"/>
                    <a:pt x="629" y="1812"/>
                    <a:pt x="297" y="1036"/>
                  </a:cubicBezTo>
                  <a:cubicBezTo>
                    <a:pt x="223" y="814"/>
                    <a:pt x="1" y="703"/>
                    <a:pt x="1" y="444"/>
                  </a:cubicBezTo>
                  <a:cubicBezTo>
                    <a:pt x="260" y="0"/>
                    <a:pt x="740" y="888"/>
                    <a:pt x="851" y="1220"/>
                  </a:cubicBezTo>
                  <a:cubicBezTo>
                    <a:pt x="962" y="1553"/>
                    <a:pt x="1036" y="2145"/>
                    <a:pt x="1147" y="2625"/>
                  </a:cubicBezTo>
                  <a:cubicBezTo>
                    <a:pt x="1258" y="3143"/>
                    <a:pt x="1443" y="3771"/>
                    <a:pt x="1147" y="3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19"/>
            <p:cNvSpPr/>
            <p:nvPr/>
          </p:nvSpPr>
          <p:spPr>
            <a:xfrm>
              <a:off x="4201875" y="1289000"/>
              <a:ext cx="33300" cy="84150"/>
            </a:xfrm>
            <a:custGeom>
              <a:avLst/>
              <a:gdLst/>
              <a:ahLst/>
              <a:cxnLst/>
              <a:rect l="l" t="t" r="r" b="b"/>
              <a:pathLst>
                <a:path w="1332" h="3366" extrusionOk="0">
                  <a:moveTo>
                    <a:pt x="1110" y="3365"/>
                  </a:moveTo>
                  <a:cubicBezTo>
                    <a:pt x="703" y="3217"/>
                    <a:pt x="814" y="2700"/>
                    <a:pt x="703" y="2367"/>
                  </a:cubicBezTo>
                  <a:cubicBezTo>
                    <a:pt x="629" y="1997"/>
                    <a:pt x="481" y="1627"/>
                    <a:pt x="370" y="1295"/>
                  </a:cubicBezTo>
                  <a:cubicBezTo>
                    <a:pt x="259" y="962"/>
                    <a:pt x="1" y="703"/>
                    <a:pt x="38" y="370"/>
                  </a:cubicBezTo>
                  <a:cubicBezTo>
                    <a:pt x="333" y="1"/>
                    <a:pt x="592" y="814"/>
                    <a:pt x="740" y="1221"/>
                  </a:cubicBezTo>
                  <a:cubicBezTo>
                    <a:pt x="888" y="1590"/>
                    <a:pt x="1073" y="2034"/>
                    <a:pt x="1147" y="2293"/>
                  </a:cubicBezTo>
                  <a:cubicBezTo>
                    <a:pt x="1221" y="2663"/>
                    <a:pt x="1332" y="3180"/>
                    <a:pt x="1110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19"/>
            <p:cNvSpPr/>
            <p:nvPr/>
          </p:nvSpPr>
          <p:spPr>
            <a:xfrm>
              <a:off x="4178775" y="1310275"/>
              <a:ext cx="35150" cy="75800"/>
            </a:xfrm>
            <a:custGeom>
              <a:avLst/>
              <a:gdLst/>
              <a:ahLst/>
              <a:cxnLst/>
              <a:rect l="l" t="t" r="r" b="b"/>
              <a:pathLst>
                <a:path w="1406" h="3032" extrusionOk="0">
                  <a:moveTo>
                    <a:pt x="1146" y="3032"/>
                  </a:moveTo>
                  <a:cubicBezTo>
                    <a:pt x="777" y="2995"/>
                    <a:pt x="851" y="2551"/>
                    <a:pt x="777" y="2292"/>
                  </a:cubicBezTo>
                  <a:cubicBezTo>
                    <a:pt x="629" y="1812"/>
                    <a:pt x="481" y="1331"/>
                    <a:pt x="259" y="924"/>
                  </a:cubicBezTo>
                  <a:cubicBezTo>
                    <a:pt x="148" y="739"/>
                    <a:pt x="0" y="629"/>
                    <a:pt x="37" y="407"/>
                  </a:cubicBezTo>
                  <a:cubicBezTo>
                    <a:pt x="407" y="0"/>
                    <a:pt x="814" y="1072"/>
                    <a:pt x="962" y="1553"/>
                  </a:cubicBezTo>
                  <a:cubicBezTo>
                    <a:pt x="1036" y="1812"/>
                    <a:pt x="1109" y="2107"/>
                    <a:pt x="1183" y="2329"/>
                  </a:cubicBezTo>
                  <a:cubicBezTo>
                    <a:pt x="1257" y="2551"/>
                    <a:pt x="1405" y="2921"/>
                    <a:pt x="1146" y="30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19"/>
            <p:cNvSpPr/>
            <p:nvPr/>
          </p:nvSpPr>
          <p:spPr>
            <a:xfrm>
              <a:off x="4036425" y="797300"/>
              <a:ext cx="808775" cy="636850"/>
            </a:xfrm>
            <a:custGeom>
              <a:avLst/>
              <a:gdLst/>
              <a:ahLst/>
              <a:cxnLst/>
              <a:rect l="l" t="t" r="r" b="b"/>
              <a:pathLst>
                <a:path w="32351" h="25474" extrusionOk="0">
                  <a:moveTo>
                    <a:pt x="24660" y="148"/>
                  </a:moveTo>
                  <a:cubicBezTo>
                    <a:pt x="26028" y="0"/>
                    <a:pt x="27396" y="185"/>
                    <a:pt x="28690" y="666"/>
                  </a:cubicBezTo>
                  <a:cubicBezTo>
                    <a:pt x="29023" y="888"/>
                    <a:pt x="29356" y="1109"/>
                    <a:pt x="29688" y="1368"/>
                  </a:cubicBezTo>
                  <a:cubicBezTo>
                    <a:pt x="30206" y="1701"/>
                    <a:pt x="30687" y="2108"/>
                    <a:pt x="31130" y="2551"/>
                  </a:cubicBezTo>
                  <a:cubicBezTo>
                    <a:pt x="31574" y="3069"/>
                    <a:pt x="31907" y="3660"/>
                    <a:pt x="32091" y="4326"/>
                  </a:cubicBezTo>
                  <a:cubicBezTo>
                    <a:pt x="32350" y="5583"/>
                    <a:pt x="32165" y="6914"/>
                    <a:pt x="31574" y="8060"/>
                  </a:cubicBezTo>
                  <a:cubicBezTo>
                    <a:pt x="30982" y="9095"/>
                    <a:pt x="30169" y="9945"/>
                    <a:pt x="29208" y="10574"/>
                  </a:cubicBezTo>
                  <a:cubicBezTo>
                    <a:pt x="28209" y="11313"/>
                    <a:pt x="27396" y="12053"/>
                    <a:pt x="26435" y="12681"/>
                  </a:cubicBezTo>
                  <a:cubicBezTo>
                    <a:pt x="24919" y="13642"/>
                    <a:pt x="23773" y="14863"/>
                    <a:pt x="22294" y="15861"/>
                  </a:cubicBezTo>
                  <a:cubicBezTo>
                    <a:pt x="21851" y="16193"/>
                    <a:pt x="21333" y="16489"/>
                    <a:pt x="20852" y="16785"/>
                  </a:cubicBezTo>
                  <a:cubicBezTo>
                    <a:pt x="20335" y="17118"/>
                    <a:pt x="19780" y="17340"/>
                    <a:pt x="19300" y="17709"/>
                  </a:cubicBezTo>
                  <a:cubicBezTo>
                    <a:pt x="17007" y="19484"/>
                    <a:pt x="14530" y="21000"/>
                    <a:pt x="12053" y="22626"/>
                  </a:cubicBezTo>
                  <a:cubicBezTo>
                    <a:pt x="11610" y="22959"/>
                    <a:pt x="11129" y="23329"/>
                    <a:pt x="10648" y="23662"/>
                  </a:cubicBezTo>
                  <a:cubicBezTo>
                    <a:pt x="9724" y="24290"/>
                    <a:pt x="9207" y="24771"/>
                    <a:pt x="7950" y="25103"/>
                  </a:cubicBezTo>
                  <a:cubicBezTo>
                    <a:pt x="6766" y="25436"/>
                    <a:pt x="5546" y="25473"/>
                    <a:pt x="4363" y="25177"/>
                  </a:cubicBezTo>
                  <a:cubicBezTo>
                    <a:pt x="3957" y="25029"/>
                    <a:pt x="3550" y="24845"/>
                    <a:pt x="3180" y="24623"/>
                  </a:cubicBezTo>
                  <a:cubicBezTo>
                    <a:pt x="2367" y="24290"/>
                    <a:pt x="1665" y="23735"/>
                    <a:pt x="1147" y="22996"/>
                  </a:cubicBezTo>
                  <a:cubicBezTo>
                    <a:pt x="408" y="21924"/>
                    <a:pt x="1" y="20149"/>
                    <a:pt x="223" y="18042"/>
                  </a:cubicBezTo>
                  <a:cubicBezTo>
                    <a:pt x="408" y="16526"/>
                    <a:pt x="1036" y="15121"/>
                    <a:pt x="2108" y="14012"/>
                  </a:cubicBezTo>
                  <a:cubicBezTo>
                    <a:pt x="2330" y="13716"/>
                    <a:pt x="2626" y="13458"/>
                    <a:pt x="2922" y="13236"/>
                  </a:cubicBezTo>
                  <a:cubicBezTo>
                    <a:pt x="3143" y="13088"/>
                    <a:pt x="3402" y="13051"/>
                    <a:pt x="3661" y="12903"/>
                  </a:cubicBezTo>
                  <a:cubicBezTo>
                    <a:pt x="4215" y="12533"/>
                    <a:pt x="4770" y="12164"/>
                    <a:pt x="5251" y="11720"/>
                  </a:cubicBezTo>
                  <a:cubicBezTo>
                    <a:pt x="5805" y="11313"/>
                    <a:pt x="6434" y="10981"/>
                    <a:pt x="6988" y="10648"/>
                  </a:cubicBezTo>
                  <a:cubicBezTo>
                    <a:pt x="7839" y="10093"/>
                    <a:pt x="8652" y="9502"/>
                    <a:pt x="9539" y="8984"/>
                  </a:cubicBezTo>
                  <a:cubicBezTo>
                    <a:pt x="9835" y="8799"/>
                    <a:pt x="10168" y="8688"/>
                    <a:pt x="10464" y="8504"/>
                  </a:cubicBezTo>
                  <a:cubicBezTo>
                    <a:pt x="11055" y="8208"/>
                    <a:pt x="11573" y="7653"/>
                    <a:pt x="12164" y="7284"/>
                  </a:cubicBezTo>
                  <a:cubicBezTo>
                    <a:pt x="12756" y="6914"/>
                    <a:pt x="13236" y="6396"/>
                    <a:pt x="13791" y="6063"/>
                  </a:cubicBezTo>
                  <a:cubicBezTo>
                    <a:pt x="14272" y="5768"/>
                    <a:pt x="14715" y="5583"/>
                    <a:pt x="15159" y="5287"/>
                  </a:cubicBezTo>
                  <a:cubicBezTo>
                    <a:pt x="16305" y="4437"/>
                    <a:pt x="17488" y="3513"/>
                    <a:pt x="18782" y="2699"/>
                  </a:cubicBezTo>
                  <a:cubicBezTo>
                    <a:pt x="19263" y="2440"/>
                    <a:pt x="19669" y="2255"/>
                    <a:pt x="20150" y="1960"/>
                  </a:cubicBezTo>
                  <a:cubicBezTo>
                    <a:pt x="21518" y="1072"/>
                    <a:pt x="23071" y="481"/>
                    <a:pt x="24660" y="148"/>
                  </a:cubicBezTo>
                  <a:close/>
                  <a:moveTo>
                    <a:pt x="22294" y="11424"/>
                  </a:moveTo>
                  <a:cubicBezTo>
                    <a:pt x="22442" y="11868"/>
                    <a:pt x="22516" y="12349"/>
                    <a:pt x="22553" y="12829"/>
                  </a:cubicBezTo>
                  <a:cubicBezTo>
                    <a:pt x="23329" y="12644"/>
                    <a:pt x="23108" y="11905"/>
                    <a:pt x="22849" y="11055"/>
                  </a:cubicBezTo>
                  <a:cubicBezTo>
                    <a:pt x="22664" y="10389"/>
                    <a:pt x="22479" y="9945"/>
                    <a:pt x="22331" y="9465"/>
                  </a:cubicBezTo>
                  <a:cubicBezTo>
                    <a:pt x="22812" y="9169"/>
                    <a:pt x="22923" y="9871"/>
                    <a:pt x="22997" y="10204"/>
                  </a:cubicBezTo>
                  <a:cubicBezTo>
                    <a:pt x="23662" y="10204"/>
                    <a:pt x="23736" y="11165"/>
                    <a:pt x="23921" y="11757"/>
                  </a:cubicBezTo>
                  <a:cubicBezTo>
                    <a:pt x="24438" y="11091"/>
                    <a:pt x="23477" y="10278"/>
                    <a:pt x="23736" y="9687"/>
                  </a:cubicBezTo>
                  <a:cubicBezTo>
                    <a:pt x="23588" y="9354"/>
                    <a:pt x="23329" y="9169"/>
                    <a:pt x="23218" y="8836"/>
                  </a:cubicBezTo>
                  <a:cubicBezTo>
                    <a:pt x="23662" y="8504"/>
                    <a:pt x="23810" y="8984"/>
                    <a:pt x="24032" y="9354"/>
                  </a:cubicBezTo>
                  <a:cubicBezTo>
                    <a:pt x="24069" y="9465"/>
                    <a:pt x="24143" y="9761"/>
                    <a:pt x="24217" y="9798"/>
                  </a:cubicBezTo>
                  <a:cubicBezTo>
                    <a:pt x="24254" y="9871"/>
                    <a:pt x="24475" y="9724"/>
                    <a:pt x="24512" y="9908"/>
                  </a:cubicBezTo>
                  <a:cubicBezTo>
                    <a:pt x="24623" y="10278"/>
                    <a:pt x="24512" y="10833"/>
                    <a:pt x="24808" y="11055"/>
                  </a:cubicBezTo>
                  <a:cubicBezTo>
                    <a:pt x="25067" y="10500"/>
                    <a:pt x="24697" y="9982"/>
                    <a:pt x="24512" y="9613"/>
                  </a:cubicBezTo>
                  <a:cubicBezTo>
                    <a:pt x="24365" y="9391"/>
                    <a:pt x="24143" y="9021"/>
                    <a:pt x="24512" y="8873"/>
                  </a:cubicBezTo>
                  <a:cubicBezTo>
                    <a:pt x="24882" y="9317"/>
                    <a:pt x="25141" y="9834"/>
                    <a:pt x="25289" y="10389"/>
                  </a:cubicBezTo>
                  <a:cubicBezTo>
                    <a:pt x="25178" y="9280"/>
                    <a:pt x="24697" y="8577"/>
                    <a:pt x="24402" y="7690"/>
                  </a:cubicBezTo>
                  <a:cubicBezTo>
                    <a:pt x="24402" y="7690"/>
                    <a:pt x="24438" y="7653"/>
                    <a:pt x="24438" y="7579"/>
                  </a:cubicBezTo>
                  <a:cubicBezTo>
                    <a:pt x="24882" y="7394"/>
                    <a:pt x="24882" y="7912"/>
                    <a:pt x="24993" y="8171"/>
                  </a:cubicBezTo>
                  <a:cubicBezTo>
                    <a:pt x="25326" y="8836"/>
                    <a:pt x="25585" y="9576"/>
                    <a:pt x="25732" y="10315"/>
                  </a:cubicBezTo>
                  <a:cubicBezTo>
                    <a:pt x="26139" y="9908"/>
                    <a:pt x="25104" y="9132"/>
                    <a:pt x="25659" y="8799"/>
                  </a:cubicBezTo>
                  <a:cubicBezTo>
                    <a:pt x="26028" y="8984"/>
                    <a:pt x="25954" y="9650"/>
                    <a:pt x="26250" y="9908"/>
                  </a:cubicBezTo>
                  <a:cubicBezTo>
                    <a:pt x="26324" y="9465"/>
                    <a:pt x="25991" y="9058"/>
                    <a:pt x="25880" y="8614"/>
                  </a:cubicBezTo>
                  <a:cubicBezTo>
                    <a:pt x="25880" y="8541"/>
                    <a:pt x="25917" y="8430"/>
                    <a:pt x="25917" y="8356"/>
                  </a:cubicBezTo>
                  <a:cubicBezTo>
                    <a:pt x="25880" y="7986"/>
                    <a:pt x="25585" y="7690"/>
                    <a:pt x="25548" y="7320"/>
                  </a:cubicBezTo>
                  <a:cubicBezTo>
                    <a:pt x="25991" y="6877"/>
                    <a:pt x="26139" y="7875"/>
                    <a:pt x="26287" y="8282"/>
                  </a:cubicBezTo>
                  <a:cubicBezTo>
                    <a:pt x="26435" y="8725"/>
                    <a:pt x="26583" y="9132"/>
                    <a:pt x="26768" y="9539"/>
                  </a:cubicBezTo>
                  <a:cubicBezTo>
                    <a:pt x="27100" y="9354"/>
                    <a:pt x="26805" y="8910"/>
                    <a:pt x="26731" y="8504"/>
                  </a:cubicBezTo>
                  <a:cubicBezTo>
                    <a:pt x="26657" y="8245"/>
                    <a:pt x="26324" y="7579"/>
                    <a:pt x="26657" y="7542"/>
                  </a:cubicBezTo>
                  <a:cubicBezTo>
                    <a:pt x="27248" y="7468"/>
                    <a:pt x="26842" y="8836"/>
                    <a:pt x="27433" y="8910"/>
                  </a:cubicBezTo>
                  <a:cubicBezTo>
                    <a:pt x="27359" y="8430"/>
                    <a:pt x="27248" y="7949"/>
                    <a:pt x="27137" y="7505"/>
                  </a:cubicBezTo>
                  <a:cubicBezTo>
                    <a:pt x="27100" y="7431"/>
                    <a:pt x="26287" y="6248"/>
                    <a:pt x="26879" y="6322"/>
                  </a:cubicBezTo>
                  <a:cubicBezTo>
                    <a:pt x="27137" y="6322"/>
                    <a:pt x="27285" y="7173"/>
                    <a:pt x="27470" y="7284"/>
                  </a:cubicBezTo>
                  <a:cubicBezTo>
                    <a:pt x="27507" y="7025"/>
                    <a:pt x="27248" y="6766"/>
                    <a:pt x="27507" y="6655"/>
                  </a:cubicBezTo>
                  <a:cubicBezTo>
                    <a:pt x="27914" y="6618"/>
                    <a:pt x="27840" y="7062"/>
                    <a:pt x="27877" y="7284"/>
                  </a:cubicBezTo>
                  <a:cubicBezTo>
                    <a:pt x="28062" y="7764"/>
                    <a:pt x="28246" y="8245"/>
                    <a:pt x="28357" y="8762"/>
                  </a:cubicBezTo>
                  <a:cubicBezTo>
                    <a:pt x="28468" y="8762"/>
                    <a:pt x="28542" y="8688"/>
                    <a:pt x="28653" y="8688"/>
                  </a:cubicBezTo>
                  <a:cubicBezTo>
                    <a:pt x="28653" y="8060"/>
                    <a:pt x="28431" y="7431"/>
                    <a:pt x="28062" y="6988"/>
                  </a:cubicBezTo>
                  <a:cubicBezTo>
                    <a:pt x="28062" y="6877"/>
                    <a:pt x="28173" y="6840"/>
                    <a:pt x="28209" y="6729"/>
                  </a:cubicBezTo>
                  <a:cubicBezTo>
                    <a:pt x="28209" y="6359"/>
                    <a:pt x="27729" y="6359"/>
                    <a:pt x="27729" y="6063"/>
                  </a:cubicBezTo>
                  <a:cubicBezTo>
                    <a:pt x="27729" y="5953"/>
                    <a:pt x="27803" y="5879"/>
                    <a:pt x="27914" y="5842"/>
                  </a:cubicBezTo>
                  <a:cubicBezTo>
                    <a:pt x="28579" y="5731"/>
                    <a:pt x="28838" y="7690"/>
                    <a:pt x="29060" y="8097"/>
                  </a:cubicBezTo>
                  <a:cubicBezTo>
                    <a:pt x="29984" y="7653"/>
                    <a:pt x="28690" y="6470"/>
                    <a:pt x="29245" y="5879"/>
                  </a:cubicBezTo>
                  <a:cubicBezTo>
                    <a:pt x="29208" y="5620"/>
                    <a:pt x="28949" y="5509"/>
                    <a:pt x="28986" y="5139"/>
                  </a:cubicBezTo>
                  <a:cubicBezTo>
                    <a:pt x="29023" y="5102"/>
                    <a:pt x="29097" y="5065"/>
                    <a:pt x="29171" y="5028"/>
                  </a:cubicBezTo>
                  <a:cubicBezTo>
                    <a:pt x="29614" y="5398"/>
                    <a:pt x="29725" y="6063"/>
                    <a:pt x="29947" y="6655"/>
                  </a:cubicBezTo>
                  <a:cubicBezTo>
                    <a:pt x="29947" y="6322"/>
                    <a:pt x="30243" y="6248"/>
                    <a:pt x="30280" y="5916"/>
                  </a:cubicBezTo>
                  <a:cubicBezTo>
                    <a:pt x="30317" y="5620"/>
                    <a:pt x="29836" y="5176"/>
                    <a:pt x="30206" y="4917"/>
                  </a:cubicBezTo>
                  <a:cubicBezTo>
                    <a:pt x="30095" y="4585"/>
                    <a:pt x="29947" y="4289"/>
                    <a:pt x="29762" y="3993"/>
                  </a:cubicBezTo>
                  <a:cubicBezTo>
                    <a:pt x="29762" y="4141"/>
                    <a:pt x="29614" y="4252"/>
                    <a:pt x="29503" y="4215"/>
                  </a:cubicBezTo>
                  <a:cubicBezTo>
                    <a:pt x="29245" y="4030"/>
                    <a:pt x="29319" y="3771"/>
                    <a:pt x="29171" y="3513"/>
                  </a:cubicBezTo>
                  <a:cubicBezTo>
                    <a:pt x="28912" y="3032"/>
                    <a:pt x="28357" y="2736"/>
                    <a:pt x="28209" y="2182"/>
                  </a:cubicBezTo>
                  <a:cubicBezTo>
                    <a:pt x="28209" y="2145"/>
                    <a:pt x="28283" y="2108"/>
                    <a:pt x="28320" y="2071"/>
                  </a:cubicBezTo>
                  <a:cubicBezTo>
                    <a:pt x="28949" y="2255"/>
                    <a:pt x="29060" y="2921"/>
                    <a:pt x="29503" y="3291"/>
                  </a:cubicBezTo>
                  <a:cubicBezTo>
                    <a:pt x="30095" y="3513"/>
                    <a:pt x="30613" y="4511"/>
                    <a:pt x="30687" y="5176"/>
                  </a:cubicBezTo>
                  <a:cubicBezTo>
                    <a:pt x="30723" y="5324"/>
                    <a:pt x="30650" y="5509"/>
                    <a:pt x="30687" y="5694"/>
                  </a:cubicBezTo>
                  <a:cubicBezTo>
                    <a:pt x="30723" y="5842"/>
                    <a:pt x="30871" y="5953"/>
                    <a:pt x="30908" y="6137"/>
                  </a:cubicBezTo>
                  <a:cubicBezTo>
                    <a:pt x="30908" y="6729"/>
                    <a:pt x="30760" y="7284"/>
                    <a:pt x="30539" y="7838"/>
                  </a:cubicBezTo>
                  <a:cubicBezTo>
                    <a:pt x="30206" y="8688"/>
                    <a:pt x="29171" y="9132"/>
                    <a:pt x="28431" y="9724"/>
                  </a:cubicBezTo>
                  <a:cubicBezTo>
                    <a:pt x="28246" y="9834"/>
                    <a:pt x="28136" y="10056"/>
                    <a:pt x="27988" y="10167"/>
                  </a:cubicBezTo>
                  <a:cubicBezTo>
                    <a:pt x="27803" y="10315"/>
                    <a:pt x="27507" y="10500"/>
                    <a:pt x="27248" y="10648"/>
                  </a:cubicBezTo>
                  <a:cubicBezTo>
                    <a:pt x="26731" y="11018"/>
                    <a:pt x="26213" y="11387"/>
                    <a:pt x="25622" y="11757"/>
                  </a:cubicBezTo>
                  <a:cubicBezTo>
                    <a:pt x="24512" y="12459"/>
                    <a:pt x="23477" y="13236"/>
                    <a:pt x="22442" y="14049"/>
                  </a:cubicBezTo>
                  <a:cubicBezTo>
                    <a:pt x="21998" y="14419"/>
                    <a:pt x="21370" y="14715"/>
                    <a:pt x="20815" y="15158"/>
                  </a:cubicBezTo>
                  <a:cubicBezTo>
                    <a:pt x="20039" y="15713"/>
                    <a:pt x="19558" y="16267"/>
                    <a:pt x="18708" y="16415"/>
                  </a:cubicBezTo>
                  <a:lnTo>
                    <a:pt x="18708" y="17118"/>
                  </a:lnTo>
                  <a:cubicBezTo>
                    <a:pt x="19817" y="16489"/>
                    <a:pt x="20889" y="15861"/>
                    <a:pt x="21961" y="15232"/>
                  </a:cubicBezTo>
                  <a:cubicBezTo>
                    <a:pt x="23034" y="14382"/>
                    <a:pt x="24106" y="13421"/>
                    <a:pt x="25289" y="12533"/>
                  </a:cubicBezTo>
                  <a:cubicBezTo>
                    <a:pt x="25843" y="12053"/>
                    <a:pt x="26472" y="11720"/>
                    <a:pt x="27026" y="11276"/>
                  </a:cubicBezTo>
                  <a:cubicBezTo>
                    <a:pt x="27581" y="10833"/>
                    <a:pt x="28209" y="10426"/>
                    <a:pt x="28764" y="10019"/>
                  </a:cubicBezTo>
                  <a:cubicBezTo>
                    <a:pt x="28912" y="9871"/>
                    <a:pt x="28986" y="9687"/>
                    <a:pt x="29134" y="9576"/>
                  </a:cubicBezTo>
                  <a:cubicBezTo>
                    <a:pt x="29282" y="9465"/>
                    <a:pt x="29503" y="9428"/>
                    <a:pt x="29651" y="9280"/>
                  </a:cubicBezTo>
                  <a:cubicBezTo>
                    <a:pt x="31093" y="8208"/>
                    <a:pt x="32017" y="5546"/>
                    <a:pt x="30908" y="3513"/>
                  </a:cubicBezTo>
                  <a:cubicBezTo>
                    <a:pt x="30687" y="3180"/>
                    <a:pt x="30428" y="2847"/>
                    <a:pt x="30095" y="2588"/>
                  </a:cubicBezTo>
                  <a:cubicBezTo>
                    <a:pt x="29060" y="1627"/>
                    <a:pt x="27692" y="1035"/>
                    <a:pt x="26287" y="851"/>
                  </a:cubicBezTo>
                  <a:cubicBezTo>
                    <a:pt x="25363" y="777"/>
                    <a:pt x="24402" y="888"/>
                    <a:pt x="23514" y="1183"/>
                  </a:cubicBezTo>
                  <a:cubicBezTo>
                    <a:pt x="22849" y="1442"/>
                    <a:pt x="22220" y="1738"/>
                    <a:pt x="21629" y="2071"/>
                  </a:cubicBezTo>
                  <a:cubicBezTo>
                    <a:pt x="20372" y="2662"/>
                    <a:pt x="19115" y="3328"/>
                    <a:pt x="17969" y="4141"/>
                  </a:cubicBezTo>
                  <a:cubicBezTo>
                    <a:pt x="16749" y="4880"/>
                    <a:pt x="15750" y="5916"/>
                    <a:pt x="14456" y="6544"/>
                  </a:cubicBezTo>
                  <a:cubicBezTo>
                    <a:pt x="13865" y="6914"/>
                    <a:pt x="13310" y="7357"/>
                    <a:pt x="12793" y="7838"/>
                  </a:cubicBezTo>
                  <a:cubicBezTo>
                    <a:pt x="14715" y="8282"/>
                    <a:pt x="16379" y="9576"/>
                    <a:pt x="17303" y="11350"/>
                  </a:cubicBezTo>
                  <a:cubicBezTo>
                    <a:pt x="17414" y="11572"/>
                    <a:pt x="17488" y="11794"/>
                    <a:pt x="17599" y="12016"/>
                  </a:cubicBezTo>
                  <a:cubicBezTo>
                    <a:pt x="17710" y="12201"/>
                    <a:pt x="17895" y="12385"/>
                    <a:pt x="18006" y="12607"/>
                  </a:cubicBezTo>
                  <a:cubicBezTo>
                    <a:pt x="18486" y="13606"/>
                    <a:pt x="18745" y="14678"/>
                    <a:pt x="18782" y="15787"/>
                  </a:cubicBezTo>
                  <a:cubicBezTo>
                    <a:pt x="18893" y="15528"/>
                    <a:pt x="18893" y="15232"/>
                    <a:pt x="18819" y="14973"/>
                  </a:cubicBezTo>
                  <a:cubicBezTo>
                    <a:pt x="18708" y="14382"/>
                    <a:pt x="18597" y="13827"/>
                    <a:pt x="18412" y="13273"/>
                  </a:cubicBezTo>
                  <a:cubicBezTo>
                    <a:pt x="18227" y="13088"/>
                    <a:pt x="17858" y="12459"/>
                    <a:pt x="18338" y="12349"/>
                  </a:cubicBezTo>
                  <a:cubicBezTo>
                    <a:pt x="18708" y="12829"/>
                    <a:pt x="18819" y="13532"/>
                    <a:pt x="19078" y="14086"/>
                  </a:cubicBezTo>
                  <a:cubicBezTo>
                    <a:pt x="19004" y="13569"/>
                    <a:pt x="18930" y="13088"/>
                    <a:pt x="18782" y="12570"/>
                  </a:cubicBezTo>
                  <a:cubicBezTo>
                    <a:pt x="18708" y="12349"/>
                    <a:pt x="18486" y="12201"/>
                    <a:pt x="18523" y="11942"/>
                  </a:cubicBezTo>
                  <a:cubicBezTo>
                    <a:pt x="18819" y="11720"/>
                    <a:pt x="18967" y="12090"/>
                    <a:pt x="19078" y="12238"/>
                  </a:cubicBezTo>
                  <a:cubicBezTo>
                    <a:pt x="19078" y="12090"/>
                    <a:pt x="19263" y="11979"/>
                    <a:pt x="19373" y="12053"/>
                  </a:cubicBezTo>
                  <a:cubicBezTo>
                    <a:pt x="19669" y="12792"/>
                    <a:pt x="19854" y="13569"/>
                    <a:pt x="20002" y="14382"/>
                  </a:cubicBezTo>
                  <a:cubicBezTo>
                    <a:pt x="19891" y="14382"/>
                    <a:pt x="19891" y="14530"/>
                    <a:pt x="19743" y="14493"/>
                  </a:cubicBezTo>
                  <a:cubicBezTo>
                    <a:pt x="19558" y="14456"/>
                    <a:pt x="19595" y="14049"/>
                    <a:pt x="19447" y="13901"/>
                  </a:cubicBezTo>
                  <a:cubicBezTo>
                    <a:pt x="19484" y="14308"/>
                    <a:pt x="19558" y="14678"/>
                    <a:pt x="19595" y="15084"/>
                  </a:cubicBezTo>
                  <a:cubicBezTo>
                    <a:pt x="19817" y="15121"/>
                    <a:pt x="20039" y="15010"/>
                    <a:pt x="20187" y="14863"/>
                  </a:cubicBezTo>
                  <a:cubicBezTo>
                    <a:pt x="20224" y="14049"/>
                    <a:pt x="20113" y="13199"/>
                    <a:pt x="19928" y="12422"/>
                  </a:cubicBezTo>
                  <a:cubicBezTo>
                    <a:pt x="19817" y="12016"/>
                    <a:pt x="19410" y="11387"/>
                    <a:pt x="19817" y="11165"/>
                  </a:cubicBezTo>
                  <a:cubicBezTo>
                    <a:pt x="20409" y="11868"/>
                    <a:pt x="20483" y="13125"/>
                    <a:pt x="20594" y="14308"/>
                  </a:cubicBezTo>
                  <a:cubicBezTo>
                    <a:pt x="20963" y="14271"/>
                    <a:pt x="20815" y="13864"/>
                    <a:pt x="20778" y="13532"/>
                  </a:cubicBezTo>
                  <a:cubicBezTo>
                    <a:pt x="20741" y="13199"/>
                    <a:pt x="20704" y="12866"/>
                    <a:pt x="20594" y="12570"/>
                  </a:cubicBezTo>
                  <a:cubicBezTo>
                    <a:pt x="20483" y="12349"/>
                    <a:pt x="20113" y="12053"/>
                    <a:pt x="20520" y="11942"/>
                  </a:cubicBezTo>
                  <a:cubicBezTo>
                    <a:pt x="20741" y="11942"/>
                    <a:pt x="20741" y="12164"/>
                    <a:pt x="20889" y="12275"/>
                  </a:cubicBezTo>
                  <a:cubicBezTo>
                    <a:pt x="20889" y="11794"/>
                    <a:pt x="20298" y="11018"/>
                    <a:pt x="20815" y="10759"/>
                  </a:cubicBezTo>
                  <a:cubicBezTo>
                    <a:pt x="21037" y="10796"/>
                    <a:pt x="21000" y="11165"/>
                    <a:pt x="21074" y="11313"/>
                  </a:cubicBezTo>
                  <a:cubicBezTo>
                    <a:pt x="21148" y="11387"/>
                    <a:pt x="21259" y="11202"/>
                    <a:pt x="21407" y="11276"/>
                  </a:cubicBezTo>
                  <a:cubicBezTo>
                    <a:pt x="21740" y="11794"/>
                    <a:pt x="21998" y="12349"/>
                    <a:pt x="22220" y="12903"/>
                  </a:cubicBezTo>
                  <a:cubicBezTo>
                    <a:pt x="22146" y="12164"/>
                    <a:pt x="21961" y="11461"/>
                    <a:pt x="21666" y="10796"/>
                  </a:cubicBezTo>
                  <a:cubicBezTo>
                    <a:pt x="21592" y="10611"/>
                    <a:pt x="21296" y="10352"/>
                    <a:pt x="21518" y="10130"/>
                  </a:cubicBezTo>
                  <a:cubicBezTo>
                    <a:pt x="21961" y="10093"/>
                    <a:pt x="21998" y="10722"/>
                    <a:pt x="22220" y="10981"/>
                  </a:cubicBezTo>
                  <a:cubicBezTo>
                    <a:pt x="22220" y="10796"/>
                    <a:pt x="22035" y="10722"/>
                    <a:pt x="22109" y="10463"/>
                  </a:cubicBezTo>
                  <a:cubicBezTo>
                    <a:pt x="22183" y="10463"/>
                    <a:pt x="22183" y="10315"/>
                    <a:pt x="22331" y="10352"/>
                  </a:cubicBezTo>
                  <a:cubicBezTo>
                    <a:pt x="22664" y="10981"/>
                    <a:pt x="22923" y="11646"/>
                    <a:pt x="23071" y="12349"/>
                  </a:cubicBezTo>
                  <a:cubicBezTo>
                    <a:pt x="22997" y="12422"/>
                    <a:pt x="22960" y="12533"/>
                    <a:pt x="22812" y="12533"/>
                  </a:cubicBezTo>
                  <a:cubicBezTo>
                    <a:pt x="22405" y="12385"/>
                    <a:pt x="22590" y="11498"/>
                    <a:pt x="22294" y="11424"/>
                  </a:cubicBezTo>
                  <a:close/>
                  <a:moveTo>
                    <a:pt x="27951" y="9058"/>
                  </a:moveTo>
                  <a:cubicBezTo>
                    <a:pt x="28062" y="8651"/>
                    <a:pt x="27692" y="8060"/>
                    <a:pt x="27581" y="7653"/>
                  </a:cubicBezTo>
                  <a:cubicBezTo>
                    <a:pt x="27655" y="8134"/>
                    <a:pt x="27766" y="8614"/>
                    <a:pt x="27951" y="9058"/>
                  </a:cubicBezTo>
                  <a:close/>
                  <a:moveTo>
                    <a:pt x="10870" y="9169"/>
                  </a:moveTo>
                  <a:cubicBezTo>
                    <a:pt x="9059" y="10167"/>
                    <a:pt x="7321" y="11239"/>
                    <a:pt x="5657" y="12422"/>
                  </a:cubicBezTo>
                  <a:cubicBezTo>
                    <a:pt x="5103" y="12829"/>
                    <a:pt x="4548" y="13236"/>
                    <a:pt x="3957" y="13606"/>
                  </a:cubicBezTo>
                  <a:cubicBezTo>
                    <a:pt x="3735" y="13716"/>
                    <a:pt x="3476" y="13790"/>
                    <a:pt x="3291" y="13901"/>
                  </a:cubicBezTo>
                  <a:cubicBezTo>
                    <a:pt x="3032" y="14086"/>
                    <a:pt x="2774" y="14308"/>
                    <a:pt x="2552" y="14567"/>
                  </a:cubicBezTo>
                  <a:cubicBezTo>
                    <a:pt x="1665" y="15602"/>
                    <a:pt x="1110" y="16859"/>
                    <a:pt x="962" y="18227"/>
                  </a:cubicBezTo>
                  <a:cubicBezTo>
                    <a:pt x="740" y="20593"/>
                    <a:pt x="1258" y="22368"/>
                    <a:pt x="2478" y="23366"/>
                  </a:cubicBezTo>
                  <a:cubicBezTo>
                    <a:pt x="2811" y="23588"/>
                    <a:pt x="3143" y="23772"/>
                    <a:pt x="3476" y="23957"/>
                  </a:cubicBezTo>
                  <a:cubicBezTo>
                    <a:pt x="4437" y="24475"/>
                    <a:pt x="5509" y="24734"/>
                    <a:pt x="6619" y="24623"/>
                  </a:cubicBezTo>
                  <a:cubicBezTo>
                    <a:pt x="7395" y="24549"/>
                    <a:pt x="8134" y="24327"/>
                    <a:pt x="8837" y="24031"/>
                  </a:cubicBezTo>
                  <a:cubicBezTo>
                    <a:pt x="9207" y="23772"/>
                    <a:pt x="9539" y="23477"/>
                    <a:pt x="9872" y="23218"/>
                  </a:cubicBezTo>
                  <a:cubicBezTo>
                    <a:pt x="10242" y="22922"/>
                    <a:pt x="10611" y="22663"/>
                    <a:pt x="10981" y="22405"/>
                  </a:cubicBezTo>
                  <a:cubicBezTo>
                    <a:pt x="11794" y="21961"/>
                    <a:pt x="12497" y="21369"/>
                    <a:pt x="13273" y="20926"/>
                  </a:cubicBezTo>
                  <a:cubicBezTo>
                    <a:pt x="14826" y="20001"/>
                    <a:pt x="16194" y="18929"/>
                    <a:pt x="17784" y="17857"/>
                  </a:cubicBezTo>
                  <a:cubicBezTo>
                    <a:pt x="17969" y="17044"/>
                    <a:pt x="18043" y="16193"/>
                    <a:pt x="18006" y="15380"/>
                  </a:cubicBezTo>
                  <a:cubicBezTo>
                    <a:pt x="17895" y="14530"/>
                    <a:pt x="17673" y="13716"/>
                    <a:pt x="17303" y="12977"/>
                  </a:cubicBezTo>
                  <a:cubicBezTo>
                    <a:pt x="17192" y="12681"/>
                    <a:pt x="16970" y="12422"/>
                    <a:pt x="16823" y="12164"/>
                  </a:cubicBezTo>
                  <a:cubicBezTo>
                    <a:pt x="16083" y="10722"/>
                    <a:pt x="15085" y="9502"/>
                    <a:pt x="13532" y="8873"/>
                  </a:cubicBezTo>
                  <a:cubicBezTo>
                    <a:pt x="12978" y="8651"/>
                    <a:pt x="12386" y="8541"/>
                    <a:pt x="11794" y="8541"/>
                  </a:cubicBezTo>
                  <a:cubicBezTo>
                    <a:pt x="11794" y="8541"/>
                    <a:pt x="11758" y="8541"/>
                    <a:pt x="11758" y="8577"/>
                  </a:cubicBezTo>
                  <a:cubicBezTo>
                    <a:pt x="11462" y="8725"/>
                    <a:pt x="11166" y="8984"/>
                    <a:pt x="10870" y="9169"/>
                  </a:cubicBezTo>
                  <a:close/>
                  <a:moveTo>
                    <a:pt x="23551" y="12090"/>
                  </a:moveTo>
                  <a:cubicBezTo>
                    <a:pt x="23551" y="11794"/>
                    <a:pt x="23440" y="11646"/>
                    <a:pt x="23477" y="11387"/>
                  </a:cubicBezTo>
                  <a:cubicBezTo>
                    <a:pt x="23366" y="11350"/>
                    <a:pt x="23329" y="10907"/>
                    <a:pt x="23255" y="11091"/>
                  </a:cubicBezTo>
                  <a:cubicBezTo>
                    <a:pt x="23440" y="11387"/>
                    <a:pt x="23403" y="11794"/>
                    <a:pt x="23551" y="12090"/>
                  </a:cubicBezTo>
                  <a:close/>
                  <a:moveTo>
                    <a:pt x="21481" y="13679"/>
                  </a:moveTo>
                  <a:cubicBezTo>
                    <a:pt x="21629" y="13716"/>
                    <a:pt x="21851" y="13495"/>
                    <a:pt x="21924" y="13310"/>
                  </a:cubicBezTo>
                  <a:cubicBezTo>
                    <a:pt x="21666" y="12792"/>
                    <a:pt x="21592" y="12127"/>
                    <a:pt x="21185" y="11757"/>
                  </a:cubicBezTo>
                  <a:cubicBezTo>
                    <a:pt x="21370" y="12385"/>
                    <a:pt x="21444" y="13051"/>
                    <a:pt x="21481" y="136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6" name="Google Shape;1356;p19"/>
          <p:cNvSpPr/>
          <p:nvPr/>
        </p:nvSpPr>
        <p:spPr>
          <a:xfrm rot="-315008">
            <a:off x="2063987" y="461672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19"/>
          <p:cNvSpPr/>
          <p:nvPr/>
        </p:nvSpPr>
        <p:spPr>
          <a:xfrm rot="-315008">
            <a:off x="8612512" y="29211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p19"/>
          <p:cNvSpPr/>
          <p:nvPr/>
        </p:nvSpPr>
        <p:spPr>
          <a:xfrm rot="-315008">
            <a:off x="4322174" y="32656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_1"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20"/>
          <p:cNvSpPr txBox="1">
            <a:spLocks noGrp="1"/>
          </p:cNvSpPr>
          <p:nvPr>
            <p:ph type="subTitle" idx="1"/>
          </p:nvPr>
        </p:nvSpPr>
        <p:spPr>
          <a:xfrm>
            <a:off x="1019400" y="2680350"/>
            <a:ext cx="3333600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1" name="Google Shape;1361;p20"/>
          <p:cNvSpPr txBox="1">
            <a:spLocks noGrp="1"/>
          </p:cNvSpPr>
          <p:nvPr>
            <p:ph type="title"/>
          </p:nvPr>
        </p:nvSpPr>
        <p:spPr>
          <a:xfrm>
            <a:off x="1019400" y="1152525"/>
            <a:ext cx="3333600" cy="14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362" name="Google Shape;1362;p20"/>
          <p:cNvGrpSpPr/>
          <p:nvPr/>
        </p:nvGrpSpPr>
        <p:grpSpPr>
          <a:xfrm rot="-666750">
            <a:off x="3372756" y="453317"/>
            <a:ext cx="1079498" cy="740336"/>
            <a:chOff x="1640725" y="1971125"/>
            <a:chExt cx="835575" cy="573050"/>
          </a:xfrm>
        </p:grpSpPr>
        <p:sp>
          <p:nvSpPr>
            <p:cNvPr id="1363" name="Google Shape;1363;p20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0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0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0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0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0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0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0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0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0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0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0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0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0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0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0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0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0" name="Google Shape;1380;p20"/>
          <p:cNvSpPr/>
          <p:nvPr/>
        </p:nvSpPr>
        <p:spPr>
          <a:xfrm>
            <a:off x="7989147" y="166339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1" name="Google Shape;1381;p20"/>
          <p:cNvGrpSpPr/>
          <p:nvPr/>
        </p:nvGrpSpPr>
        <p:grpSpPr>
          <a:xfrm>
            <a:off x="140346" y="3785381"/>
            <a:ext cx="1245520" cy="1108181"/>
            <a:chOff x="1566800" y="4210625"/>
            <a:chExt cx="964025" cy="857725"/>
          </a:xfrm>
        </p:grpSpPr>
        <p:sp>
          <p:nvSpPr>
            <p:cNvPr id="1382" name="Google Shape;1382;p20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0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0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0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0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0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0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0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0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0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0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0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0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0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0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0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0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0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0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0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0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0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0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0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0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0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0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0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0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0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0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0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0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0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0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0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0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0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0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0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0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0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0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0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0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0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8" name="Google Shape;1428;p20"/>
          <p:cNvGrpSpPr/>
          <p:nvPr/>
        </p:nvGrpSpPr>
        <p:grpSpPr>
          <a:xfrm>
            <a:off x="4094928" y="4127209"/>
            <a:ext cx="954142" cy="1273008"/>
            <a:chOff x="2882950" y="4162550"/>
            <a:chExt cx="738500" cy="985300"/>
          </a:xfrm>
        </p:grpSpPr>
        <p:sp>
          <p:nvSpPr>
            <p:cNvPr id="1429" name="Google Shape;1429;p20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0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0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0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0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0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5" name="Google Shape;1435;p20"/>
          <p:cNvSpPr/>
          <p:nvPr/>
        </p:nvSpPr>
        <p:spPr>
          <a:xfrm rot="-315008">
            <a:off x="1492487" y="47190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20"/>
          <p:cNvSpPr/>
          <p:nvPr/>
        </p:nvSpPr>
        <p:spPr>
          <a:xfrm rot="-315008">
            <a:off x="5301587" y="4098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20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9" name="Google Shape;1439;p21"/>
          <p:cNvGrpSpPr/>
          <p:nvPr/>
        </p:nvGrpSpPr>
        <p:grpSpPr>
          <a:xfrm rot="4016728">
            <a:off x="136537" y="4096196"/>
            <a:ext cx="1039038" cy="818165"/>
            <a:chOff x="4036425" y="797300"/>
            <a:chExt cx="808775" cy="636850"/>
          </a:xfrm>
        </p:grpSpPr>
        <p:sp>
          <p:nvSpPr>
            <p:cNvPr id="1440" name="Google Shape;1440;p21"/>
            <p:cNvSpPr/>
            <p:nvPr/>
          </p:nvSpPr>
          <p:spPr>
            <a:xfrm>
              <a:off x="4406150" y="842575"/>
              <a:ext cx="260650" cy="151625"/>
            </a:xfrm>
            <a:custGeom>
              <a:avLst/>
              <a:gdLst/>
              <a:ahLst/>
              <a:cxnLst/>
              <a:rect l="l" t="t" r="r" b="b"/>
              <a:pathLst>
                <a:path w="10426" h="6065" extrusionOk="0">
                  <a:moveTo>
                    <a:pt x="9576" y="1"/>
                  </a:moveTo>
                  <a:cubicBezTo>
                    <a:pt x="10426" y="112"/>
                    <a:pt x="9428" y="555"/>
                    <a:pt x="9169" y="703"/>
                  </a:cubicBezTo>
                  <a:cubicBezTo>
                    <a:pt x="8429" y="1110"/>
                    <a:pt x="7838" y="1517"/>
                    <a:pt x="7062" y="1849"/>
                  </a:cubicBezTo>
                  <a:cubicBezTo>
                    <a:pt x="5657" y="2441"/>
                    <a:pt x="4437" y="3402"/>
                    <a:pt x="3106" y="4105"/>
                  </a:cubicBezTo>
                  <a:cubicBezTo>
                    <a:pt x="2292" y="4585"/>
                    <a:pt x="1553" y="5066"/>
                    <a:pt x="813" y="5620"/>
                  </a:cubicBezTo>
                  <a:cubicBezTo>
                    <a:pt x="592" y="5731"/>
                    <a:pt x="296" y="6064"/>
                    <a:pt x="0" y="5842"/>
                  </a:cubicBezTo>
                  <a:cubicBezTo>
                    <a:pt x="74" y="5399"/>
                    <a:pt x="592" y="5288"/>
                    <a:pt x="887" y="5103"/>
                  </a:cubicBezTo>
                  <a:cubicBezTo>
                    <a:pt x="1516" y="4622"/>
                    <a:pt x="2181" y="4179"/>
                    <a:pt x="2884" y="3772"/>
                  </a:cubicBezTo>
                  <a:cubicBezTo>
                    <a:pt x="3956" y="3254"/>
                    <a:pt x="4917" y="2515"/>
                    <a:pt x="6026" y="1886"/>
                  </a:cubicBezTo>
                  <a:cubicBezTo>
                    <a:pt x="6359" y="1702"/>
                    <a:pt x="6766" y="1554"/>
                    <a:pt x="7135" y="1369"/>
                  </a:cubicBezTo>
                  <a:cubicBezTo>
                    <a:pt x="7505" y="1184"/>
                    <a:pt x="7801" y="925"/>
                    <a:pt x="8134" y="740"/>
                  </a:cubicBezTo>
                  <a:cubicBezTo>
                    <a:pt x="8651" y="555"/>
                    <a:pt x="9132" y="297"/>
                    <a:pt x="9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1"/>
            <p:cNvSpPr/>
            <p:nvPr/>
          </p:nvSpPr>
          <p:spPr>
            <a:xfrm>
              <a:off x="4713000" y="836125"/>
              <a:ext cx="52700" cy="81350"/>
            </a:xfrm>
            <a:custGeom>
              <a:avLst/>
              <a:gdLst/>
              <a:ahLst/>
              <a:cxnLst/>
              <a:rect l="l" t="t" r="r" b="b"/>
              <a:pathLst>
                <a:path w="2108" h="3254" extrusionOk="0">
                  <a:moveTo>
                    <a:pt x="1553" y="2884"/>
                  </a:moveTo>
                  <a:cubicBezTo>
                    <a:pt x="1183" y="2218"/>
                    <a:pt x="777" y="1590"/>
                    <a:pt x="333" y="998"/>
                  </a:cubicBezTo>
                  <a:cubicBezTo>
                    <a:pt x="222" y="813"/>
                    <a:pt x="0" y="629"/>
                    <a:pt x="37" y="370"/>
                  </a:cubicBezTo>
                  <a:cubicBezTo>
                    <a:pt x="296" y="0"/>
                    <a:pt x="592" y="666"/>
                    <a:pt x="740" y="924"/>
                  </a:cubicBezTo>
                  <a:cubicBezTo>
                    <a:pt x="1110" y="1405"/>
                    <a:pt x="1442" y="1886"/>
                    <a:pt x="1775" y="2403"/>
                  </a:cubicBezTo>
                  <a:cubicBezTo>
                    <a:pt x="1886" y="2662"/>
                    <a:pt x="2108" y="3253"/>
                    <a:pt x="1775" y="3253"/>
                  </a:cubicBezTo>
                  <a:cubicBezTo>
                    <a:pt x="1553" y="3253"/>
                    <a:pt x="1553" y="3032"/>
                    <a:pt x="1553" y="28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1"/>
            <p:cNvSpPr/>
            <p:nvPr/>
          </p:nvSpPr>
          <p:spPr>
            <a:xfrm>
              <a:off x="4686200" y="841650"/>
              <a:ext cx="55475" cy="88775"/>
            </a:xfrm>
            <a:custGeom>
              <a:avLst/>
              <a:gdLst/>
              <a:ahLst/>
              <a:cxnLst/>
              <a:rect l="l" t="t" r="r" b="b"/>
              <a:pathLst>
                <a:path w="2219" h="3551" extrusionOk="0">
                  <a:moveTo>
                    <a:pt x="0" y="408"/>
                  </a:moveTo>
                  <a:cubicBezTo>
                    <a:pt x="296" y="1"/>
                    <a:pt x="555" y="814"/>
                    <a:pt x="740" y="1073"/>
                  </a:cubicBezTo>
                  <a:cubicBezTo>
                    <a:pt x="1109" y="1554"/>
                    <a:pt x="1479" y="2071"/>
                    <a:pt x="1812" y="2626"/>
                  </a:cubicBezTo>
                  <a:cubicBezTo>
                    <a:pt x="1960" y="2885"/>
                    <a:pt x="2218" y="3550"/>
                    <a:pt x="1775" y="3439"/>
                  </a:cubicBezTo>
                  <a:cubicBezTo>
                    <a:pt x="1664" y="3402"/>
                    <a:pt x="1627" y="3143"/>
                    <a:pt x="1553" y="3032"/>
                  </a:cubicBezTo>
                  <a:cubicBezTo>
                    <a:pt x="1183" y="2182"/>
                    <a:pt x="296" y="1443"/>
                    <a:pt x="0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1"/>
            <p:cNvSpPr/>
            <p:nvPr/>
          </p:nvSpPr>
          <p:spPr>
            <a:xfrm>
              <a:off x="4664925" y="862925"/>
              <a:ext cx="55500" cy="80425"/>
            </a:xfrm>
            <a:custGeom>
              <a:avLst/>
              <a:gdLst/>
              <a:ahLst/>
              <a:cxnLst/>
              <a:rect l="l" t="t" r="r" b="b"/>
              <a:pathLst>
                <a:path w="2220" h="3217" extrusionOk="0">
                  <a:moveTo>
                    <a:pt x="1923" y="3217"/>
                  </a:moveTo>
                  <a:cubicBezTo>
                    <a:pt x="1591" y="3106"/>
                    <a:pt x="1517" y="2699"/>
                    <a:pt x="1406" y="2440"/>
                  </a:cubicBezTo>
                  <a:cubicBezTo>
                    <a:pt x="1258" y="2181"/>
                    <a:pt x="1110" y="1923"/>
                    <a:pt x="925" y="1664"/>
                  </a:cubicBezTo>
                  <a:cubicBezTo>
                    <a:pt x="629" y="1183"/>
                    <a:pt x="149" y="740"/>
                    <a:pt x="1" y="111"/>
                  </a:cubicBezTo>
                  <a:cubicBezTo>
                    <a:pt x="112" y="74"/>
                    <a:pt x="149" y="0"/>
                    <a:pt x="260" y="0"/>
                  </a:cubicBezTo>
                  <a:cubicBezTo>
                    <a:pt x="814" y="740"/>
                    <a:pt x="1332" y="1516"/>
                    <a:pt x="1776" y="2329"/>
                  </a:cubicBezTo>
                  <a:cubicBezTo>
                    <a:pt x="1886" y="2551"/>
                    <a:pt x="2219" y="2921"/>
                    <a:pt x="1923" y="32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1"/>
            <p:cNvSpPr/>
            <p:nvPr/>
          </p:nvSpPr>
          <p:spPr>
            <a:xfrm>
              <a:off x="4627975" y="875850"/>
              <a:ext cx="71175" cy="79525"/>
            </a:xfrm>
            <a:custGeom>
              <a:avLst/>
              <a:gdLst/>
              <a:ahLst/>
              <a:cxnLst/>
              <a:rect l="l" t="t" r="r" b="b"/>
              <a:pathLst>
                <a:path w="2847" h="3181" extrusionOk="0">
                  <a:moveTo>
                    <a:pt x="2662" y="3143"/>
                  </a:moveTo>
                  <a:cubicBezTo>
                    <a:pt x="2292" y="3180"/>
                    <a:pt x="2218" y="2774"/>
                    <a:pt x="2070" y="2515"/>
                  </a:cubicBezTo>
                  <a:cubicBezTo>
                    <a:pt x="1812" y="1923"/>
                    <a:pt x="1405" y="1406"/>
                    <a:pt x="961" y="962"/>
                  </a:cubicBezTo>
                  <a:cubicBezTo>
                    <a:pt x="924" y="925"/>
                    <a:pt x="0" y="149"/>
                    <a:pt x="481" y="38"/>
                  </a:cubicBezTo>
                  <a:cubicBezTo>
                    <a:pt x="703" y="1"/>
                    <a:pt x="1109" y="481"/>
                    <a:pt x="1257" y="629"/>
                  </a:cubicBezTo>
                  <a:cubicBezTo>
                    <a:pt x="1701" y="1110"/>
                    <a:pt x="2107" y="1628"/>
                    <a:pt x="2403" y="2219"/>
                  </a:cubicBezTo>
                  <a:cubicBezTo>
                    <a:pt x="2588" y="2552"/>
                    <a:pt x="2847" y="2921"/>
                    <a:pt x="2662" y="31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1"/>
            <p:cNvSpPr/>
            <p:nvPr/>
          </p:nvSpPr>
          <p:spPr>
            <a:xfrm>
              <a:off x="4603000" y="894350"/>
              <a:ext cx="67500" cy="84125"/>
            </a:xfrm>
            <a:custGeom>
              <a:avLst/>
              <a:gdLst/>
              <a:ahLst/>
              <a:cxnLst/>
              <a:rect l="l" t="t" r="r" b="b"/>
              <a:pathLst>
                <a:path w="2700" h="3365" extrusionOk="0">
                  <a:moveTo>
                    <a:pt x="2404" y="3365"/>
                  </a:moveTo>
                  <a:cubicBezTo>
                    <a:pt x="2071" y="3291"/>
                    <a:pt x="2034" y="2847"/>
                    <a:pt x="1849" y="2588"/>
                  </a:cubicBezTo>
                  <a:cubicBezTo>
                    <a:pt x="1406" y="1886"/>
                    <a:pt x="925" y="1257"/>
                    <a:pt x="371" y="666"/>
                  </a:cubicBezTo>
                  <a:cubicBezTo>
                    <a:pt x="297" y="555"/>
                    <a:pt x="1" y="185"/>
                    <a:pt x="297" y="111"/>
                  </a:cubicBezTo>
                  <a:cubicBezTo>
                    <a:pt x="592" y="0"/>
                    <a:pt x="888" y="592"/>
                    <a:pt x="1073" y="777"/>
                  </a:cubicBezTo>
                  <a:cubicBezTo>
                    <a:pt x="1480" y="1294"/>
                    <a:pt x="1886" y="1812"/>
                    <a:pt x="2219" y="2403"/>
                  </a:cubicBezTo>
                  <a:cubicBezTo>
                    <a:pt x="2367" y="2625"/>
                    <a:pt x="2700" y="3032"/>
                    <a:pt x="2404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1"/>
            <p:cNvSpPr/>
            <p:nvPr/>
          </p:nvSpPr>
          <p:spPr>
            <a:xfrm>
              <a:off x="4577125" y="917450"/>
              <a:ext cx="69350" cy="77675"/>
            </a:xfrm>
            <a:custGeom>
              <a:avLst/>
              <a:gdLst/>
              <a:ahLst/>
              <a:cxnLst/>
              <a:rect l="l" t="t" r="r" b="b"/>
              <a:pathLst>
                <a:path w="2774" h="3107" extrusionOk="0">
                  <a:moveTo>
                    <a:pt x="2145" y="2699"/>
                  </a:moveTo>
                  <a:cubicBezTo>
                    <a:pt x="1738" y="2034"/>
                    <a:pt x="1295" y="1368"/>
                    <a:pt x="814" y="740"/>
                  </a:cubicBezTo>
                  <a:cubicBezTo>
                    <a:pt x="666" y="555"/>
                    <a:pt x="1" y="0"/>
                    <a:pt x="592" y="0"/>
                  </a:cubicBezTo>
                  <a:cubicBezTo>
                    <a:pt x="814" y="0"/>
                    <a:pt x="1073" y="481"/>
                    <a:pt x="1221" y="666"/>
                  </a:cubicBezTo>
                  <a:cubicBezTo>
                    <a:pt x="1627" y="1147"/>
                    <a:pt x="1997" y="1664"/>
                    <a:pt x="2330" y="2219"/>
                  </a:cubicBezTo>
                  <a:cubicBezTo>
                    <a:pt x="2441" y="2441"/>
                    <a:pt x="2774" y="3032"/>
                    <a:pt x="2404" y="3069"/>
                  </a:cubicBezTo>
                  <a:cubicBezTo>
                    <a:pt x="2182" y="3106"/>
                    <a:pt x="2182" y="2921"/>
                    <a:pt x="2145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1"/>
            <p:cNvSpPr/>
            <p:nvPr/>
          </p:nvSpPr>
          <p:spPr>
            <a:xfrm>
              <a:off x="4560500" y="939625"/>
              <a:ext cx="61950" cy="70275"/>
            </a:xfrm>
            <a:custGeom>
              <a:avLst/>
              <a:gdLst/>
              <a:ahLst/>
              <a:cxnLst/>
              <a:rect l="l" t="t" r="r" b="b"/>
              <a:pathLst>
                <a:path w="2478" h="2811" extrusionOk="0">
                  <a:moveTo>
                    <a:pt x="2218" y="2774"/>
                  </a:moveTo>
                  <a:cubicBezTo>
                    <a:pt x="1923" y="2811"/>
                    <a:pt x="1775" y="2441"/>
                    <a:pt x="1627" y="2219"/>
                  </a:cubicBezTo>
                  <a:cubicBezTo>
                    <a:pt x="1183" y="1554"/>
                    <a:pt x="407" y="962"/>
                    <a:pt x="0" y="149"/>
                  </a:cubicBezTo>
                  <a:cubicBezTo>
                    <a:pt x="74" y="112"/>
                    <a:pt x="111" y="1"/>
                    <a:pt x="296" y="1"/>
                  </a:cubicBezTo>
                  <a:cubicBezTo>
                    <a:pt x="814" y="666"/>
                    <a:pt x="1442" y="1258"/>
                    <a:pt x="1960" y="1997"/>
                  </a:cubicBezTo>
                  <a:cubicBezTo>
                    <a:pt x="2108" y="2182"/>
                    <a:pt x="2477" y="2478"/>
                    <a:pt x="2218" y="27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1"/>
            <p:cNvSpPr/>
            <p:nvPr/>
          </p:nvSpPr>
          <p:spPr>
            <a:xfrm>
              <a:off x="4538300" y="947025"/>
              <a:ext cx="62875" cy="74900"/>
            </a:xfrm>
            <a:custGeom>
              <a:avLst/>
              <a:gdLst/>
              <a:ahLst/>
              <a:cxnLst/>
              <a:rect l="l" t="t" r="r" b="b"/>
              <a:pathLst>
                <a:path w="2515" h="2996" extrusionOk="0">
                  <a:moveTo>
                    <a:pt x="2256" y="2995"/>
                  </a:moveTo>
                  <a:cubicBezTo>
                    <a:pt x="1886" y="2921"/>
                    <a:pt x="1886" y="2515"/>
                    <a:pt x="1739" y="2256"/>
                  </a:cubicBezTo>
                  <a:cubicBezTo>
                    <a:pt x="1406" y="1812"/>
                    <a:pt x="1036" y="1479"/>
                    <a:pt x="703" y="925"/>
                  </a:cubicBezTo>
                  <a:cubicBezTo>
                    <a:pt x="592" y="814"/>
                    <a:pt x="1" y="38"/>
                    <a:pt x="408" y="1"/>
                  </a:cubicBezTo>
                  <a:cubicBezTo>
                    <a:pt x="592" y="1"/>
                    <a:pt x="888" y="444"/>
                    <a:pt x="1036" y="666"/>
                  </a:cubicBezTo>
                  <a:cubicBezTo>
                    <a:pt x="1369" y="1184"/>
                    <a:pt x="1812" y="1627"/>
                    <a:pt x="2108" y="2145"/>
                  </a:cubicBezTo>
                  <a:cubicBezTo>
                    <a:pt x="2256" y="2367"/>
                    <a:pt x="2515" y="2736"/>
                    <a:pt x="2256" y="29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1"/>
            <p:cNvSpPr/>
            <p:nvPr/>
          </p:nvSpPr>
          <p:spPr>
            <a:xfrm>
              <a:off x="4521675" y="961825"/>
              <a:ext cx="49925" cy="66550"/>
            </a:xfrm>
            <a:custGeom>
              <a:avLst/>
              <a:gdLst/>
              <a:ahLst/>
              <a:cxnLst/>
              <a:rect l="l" t="t" r="r" b="b"/>
              <a:pathLst>
                <a:path w="1997" h="2662" extrusionOk="0">
                  <a:moveTo>
                    <a:pt x="1886" y="2625"/>
                  </a:moveTo>
                  <a:cubicBezTo>
                    <a:pt x="1516" y="2662"/>
                    <a:pt x="1405" y="2255"/>
                    <a:pt x="1257" y="2070"/>
                  </a:cubicBezTo>
                  <a:cubicBezTo>
                    <a:pt x="777" y="1479"/>
                    <a:pt x="333" y="850"/>
                    <a:pt x="0" y="185"/>
                  </a:cubicBezTo>
                  <a:cubicBezTo>
                    <a:pt x="37" y="74"/>
                    <a:pt x="111" y="74"/>
                    <a:pt x="185" y="0"/>
                  </a:cubicBezTo>
                  <a:cubicBezTo>
                    <a:pt x="222" y="37"/>
                    <a:pt x="259" y="37"/>
                    <a:pt x="296" y="37"/>
                  </a:cubicBezTo>
                  <a:cubicBezTo>
                    <a:pt x="555" y="481"/>
                    <a:pt x="888" y="850"/>
                    <a:pt x="1220" y="1294"/>
                  </a:cubicBezTo>
                  <a:cubicBezTo>
                    <a:pt x="1553" y="1738"/>
                    <a:pt x="1997" y="2070"/>
                    <a:pt x="188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1"/>
            <p:cNvSpPr/>
            <p:nvPr/>
          </p:nvSpPr>
          <p:spPr>
            <a:xfrm>
              <a:off x="4494875" y="970125"/>
              <a:ext cx="57325" cy="70275"/>
            </a:xfrm>
            <a:custGeom>
              <a:avLst/>
              <a:gdLst/>
              <a:ahLst/>
              <a:cxnLst/>
              <a:rect l="l" t="t" r="r" b="b"/>
              <a:pathLst>
                <a:path w="2293" h="2811" extrusionOk="0">
                  <a:moveTo>
                    <a:pt x="0" y="186"/>
                  </a:moveTo>
                  <a:cubicBezTo>
                    <a:pt x="74" y="112"/>
                    <a:pt x="111" y="1"/>
                    <a:pt x="259" y="38"/>
                  </a:cubicBezTo>
                  <a:cubicBezTo>
                    <a:pt x="703" y="703"/>
                    <a:pt x="1368" y="1258"/>
                    <a:pt x="1849" y="2034"/>
                  </a:cubicBezTo>
                  <a:cubicBezTo>
                    <a:pt x="1923" y="2145"/>
                    <a:pt x="2292" y="2700"/>
                    <a:pt x="1960" y="2774"/>
                  </a:cubicBezTo>
                  <a:cubicBezTo>
                    <a:pt x="1738" y="2811"/>
                    <a:pt x="1516" y="2256"/>
                    <a:pt x="1442" y="2145"/>
                  </a:cubicBezTo>
                  <a:cubicBezTo>
                    <a:pt x="925" y="1480"/>
                    <a:pt x="296" y="962"/>
                    <a:pt x="0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1"/>
            <p:cNvSpPr/>
            <p:nvPr/>
          </p:nvSpPr>
          <p:spPr>
            <a:xfrm>
              <a:off x="4455125" y="981225"/>
              <a:ext cx="67500" cy="85975"/>
            </a:xfrm>
            <a:custGeom>
              <a:avLst/>
              <a:gdLst/>
              <a:ahLst/>
              <a:cxnLst/>
              <a:rect l="l" t="t" r="r" b="b"/>
              <a:pathLst>
                <a:path w="2700" h="3439" extrusionOk="0">
                  <a:moveTo>
                    <a:pt x="2404" y="3439"/>
                  </a:moveTo>
                  <a:cubicBezTo>
                    <a:pt x="2071" y="3402"/>
                    <a:pt x="2145" y="3106"/>
                    <a:pt x="2071" y="2884"/>
                  </a:cubicBezTo>
                  <a:cubicBezTo>
                    <a:pt x="1701" y="2071"/>
                    <a:pt x="1147" y="1331"/>
                    <a:pt x="481" y="703"/>
                  </a:cubicBezTo>
                  <a:cubicBezTo>
                    <a:pt x="296" y="555"/>
                    <a:pt x="38" y="518"/>
                    <a:pt x="1" y="222"/>
                  </a:cubicBezTo>
                  <a:cubicBezTo>
                    <a:pt x="148" y="0"/>
                    <a:pt x="444" y="148"/>
                    <a:pt x="666" y="333"/>
                  </a:cubicBezTo>
                  <a:cubicBezTo>
                    <a:pt x="1332" y="962"/>
                    <a:pt x="1886" y="1738"/>
                    <a:pt x="2330" y="2551"/>
                  </a:cubicBezTo>
                  <a:cubicBezTo>
                    <a:pt x="2478" y="2847"/>
                    <a:pt x="2699" y="3217"/>
                    <a:pt x="2404" y="3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1"/>
            <p:cNvSpPr/>
            <p:nvPr/>
          </p:nvSpPr>
          <p:spPr>
            <a:xfrm>
              <a:off x="4427400" y="998775"/>
              <a:ext cx="68425" cy="85075"/>
            </a:xfrm>
            <a:custGeom>
              <a:avLst/>
              <a:gdLst/>
              <a:ahLst/>
              <a:cxnLst/>
              <a:rect l="l" t="t" r="r" b="b"/>
              <a:pathLst>
                <a:path w="2737" h="3403" extrusionOk="0">
                  <a:moveTo>
                    <a:pt x="2588" y="3402"/>
                  </a:moveTo>
                  <a:cubicBezTo>
                    <a:pt x="2182" y="3328"/>
                    <a:pt x="2108" y="2848"/>
                    <a:pt x="1923" y="2552"/>
                  </a:cubicBezTo>
                  <a:cubicBezTo>
                    <a:pt x="1627" y="1923"/>
                    <a:pt x="1184" y="1369"/>
                    <a:pt x="703" y="888"/>
                  </a:cubicBezTo>
                  <a:cubicBezTo>
                    <a:pt x="481" y="666"/>
                    <a:pt x="0" y="555"/>
                    <a:pt x="74" y="112"/>
                  </a:cubicBezTo>
                  <a:cubicBezTo>
                    <a:pt x="111" y="75"/>
                    <a:pt x="185" y="75"/>
                    <a:pt x="259" y="38"/>
                  </a:cubicBezTo>
                  <a:cubicBezTo>
                    <a:pt x="296" y="1"/>
                    <a:pt x="296" y="38"/>
                    <a:pt x="296" y="75"/>
                  </a:cubicBezTo>
                  <a:cubicBezTo>
                    <a:pt x="1147" y="666"/>
                    <a:pt x="1849" y="1480"/>
                    <a:pt x="2293" y="2404"/>
                  </a:cubicBezTo>
                  <a:cubicBezTo>
                    <a:pt x="2477" y="2663"/>
                    <a:pt x="2736" y="3032"/>
                    <a:pt x="2588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1"/>
            <p:cNvSpPr/>
            <p:nvPr/>
          </p:nvSpPr>
          <p:spPr>
            <a:xfrm>
              <a:off x="4186175" y="1041300"/>
              <a:ext cx="153450" cy="98925"/>
            </a:xfrm>
            <a:custGeom>
              <a:avLst/>
              <a:gdLst/>
              <a:ahLst/>
              <a:cxnLst/>
              <a:rect l="l" t="t" r="r" b="b"/>
              <a:pathLst>
                <a:path w="6138" h="3957" extrusionOk="0">
                  <a:moveTo>
                    <a:pt x="4806" y="1147"/>
                  </a:moveTo>
                  <a:cubicBezTo>
                    <a:pt x="4695" y="1221"/>
                    <a:pt x="4584" y="1295"/>
                    <a:pt x="4547" y="1405"/>
                  </a:cubicBezTo>
                  <a:cubicBezTo>
                    <a:pt x="3475" y="2071"/>
                    <a:pt x="2329" y="2699"/>
                    <a:pt x="1257" y="3402"/>
                  </a:cubicBezTo>
                  <a:cubicBezTo>
                    <a:pt x="924" y="3624"/>
                    <a:pt x="592" y="3956"/>
                    <a:pt x="185" y="3956"/>
                  </a:cubicBezTo>
                  <a:cubicBezTo>
                    <a:pt x="0" y="3624"/>
                    <a:pt x="444" y="3476"/>
                    <a:pt x="629" y="3328"/>
                  </a:cubicBezTo>
                  <a:cubicBezTo>
                    <a:pt x="1294" y="2921"/>
                    <a:pt x="1997" y="2478"/>
                    <a:pt x="2662" y="2034"/>
                  </a:cubicBezTo>
                  <a:cubicBezTo>
                    <a:pt x="2958" y="1849"/>
                    <a:pt x="3327" y="1701"/>
                    <a:pt x="3586" y="1516"/>
                  </a:cubicBezTo>
                  <a:cubicBezTo>
                    <a:pt x="4252" y="1036"/>
                    <a:pt x="4954" y="592"/>
                    <a:pt x="5694" y="185"/>
                  </a:cubicBezTo>
                  <a:cubicBezTo>
                    <a:pt x="5804" y="111"/>
                    <a:pt x="6026" y="1"/>
                    <a:pt x="6063" y="259"/>
                  </a:cubicBezTo>
                  <a:cubicBezTo>
                    <a:pt x="6137" y="481"/>
                    <a:pt x="5620" y="629"/>
                    <a:pt x="5435" y="703"/>
                  </a:cubicBezTo>
                  <a:cubicBezTo>
                    <a:pt x="5250" y="888"/>
                    <a:pt x="5028" y="1036"/>
                    <a:pt x="4806" y="1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1"/>
            <p:cNvSpPr/>
            <p:nvPr/>
          </p:nvSpPr>
          <p:spPr>
            <a:xfrm>
              <a:off x="4422775" y="1132800"/>
              <a:ext cx="34225" cy="122025"/>
            </a:xfrm>
            <a:custGeom>
              <a:avLst/>
              <a:gdLst/>
              <a:ahLst/>
              <a:cxnLst/>
              <a:rect l="l" t="t" r="r" b="b"/>
              <a:pathLst>
                <a:path w="1369" h="4881" extrusionOk="0">
                  <a:moveTo>
                    <a:pt x="703" y="4548"/>
                  </a:moveTo>
                  <a:cubicBezTo>
                    <a:pt x="592" y="4363"/>
                    <a:pt x="777" y="4326"/>
                    <a:pt x="814" y="4141"/>
                  </a:cubicBezTo>
                  <a:cubicBezTo>
                    <a:pt x="888" y="3402"/>
                    <a:pt x="444" y="2552"/>
                    <a:pt x="259" y="1775"/>
                  </a:cubicBezTo>
                  <a:cubicBezTo>
                    <a:pt x="112" y="1332"/>
                    <a:pt x="38" y="925"/>
                    <a:pt x="1" y="481"/>
                  </a:cubicBezTo>
                  <a:cubicBezTo>
                    <a:pt x="407" y="1"/>
                    <a:pt x="555" y="1295"/>
                    <a:pt x="703" y="1775"/>
                  </a:cubicBezTo>
                  <a:cubicBezTo>
                    <a:pt x="851" y="2330"/>
                    <a:pt x="1036" y="2884"/>
                    <a:pt x="1110" y="3291"/>
                  </a:cubicBezTo>
                  <a:cubicBezTo>
                    <a:pt x="1184" y="3772"/>
                    <a:pt x="1369" y="4881"/>
                    <a:pt x="703" y="45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1"/>
            <p:cNvSpPr/>
            <p:nvPr/>
          </p:nvSpPr>
          <p:spPr>
            <a:xfrm>
              <a:off x="4162125" y="1142050"/>
              <a:ext cx="12050" cy="13875"/>
            </a:xfrm>
            <a:custGeom>
              <a:avLst/>
              <a:gdLst/>
              <a:ahLst/>
              <a:cxnLst/>
              <a:rect l="l" t="t" r="r" b="b"/>
              <a:pathLst>
                <a:path w="482" h="555" extrusionOk="0">
                  <a:moveTo>
                    <a:pt x="481" y="148"/>
                  </a:moveTo>
                  <a:cubicBezTo>
                    <a:pt x="481" y="444"/>
                    <a:pt x="297" y="555"/>
                    <a:pt x="75" y="518"/>
                  </a:cubicBezTo>
                  <a:cubicBezTo>
                    <a:pt x="75" y="481"/>
                    <a:pt x="75" y="407"/>
                    <a:pt x="1" y="407"/>
                  </a:cubicBezTo>
                  <a:cubicBezTo>
                    <a:pt x="1" y="148"/>
                    <a:pt x="297" y="0"/>
                    <a:pt x="48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1"/>
            <p:cNvSpPr/>
            <p:nvPr/>
          </p:nvSpPr>
          <p:spPr>
            <a:xfrm>
              <a:off x="4390425" y="1153150"/>
              <a:ext cx="42550" cy="106300"/>
            </a:xfrm>
            <a:custGeom>
              <a:avLst/>
              <a:gdLst/>
              <a:ahLst/>
              <a:cxnLst/>
              <a:rect l="l" t="t" r="r" b="b"/>
              <a:pathLst>
                <a:path w="1702" h="4252" extrusionOk="0">
                  <a:moveTo>
                    <a:pt x="1406" y="4252"/>
                  </a:moveTo>
                  <a:cubicBezTo>
                    <a:pt x="1036" y="4252"/>
                    <a:pt x="1110" y="3956"/>
                    <a:pt x="1073" y="3660"/>
                  </a:cubicBezTo>
                  <a:cubicBezTo>
                    <a:pt x="925" y="2736"/>
                    <a:pt x="703" y="1775"/>
                    <a:pt x="370" y="887"/>
                  </a:cubicBezTo>
                  <a:cubicBezTo>
                    <a:pt x="259" y="629"/>
                    <a:pt x="38" y="407"/>
                    <a:pt x="1" y="111"/>
                  </a:cubicBezTo>
                  <a:cubicBezTo>
                    <a:pt x="112" y="111"/>
                    <a:pt x="112" y="0"/>
                    <a:pt x="259" y="37"/>
                  </a:cubicBezTo>
                  <a:cubicBezTo>
                    <a:pt x="925" y="665"/>
                    <a:pt x="1184" y="1996"/>
                    <a:pt x="1369" y="3179"/>
                  </a:cubicBezTo>
                  <a:cubicBezTo>
                    <a:pt x="1442" y="3549"/>
                    <a:pt x="1701" y="3993"/>
                    <a:pt x="1406" y="42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1"/>
            <p:cNvSpPr/>
            <p:nvPr/>
          </p:nvSpPr>
          <p:spPr>
            <a:xfrm>
              <a:off x="4071550" y="1162375"/>
              <a:ext cx="93375" cy="134050"/>
            </a:xfrm>
            <a:custGeom>
              <a:avLst/>
              <a:gdLst/>
              <a:ahLst/>
              <a:cxnLst/>
              <a:rect l="l" t="t" r="r" b="b"/>
              <a:pathLst>
                <a:path w="3735" h="5362" extrusionOk="0">
                  <a:moveTo>
                    <a:pt x="3328" y="38"/>
                  </a:moveTo>
                  <a:cubicBezTo>
                    <a:pt x="3587" y="1"/>
                    <a:pt x="3624" y="1"/>
                    <a:pt x="3661" y="149"/>
                  </a:cubicBezTo>
                  <a:cubicBezTo>
                    <a:pt x="3735" y="407"/>
                    <a:pt x="3328" y="444"/>
                    <a:pt x="3254" y="518"/>
                  </a:cubicBezTo>
                  <a:cubicBezTo>
                    <a:pt x="2478" y="1184"/>
                    <a:pt x="1812" y="1960"/>
                    <a:pt x="1221" y="2810"/>
                  </a:cubicBezTo>
                  <a:cubicBezTo>
                    <a:pt x="814" y="3402"/>
                    <a:pt x="555" y="4067"/>
                    <a:pt x="444" y="4770"/>
                  </a:cubicBezTo>
                  <a:cubicBezTo>
                    <a:pt x="407" y="5029"/>
                    <a:pt x="481" y="5361"/>
                    <a:pt x="260" y="5361"/>
                  </a:cubicBezTo>
                  <a:cubicBezTo>
                    <a:pt x="1" y="5361"/>
                    <a:pt x="38" y="4918"/>
                    <a:pt x="75" y="4622"/>
                  </a:cubicBezTo>
                  <a:cubicBezTo>
                    <a:pt x="112" y="4215"/>
                    <a:pt x="223" y="3846"/>
                    <a:pt x="370" y="3476"/>
                  </a:cubicBezTo>
                  <a:cubicBezTo>
                    <a:pt x="1036" y="2145"/>
                    <a:pt x="2034" y="962"/>
                    <a:pt x="3254" y="75"/>
                  </a:cubicBezTo>
                  <a:cubicBezTo>
                    <a:pt x="3254" y="38"/>
                    <a:pt x="3291" y="38"/>
                    <a:pt x="332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1"/>
            <p:cNvSpPr/>
            <p:nvPr/>
          </p:nvSpPr>
          <p:spPr>
            <a:xfrm>
              <a:off x="4356225" y="1168850"/>
              <a:ext cx="49025" cy="107250"/>
            </a:xfrm>
            <a:custGeom>
              <a:avLst/>
              <a:gdLst/>
              <a:ahLst/>
              <a:cxnLst/>
              <a:rect l="l" t="t" r="r" b="b"/>
              <a:pathLst>
                <a:path w="1961" h="4290" extrusionOk="0">
                  <a:moveTo>
                    <a:pt x="1553" y="4289"/>
                  </a:moveTo>
                  <a:cubicBezTo>
                    <a:pt x="1258" y="4104"/>
                    <a:pt x="1369" y="3808"/>
                    <a:pt x="1332" y="3513"/>
                  </a:cubicBezTo>
                  <a:cubicBezTo>
                    <a:pt x="1221" y="2625"/>
                    <a:pt x="962" y="1775"/>
                    <a:pt x="629" y="925"/>
                  </a:cubicBezTo>
                  <a:cubicBezTo>
                    <a:pt x="518" y="740"/>
                    <a:pt x="1" y="148"/>
                    <a:pt x="370" y="74"/>
                  </a:cubicBezTo>
                  <a:cubicBezTo>
                    <a:pt x="629" y="1"/>
                    <a:pt x="925" y="666"/>
                    <a:pt x="1036" y="888"/>
                  </a:cubicBezTo>
                  <a:cubicBezTo>
                    <a:pt x="1332" y="1627"/>
                    <a:pt x="1553" y="2404"/>
                    <a:pt x="1664" y="3217"/>
                  </a:cubicBezTo>
                  <a:cubicBezTo>
                    <a:pt x="1738" y="3550"/>
                    <a:pt x="1960" y="4141"/>
                    <a:pt x="1553" y="42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1"/>
            <p:cNvSpPr/>
            <p:nvPr/>
          </p:nvSpPr>
          <p:spPr>
            <a:xfrm>
              <a:off x="4331275" y="1181800"/>
              <a:ext cx="37925" cy="110925"/>
            </a:xfrm>
            <a:custGeom>
              <a:avLst/>
              <a:gdLst/>
              <a:ahLst/>
              <a:cxnLst/>
              <a:rect l="l" t="t" r="r" b="b"/>
              <a:pathLst>
                <a:path w="1517" h="4437" extrusionOk="0">
                  <a:moveTo>
                    <a:pt x="222" y="259"/>
                  </a:moveTo>
                  <a:cubicBezTo>
                    <a:pt x="555" y="0"/>
                    <a:pt x="1073" y="1442"/>
                    <a:pt x="1147" y="1775"/>
                  </a:cubicBezTo>
                  <a:cubicBezTo>
                    <a:pt x="1331" y="2403"/>
                    <a:pt x="1442" y="3069"/>
                    <a:pt x="1516" y="3771"/>
                  </a:cubicBezTo>
                  <a:cubicBezTo>
                    <a:pt x="1516" y="4104"/>
                    <a:pt x="1516" y="4363"/>
                    <a:pt x="1331" y="4400"/>
                  </a:cubicBezTo>
                  <a:cubicBezTo>
                    <a:pt x="1036" y="4437"/>
                    <a:pt x="1147" y="4067"/>
                    <a:pt x="1110" y="3771"/>
                  </a:cubicBezTo>
                  <a:cubicBezTo>
                    <a:pt x="1036" y="2810"/>
                    <a:pt x="814" y="1886"/>
                    <a:pt x="444" y="1035"/>
                  </a:cubicBezTo>
                  <a:cubicBezTo>
                    <a:pt x="370" y="850"/>
                    <a:pt x="0" y="444"/>
                    <a:pt x="2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1"/>
            <p:cNvSpPr/>
            <p:nvPr/>
          </p:nvSpPr>
          <p:spPr>
            <a:xfrm>
              <a:off x="4308175" y="1208600"/>
              <a:ext cx="43450" cy="96150"/>
            </a:xfrm>
            <a:custGeom>
              <a:avLst/>
              <a:gdLst/>
              <a:ahLst/>
              <a:cxnLst/>
              <a:rect l="l" t="t" r="r" b="b"/>
              <a:pathLst>
                <a:path w="1738" h="3846" extrusionOk="0">
                  <a:moveTo>
                    <a:pt x="1294" y="3845"/>
                  </a:moveTo>
                  <a:cubicBezTo>
                    <a:pt x="1072" y="3734"/>
                    <a:pt x="1183" y="3475"/>
                    <a:pt x="1146" y="3291"/>
                  </a:cubicBezTo>
                  <a:cubicBezTo>
                    <a:pt x="1035" y="2403"/>
                    <a:pt x="814" y="1516"/>
                    <a:pt x="481" y="703"/>
                  </a:cubicBezTo>
                  <a:cubicBezTo>
                    <a:pt x="407" y="555"/>
                    <a:pt x="0" y="0"/>
                    <a:pt x="444" y="0"/>
                  </a:cubicBezTo>
                  <a:cubicBezTo>
                    <a:pt x="629" y="0"/>
                    <a:pt x="961" y="777"/>
                    <a:pt x="1035" y="961"/>
                  </a:cubicBezTo>
                  <a:cubicBezTo>
                    <a:pt x="1220" y="1516"/>
                    <a:pt x="1368" y="2108"/>
                    <a:pt x="1479" y="2699"/>
                  </a:cubicBezTo>
                  <a:cubicBezTo>
                    <a:pt x="1516" y="3106"/>
                    <a:pt x="1738" y="3697"/>
                    <a:pt x="1294" y="3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1"/>
            <p:cNvSpPr/>
            <p:nvPr/>
          </p:nvSpPr>
          <p:spPr>
            <a:xfrm>
              <a:off x="4278600" y="1224300"/>
              <a:ext cx="45300" cy="101700"/>
            </a:xfrm>
            <a:custGeom>
              <a:avLst/>
              <a:gdLst/>
              <a:ahLst/>
              <a:cxnLst/>
              <a:rect l="l" t="t" r="r" b="b"/>
              <a:pathLst>
                <a:path w="1812" h="4068" extrusionOk="0">
                  <a:moveTo>
                    <a:pt x="1479" y="4068"/>
                  </a:moveTo>
                  <a:cubicBezTo>
                    <a:pt x="1109" y="3994"/>
                    <a:pt x="1257" y="3698"/>
                    <a:pt x="1257" y="3439"/>
                  </a:cubicBezTo>
                  <a:cubicBezTo>
                    <a:pt x="1109" y="2589"/>
                    <a:pt x="887" y="1738"/>
                    <a:pt x="555" y="925"/>
                  </a:cubicBezTo>
                  <a:cubicBezTo>
                    <a:pt x="444" y="703"/>
                    <a:pt x="0" y="1"/>
                    <a:pt x="481" y="1"/>
                  </a:cubicBezTo>
                  <a:cubicBezTo>
                    <a:pt x="629" y="1"/>
                    <a:pt x="887" y="666"/>
                    <a:pt x="961" y="888"/>
                  </a:cubicBezTo>
                  <a:cubicBezTo>
                    <a:pt x="1257" y="1554"/>
                    <a:pt x="1442" y="2256"/>
                    <a:pt x="1590" y="2958"/>
                  </a:cubicBezTo>
                  <a:cubicBezTo>
                    <a:pt x="1627" y="3365"/>
                    <a:pt x="1812" y="3883"/>
                    <a:pt x="1479" y="4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1"/>
            <p:cNvSpPr/>
            <p:nvPr/>
          </p:nvSpPr>
          <p:spPr>
            <a:xfrm>
              <a:off x="4251800" y="1239100"/>
              <a:ext cx="41600" cy="109075"/>
            </a:xfrm>
            <a:custGeom>
              <a:avLst/>
              <a:gdLst/>
              <a:ahLst/>
              <a:cxnLst/>
              <a:rect l="l" t="t" r="r" b="b"/>
              <a:pathLst>
                <a:path w="1664" h="4363" extrusionOk="0">
                  <a:moveTo>
                    <a:pt x="1368" y="4363"/>
                  </a:moveTo>
                  <a:cubicBezTo>
                    <a:pt x="1035" y="4289"/>
                    <a:pt x="1109" y="3993"/>
                    <a:pt x="1072" y="3697"/>
                  </a:cubicBezTo>
                  <a:cubicBezTo>
                    <a:pt x="924" y="2588"/>
                    <a:pt x="555" y="1479"/>
                    <a:pt x="0" y="481"/>
                  </a:cubicBezTo>
                  <a:cubicBezTo>
                    <a:pt x="222" y="0"/>
                    <a:pt x="629" y="814"/>
                    <a:pt x="813" y="1109"/>
                  </a:cubicBezTo>
                  <a:cubicBezTo>
                    <a:pt x="961" y="1442"/>
                    <a:pt x="1109" y="1812"/>
                    <a:pt x="1146" y="2182"/>
                  </a:cubicBezTo>
                  <a:cubicBezTo>
                    <a:pt x="1220" y="2551"/>
                    <a:pt x="1368" y="2958"/>
                    <a:pt x="1405" y="3291"/>
                  </a:cubicBezTo>
                  <a:cubicBezTo>
                    <a:pt x="1479" y="3623"/>
                    <a:pt x="1664" y="4141"/>
                    <a:pt x="1368" y="4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1"/>
            <p:cNvSpPr/>
            <p:nvPr/>
          </p:nvSpPr>
          <p:spPr>
            <a:xfrm>
              <a:off x="4224975" y="1266825"/>
              <a:ext cx="36075" cy="99850"/>
            </a:xfrm>
            <a:custGeom>
              <a:avLst/>
              <a:gdLst/>
              <a:ahLst/>
              <a:cxnLst/>
              <a:rect l="l" t="t" r="r" b="b"/>
              <a:pathLst>
                <a:path w="1443" h="3994" extrusionOk="0">
                  <a:moveTo>
                    <a:pt x="1147" y="3993"/>
                  </a:moveTo>
                  <a:cubicBezTo>
                    <a:pt x="814" y="3993"/>
                    <a:pt x="925" y="3734"/>
                    <a:pt x="925" y="3550"/>
                  </a:cubicBezTo>
                  <a:cubicBezTo>
                    <a:pt x="814" y="2662"/>
                    <a:pt x="629" y="1812"/>
                    <a:pt x="297" y="1036"/>
                  </a:cubicBezTo>
                  <a:cubicBezTo>
                    <a:pt x="223" y="814"/>
                    <a:pt x="1" y="703"/>
                    <a:pt x="1" y="444"/>
                  </a:cubicBezTo>
                  <a:cubicBezTo>
                    <a:pt x="260" y="0"/>
                    <a:pt x="740" y="888"/>
                    <a:pt x="851" y="1220"/>
                  </a:cubicBezTo>
                  <a:cubicBezTo>
                    <a:pt x="962" y="1553"/>
                    <a:pt x="1036" y="2145"/>
                    <a:pt x="1147" y="2625"/>
                  </a:cubicBezTo>
                  <a:cubicBezTo>
                    <a:pt x="1258" y="3143"/>
                    <a:pt x="1443" y="3771"/>
                    <a:pt x="1147" y="3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1"/>
            <p:cNvSpPr/>
            <p:nvPr/>
          </p:nvSpPr>
          <p:spPr>
            <a:xfrm>
              <a:off x="4201875" y="1289000"/>
              <a:ext cx="33300" cy="84150"/>
            </a:xfrm>
            <a:custGeom>
              <a:avLst/>
              <a:gdLst/>
              <a:ahLst/>
              <a:cxnLst/>
              <a:rect l="l" t="t" r="r" b="b"/>
              <a:pathLst>
                <a:path w="1332" h="3366" extrusionOk="0">
                  <a:moveTo>
                    <a:pt x="1110" y="3365"/>
                  </a:moveTo>
                  <a:cubicBezTo>
                    <a:pt x="703" y="3217"/>
                    <a:pt x="814" y="2700"/>
                    <a:pt x="703" y="2367"/>
                  </a:cubicBezTo>
                  <a:cubicBezTo>
                    <a:pt x="629" y="1997"/>
                    <a:pt x="481" y="1627"/>
                    <a:pt x="370" y="1295"/>
                  </a:cubicBezTo>
                  <a:cubicBezTo>
                    <a:pt x="259" y="962"/>
                    <a:pt x="1" y="703"/>
                    <a:pt x="38" y="370"/>
                  </a:cubicBezTo>
                  <a:cubicBezTo>
                    <a:pt x="333" y="1"/>
                    <a:pt x="592" y="814"/>
                    <a:pt x="740" y="1221"/>
                  </a:cubicBezTo>
                  <a:cubicBezTo>
                    <a:pt x="888" y="1590"/>
                    <a:pt x="1073" y="2034"/>
                    <a:pt x="1147" y="2293"/>
                  </a:cubicBezTo>
                  <a:cubicBezTo>
                    <a:pt x="1221" y="2663"/>
                    <a:pt x="1332" y="3180"/>
                    <a:pt x="1110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1"/>
            <p:cNvSpPr/>
            <p:nvPr/>
          </p:nvSpPr>
          <p:spPr>
            <a:xfrm>
              <a:off x="4178775" y="1310275"/>
              <a:ext cx="35150" cy="75800"/>
            </a:xfrm>
            <a:custGeom>
              <a:avLst/>
              <a:gdLst/>
              <a:ahLst/>
              <a:cxnLst/>
              <a:rect l="l" t="t" r="r" b="b"/>
              <a:pathLst>
                <a:path w="1406" h="3032" extrusionOk="0">
                  <a:moveTo>
                    <a:pt x="1146" y="3032"/>
                  </a:moveTo>
                  <a:cubicBezTo>
                    <a:pt x="777" y="2995"/>
                    <a:pt x="851" y="2551"/>
                    <a:pt x="777" y="2292"/>
                  </a:cubicBezTo>
                  <a:cubicBezTo>
                    <a:pt x="629" y="1812"/>
                    <a:pt x="481" y="1331"/>
                    <a:pt x="259" y="924"/>
                  </a:cubicBezTo>
                  <a:cubicBezTo>
                    <a:pt x="148" y="739"/>
                    <a:pt x="0" y="629"/>
                    <a:pt x="37" y="407"/>
                  </a:cubicBezTo>
                  <a:cubicBezTo>
                    <a:pt x="407" y="0"/>
                    <a:pt x="814" y="1072"/>
                    <a:pt x="962" y="1553"/>
                  </a:cubicBezTo>
                  <a:cubicBezTo>
                    <a:pt x="1036" y="1812"/>
                    <a:pt x="1109" y="2107"/>
                    <a:pt x="1183" y="2329"/>
                  </a:cubicBezTo>
                  <a:cubicBezTo>
                    <a:pt x="1257" y="2551"/>
                    <a:pt x="1405" y="2921"/>
                    <a:pt x="1146" y="30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1"/>
            <p:cNvSpPr/>
            <p:nvPr/>
          </p:nvSpPr>
          <p:spPr>
            <a:xfrm>
              <a:off x="4036425" y="797300"/>
              <a:ext cx="808775" cy="636850"/>
            </a:xfrm>
            <a:custGeom>
              <a:avLst/>
              <a:gdLst/>
              <a:ahLst/>
              <a:cxnLst/>
              <a:rect l="l" t="t" r="r" b="b"/>
              <a:pathLst>
                <a:path w="32351" h="25474" extrusionOk="0">
                  <a:moveTo>
                    <a:pt x="24660" y="148"/>
                  </a:moveTo>
                  <a:cubicBezTo>
                    <a:pt x="26028" y="0"/>
                    <a:pt x="27396" y="185"/>
                    <a:pt x="28690" y="666"/>
                  </a:cubicBezTo>
                  <a:cubicBezTo>
                    <a:pt x="29023" y="888"/>
                    <a:pt x="29356" y="1109"/>
                    <a:pt x="29688" y="1368"/>
                  </a:cubicBezTo>
                  <a:cubicBezTo>
                    <a:pt x="30206" y="1701"/>
                    <a:pt x="30687" y="2108"/>
                    <a:pt x="31130" y="2551"/>
                  </a:cubicBezTo>
                  <a:cubicBezTo>
                    <a:pt x="31574" y="3069"/>
                    <a:pt x="31907" y="3660"/>
                    <a:pt x="32091" y="4326"/>
                  </a:cubicBezTo>
                  <a:cubicBezTo>
                    <a:pt x="32350" y="5583"/>
                    <a:pt x="32165" y="6914"/>
                    <a:pt x="31574" y="8060"/>
                  </a:cubicBezTo>
                  <a:cubicBezTo>
                    <a:pt x="30982" y="9095"/>
                    <a:pt x="30169" y="9945"/>
                    <a:pt x="29208" y="10574"/>
                  </a:cubicBezTo>
                  <a:cubicBezTo>
                    <a:pt x="28209" y="11313"/>
                    <a:pt x="27396" y="12053"/>
                    <a:pt x="26435" y="12681"/>
                  </a:cubicBezTo>
                  <a:cubicBezTo>
                    <a:pt x="24919" y="13642"/>
                    <a:pt x="23773" y="14863"/>
                    <a:pt x="22294" y="15861"/>
                  </a:cubicBezTo>
                  <a:cubicBezTo>
                    <a:pt x="21851" y="16193"/>
                    <a:pt x="21333" y="16489"/>
                    <a:pt x="20852" y="16785"/>
                  </a:cubicBezTo>
                  <a:cubicBezTo>
                    <a:pt x="20335" y="17118"/>
                    <a:pt x="19780" y="17340"/>
                    <a:pt x="19300" y="17709"/>
                  </a:cubicBezTo>
                  <a:cubicBezTo>
                    <a:pt x="17007" y="19484"/>
                    <a:pt x="14530" y="21000"/>
                    <a:pt x="12053" y="22626"/>
                  </a:cubicBezTo>
                  <a:cubicBezTo>
                    <a:pt x="11610" y="22959"/>
                    <a:pt x="11129" y="23329"/>
                    <a:pt x="10648" y="23662"/>
                  </a:cubicBezTo>
                  <a:cubicBezTo>
                    <a:pt x="9724" y="24290"/>
                    <a:pt x="9207" y="24771"/>
                    <a:pt x="7950" y="25103"/>
                  </a:cubicBezTo>
                  <a:cubicBezTo>
                    <a:pt x="6766" y="25436"/>
                    <a:pt x="5546" y="25473"/>
                    <a:pt x="4363" y="25177"/>
                  </a:cubicBezTo>
                  <a:cubicBezTo>
                    <a:pt x="3957" y="25029"/>
                    <a:pt x="3550" y="24845"/>
                    <a:pt x="3180" y="24623"/>
                  </a:cubicBezTo>
                  <a:cubicBezTo>
                    <a:pt x="2367" y="24290"/>
                    <a:pt x="1665" y="23735"/>
                    <a:pt x="1147" y="22996"/>
                  </a:cubicBezTo>
                  <a:cubicBezTo>
                    <a:pt x="408" y="21924"/>
                    <a:pt x="1" y="20149"/>
                    <a:pt x="223" y="18042"/>
                  </a:cubicBezTo>
                  <a:cubicBezTo>
                    <a:pt x="408" y="16526"/>
                    <a:pt x="1036" y="15121"/>
                    <a:pt x="2108" y="14012"/>
                  </a:cubicBezTo>
                  <a:cubicBezTo>
                    <a:pt x="2330" y="13716"/>
                    <a:pt x="2626" y="13458"/>
                    <a:pt x="2922" y="13236"/>
                  </a:cubicBezTo>
                  <a:cubicBezTo>
                    <a:pt x="3143" y="13088"/>
                    <a:pt x="3402" y="13051"/>
                    <a:pt x="3661" y="12903"/>
                  </a:cubicBezTo>
                  <a:cubicBezTo>
                    <a:pt x="4215" y="12533"/>
                    <a:pt x="4770" y="12164"/>
                    <a:pt x="5251" y="11720"/>
                  </a:cubicBezTo>
                  <a:cubicBezTo>
                    <a:pt x="5805" y="11313"/>
                    <a:pt x="6434" y="10981"/>
                    <a:pt x="6988" y="10648"/>
                  </a:cubicBezTo>
                  <a:cubicBezTo>
                    <a:pt x="7839" y="10093"/>
                    <a:pt x="8652" y="9502"/>
                    <a:pt x="9539" y="8984"/>
                  </a:cubicBezTo>
                  <a:cubicBezTo>
                    <a:pt x="9835" y="8799"/>
                    <a:pt x="10168" y="8688"/>
                    <a:pt x="10464" y="8504"/>
                  </a:cubicBezTo>
                  <a:cubicBezTo>
                    <a:pt x="11055" y="8208"/>
                    <a:pt x="11573" y="7653"/>
                    <a:pt x="12164" y="7284"/>
                  </a:cubicBezTo>
                  <a:cubicBezTo>
                    <a:pt x="12756" y="6914"/>
                    <a:pt x="13236" y="6396"/>
                    <a:pt x="13791" y="6063"/>
                  </a:cubicBezTo>
                  <a:cubicBezTo>
                    <a:pt x="14272" y="5768"/>
                    <a:pt x="14715" y="5583"/>
                    <a:pt x="15159" y="5287"/>
                  </a:cubicBezTo>
                  <a:cubicBezTo>
                    <a:pt x="16305" y="4437"/>
                    <a:pt x="17488" y="3513"/>
                    <a:pt x="18782" y="2699"/>
                  </a:cubicBezTo>
                  <a:cubicBezTo>
                    <a:pt x="19263" y="2440"/>
                    <a:pt x="19669" y="2255"/>
                    <a:pt x="20150" y="1960"/>
                  </a:cubicBezTo>
                  <a:cubicBezTo>
                    <a:pt x="21518" y="1072"/>
                    <a:pt x="23071" y="481"/>
                    <a:pt x="24660" y="148"/>
                  </a:cubicBezTo>
                  <a:close/>
                  <a:moveTo>
                    <a:pt x="22294" y="11424"/>
                  </a:moveTo>
                  <a:cubicBezTo>
                    <a:pt x="22442" y="11868"/>
                    <a:pt x="22516" y="12349"/>
                    <a:pt x="22553" y="12829"/>
                  </a:cubicBezTo>
                  <a:cubicBezTo>
                    <a:pt x="23329" y="12644"/>
                    <a:pt x="23108" y="11905"/>
                    <a:pt x="22849" y="11055"/>
                  </a:cubicBezTo>
                  <a:cubicBezTo>
                    <a:pt x="22664" y="10389"/>
                    <a:pt x="22479" y="9945"/>
                    <a:pt x="22331" y="9465"/>
                  </a:cubicBezTo>
                  <a:cubicBezTo>
                    <a:pt x="22812" y="9169"/>
                    <a:pt x="22923" y="9871"/>
                    <a:pt x="22997" y="10204"/>
                  </a:cubicBezTo>
                  <a:cubicBezTo>
                    <a:pt x="23662" y="10204"/>
                    <a:pt x="23736" y="11165"/>
                    <a:pt x="23921" y="11757"/>
                  </a:cubicBezTo>
                  <a:cubicBezTo>
                    <a:pt x="24438" y="11091"/>
                    <a:pt x="23477" y="10278"/>
                    <a:pt x="23736" y="9687"/>
                  </a:cubicBezTo>
                  <a:cubicBezTo>
                    <a:pt x="23588" y="9354"/>
                    <a:pt x="23329" y="9169"/>
                    <a:pt x="23218" y="8836"/>
                  </a:cubicBezTo>
                  <a:cubicBezTo>
                    <a:pt x="23662" y="8504"/>
                    <a:pt x="23810" y="8984"/>
                    <a:pt x="24032" y="9354"/>
                  </a:cubicBezTo>
                  <a:cubicBezTo>
                    <a:pt x="24069" y="9465"/>
                    <a:pt x="24143" y="9761"/>
                    <a:pt x="24217" y="9798"/>
                  </a:cubicBezTo>
                  <a:cubicBezTo>
                    <a:pt x="24254" y="9871"/>
                    <a:pt x="24475" y="9724"/>
                    <a:pt x="24512" y="9908"/>
                  </a:cubicBezTo>
                  <a:cubicBezTo>
                    <a:pt x="24623" y="10278"/>
                    <a:pt x="24512" y="10833"/>
                    <a:pt x="24808" y="11055"/>
                  </a:cubicBezTo>
                  <a:cubicBezTo>
                    <a:pt x="25067" y="10500"/>
                    <a:pt x="24697" y="9982"/>
                    <a:pt x="24512" y="9613"/>
                  </a:cubicBezTo>
                  <a:cubicBezTo>
                    <a:pt x="24365" y="9391"/>
                    <a:pt x="24143" y="9021"/>
                    <a:pt x="24512" y="8873"/>
                  </a:cubicBezTo>
                  <a:cubicBezTo>
                    <a:pt x="24882" y="9317"/>
                    <a:pt x="25141" y="9834"/>
                    <a:pt x="25289" y="10389"/>
                  </a:cubicBezTo>
                  <a:cubicBezTo>
                    <a:pt x="25178" y="9280"/>
                    <a:pt x="24697" y="8577"/>
                    <a:pt x="24402" y="7690"/>
                  </a:cubicBezTo>
                  <a:cubicBezTo>
                    <a:pt x="24402" y="7690"/>
                    <a:pt x="24438" y="7653"/>
                    <a:pt x="24438" y="7579"/>
                  </a:cubicBezTo>
                  <a:cubicBezTo>
                    <a:pt x="24882" y="7394"/>
                    <a:pt x="24882" y="7912"/>
                    <a:pt x="24993" y="8171"/>
                  </a:cubicBezTo>
                  <a:cubicBezTo>
                    <a:pt x="25326" y="8836"/>
                    <a:pt x="25585" y="9576"/>
                    <a:pt x="25732" y="10315"/>
                  </a:cubicBezTo>
                  <a:cubicBezTo>
                    <a:pt x="26139" y="9908"/>
                    <a:pt x="25104" y="9132"/>
                    <a:pt x="25659" y="8799"/>
                  </a:cubicBezTo>
                  <a:cubicBezTo>
                    <a:pt x="26028" y="8984"/>
                    <a:pt x="25954" y="9650"/>
                    <a:pt x="26250" y="9908"/>
                  </a:cubicBezTo>
                  <a:cubicBezTo>
                    <a:pt x="26324" y="9465"/>
                    <a:pt x="25991" y="9058"/>
                    <a:pt x="25880" y="8614"/>
                  </a:cubicBezTo>
                  <a:cubicBezTo>
                    <a:pt x="25880" y="8541"/>
                    <a:pt x="25917" y="8430"/>
                    <a:pt x="25917" y="8356"/>
                  </a:cubicBezTo>
                  <a:cubicBezTo>
                    <a:pt x="25880" y="7986"/>
                    <a:pt x="25585" y="7690"/>
                    <a:pt x="25548" y="7320"/>
                  </a:cubicBezTo>
                  <a:cubicBezTo>
                    <a:pt x="25991" y="6877"/>
                    <a:pt x="26139" y="7875"/>
                    <a:pt x="26287" y="8282"/>
                  </a:cubicBezTo>
                  <a:cubicBezTo>
                    <a:pt x="26435" y="8725"/>
                    <a:pt x="26583" y="9132"/>
                    <a:pt x="26768" y="9539"/>
                  </a:cubicBezTo>
                  <a:cubicBezTo>
                    <a:pt x="27100" y="9354"/>
                    <a:pt x="26805" y="8910"/>
                    <a:pt x="26731" y="8504"/>
                  </a:cubicBezTo>
                  <a:cubicBezTo>
                    <a:pt x="26657" y="8245"/>
                    <a:pt x="26324" y="7579"/>
                    <a:pt x="26657" y="7542"/>
                  </a:cubicBezTo>
                  <a:cubicBezTo>
                    <a:pt x="27248" y="7468"/>
                    <a:pt x="26842" y="8836"/>
                    <a:pt x="27433" y="8910"/>
                  </a:cubicBezTo>
                  <a:cubicBezTo>
                    <a:pt x="27359" y="8430"/>
                    <a:pt x="27248" y="7949"/>
                    <a:pt x="27137" y="7505"/>
                  </a:cubicBezTo>
                  <a:cubicBezTo>
                    <a:pt x="27100" y="7431"/>
                    <a:pt x="26287" y="6248"/>
                    <a:pt x="26879" y="6322"/>
                  </a:cubicBezTo>
                  <a:cubicBezTo>
                    <a:pt x="27137" y="6322"/>
                    <a:pt x="27285" y="7173"/>
                    <a:pt x="27470" y="7284"/>
                  </a:cubicBezTo>
                  <a:cubicBezTo>
                    <a:pt x="27507" y="7025"/>
                    <a:pt x="27248" y="6766"/>
                    <a:pt x="27507" y="6655"/>
                  </a:cubicBezTo>
                  <a:cubicBezTo>
                    <a:pt x="27914" y="6618"/>
                    <a:pt x="27840" y="7062"/>
                    <a:pt x="27877" y="7284"/>
                  </a:cubicBezTo>
                  <a:cubicBezTo>
                    <a:pt x="28062" y="7764"/>
                    <a:pt x="28246" y="8245"/>
                    <a:pt x="28357" y="8762"/>
                  </a:cubicBezTo>
                  <a:cubicBezTo>
                    <a:pt x="28468" y="8762"/>
                    <a:pt x="28542" y="8688"/>
                    <a:pt x="28653" y="8688"/>
                  </a:cubicBezTo>
                  <a:cubicBezTo>
                    <a:pt x="28653" y="8060"/>
                    <a:pt x="28431" y="7431"/>
                    <a:pt x="28062" y="6988"/>
                  </a:cubicBezTo>
                  <a:cubicBezTo>
                    <a:pt x="28062" y="6877"/>
                    <a:pt x="28173" y="6840"/>
                    <a:pt x="28209" y="6729"/>
                  </a:cubicBezTo>
                  <a:cubicBezTo>
                    <a:pt x="28209" y="6359"/>
                    <a:pt x="27729" y="6359"/>
                    <a:pt x="27729" y="6063"/>
                  </a:cubicBezTo>
                  <a:cubicBezTo>
                    <a:pt x="27729" y="5953"/>
                    <a:pt x="27803" y="5879"/>
                    <a:pt x="27914" y="5842"/>
                  </a:cubicBezTo>
                  <a:cubicBezTo>
                    <a:pt x="28579" y="5731"/>
                    <a:pt x="28838" y="7690"/>
                    <a:pt x="29060" y="8097"/>
                  </a:cubicBezTo>
                  <a:cubicBezTo>
                    <a:pt x="29984" y="7653"/>
                    <a:pt x="28690" y="6470"/>
                    <a:pt x="29245" y="5879"/>
                  </a:cubicBezTo>
                  <a:cubicBezTo>
                    <a:pt x="29208" y="5620"/>
                    <a:pt x="28949" y="5509"/>
                    <a:pt x="28986" y="5139"/>
                  </a:cubicBezTo>
                  <a:cubicBezTo>
                    <a:pt x="29023" y="5102"/>
                    <a:pt x="29097" y="5065"/>
                    <a:pt x="29171" y="5028"/>
                  </a:cubicBezTo>
                  <a:cubicBezTo>
                    <a:pt x="29614" y="5398"/>
                    <a:pt x="29725" y="6063"/>
                    <a:pt x="29947" y="6655"/>
                  </a:cubicBezTo>
                  <a:cubicBezTo>
                    <a:pt x="29947" y="6322"/>
                    <a:pt x="30243" y="6248"/>
                    <a:pt x="30280" y="5916"/>
                  </a:cubicBezTo>
                  <a:cubicBezTo>
                    <a:pt x="30317" y="5620"/>
                    <a:pt x="29836" y="5176"/>
                    <a:pt x="30206" y="4917"/>
                  </a:cubicBezTo>
                  <a:cubicBezTo>
                    <a:pt x="30095" y="4585"/>
                    <a:pt x="29947" y="4289"/>
                    <a:pt x="29762" y="3993"/>
                  </a:cubicBezTo>
                  <a:cubicBezTo>
                    <a:pt x="29762" y="4141"/>
                    <a:pt x="29614" y="4252"/>
                    <a:pt x="29503" y="4215"/>
                  </a:cubicBezTo>
                  <a:cubicBezTo>
                    <a:pt x="29245" y="4030"/>
                    <a:pt x="29319" y="3771"/>
                    <a:pt x="29171" y="3513"/>
                  </a:cubicBezTo>
                  <a:cubicBezTo>
                    <a:pt x="28912" y="3032"/>
                    <a:pt x="28357" y="2736"/>
                    <a:pt x="28209" y="2182"/>
                  </a:cubicBezTo>
                  <a:cubicBezTo>
                    <a:pt x="28209" y="2145"/>
                    <a:pt x="28283" y="2108"/>
                    <a:pt x="28320" y="2071"/>
                  </a:cubicBezTo>
                  <a:cubicBezTo>
                    <a:pt x="28949" y="2255"/>
                    <a:pt x="29060" y="2921"/>
                    <a:pt x="29503" y="3291"/>
                  </a:cubicBezTo>
                  <a:cubicBezTo>
                    <a:pt x="30095" y="3513"/>
                    <a:pt x="30613" y="4511"/>
                    <a:pt x="30687" y="5176"/>
                  </a:cubicBezTo>
                  <a:cubicBezTo>
                    <a:pt x="30723" y="5324"/>
                    <a:pt x="30650" y="5509"/>
                    <a:pt x="30687" y="5694"/>
                  </a:cubicBezTo>
                  <a:cubicBezTo>
                    <a:pt x="30723" y="5842"/>
                    <a:pt x="30871" y="5953"/>
                    <a:pt x="30908" y="6137"/>
                  </a:cubicBezTo>
                  <a:cubicBezTo>
                    <a:pt x="30908" y="6729"/>
                    <a:pt x="30760" y="7284"/>
                    <a:pt x="30539" y="7838"/>
                  </a:cubicBezTo>
                  <a:cubicBezTo>
                    <a:pt x="30206" y="8688"/>
                    <a:pt x="29171" y="9132"/>
                    <a:pt x="28431" y="9724"/>
                  </a:cubicBezTo>
                  <a:cubicBezTo>
                    <a:pt x="28246" y="9834"/>
                    <a:pt x="28136" y="10056"/>
                    <a:pt x="27988" y="10167"/>
                  </a:cubicBezTo>
                  <a:cubicBezTo>
                    <a:pt x="27803" y="10315"/>
                    <a:pt x="27507" y="10500"/>
                    <a:pt x="27248" y="10648"/>
                  </a:cubicBezTo>
                  <a:cubicBezTo>
                    <a:pt x="26731" y="11018"/>
                    <a:pt x="26213" y="11387"/>
                    <a:pt x="25622" y="11757"/>
                  </a:cubicBezTo>
                  <a:cubicBezTo>
                    <a:pt x="24512" y="12459"/>
                    <a:pt x="23477" y="13236"/>
                    <a:pt x="22442" y="14049"/>
                  </a:cubicBezTo>
                  <a:cubicBezTo>
                    <a:pt x="21998" y="14419"/>
                    <a:pt x="21370" y="14715"/>
                    <a:pt x="20815" y="15158"/>
                  </a:cubicBezTo>
                  <a:cubicBezTo>
                    <a:pt x="20039" y="15713"/>
                    <a:pt x="19558" y="16267"/>
                    <a:pt x="18708" y="16415"/>
                  </a:cubicBezTo>
                  <a:lnTo>
                    <a:pt x="18708" y="17118"/>
                  </a:lnTo>
                  <a:cubicBezTo>
                    <a:pt x="19817" y="16489"/>
                    <a:pt x="20889" y="15861"/>
                    <a:pt x="21961" y="15232"/>
                  </a:cubicBezTo>
                  <a:cubicBezTo>
                    <a:pt x="23034" y="14382"/>
                    <a:pt x="24106" y="13421"/>
                    <a:pt x="25289" y="12533"/>
                  </a:cubicBezTo>
                  <a:cubicBezTo>
                    <a:pt x="25843" y="12053"/>
                    <a:pt x="26472" y="11720"/>
                    <a:pt x="27026" y="11276"/>
                  </a:cubicBezTo>
                  <a:cubicBezTo>
                    <a:pt x="27581" y="10833"/>
                    <a:pt x="28209" y="10426"/>
                    <a:pt x="28764" y="10019"/>
                  </a:cubicBezTo>
                  <a:cubicBezTo>
                    <a:pt x="28912" y="9871"/>
                    <a:pt x="28986" y="9687"/>
                    <a:pt x="29134" y="9576"/>
                  </a:cubicBezTo>
                  <a:cubicBezTo>
                    <a:pt x="29282" y="9465"/>
                    <a:pt x="29503" y="9428"/>
                    <a:pt x="29651" y="9280"/>
                  </a:cubicBezTo>
                  <a:cubicBezTo>
                    <a:pt x="31093" y="8208"/>
                    <a:pt x="32017" y="5546"/>
                    <a:pt x="30908" y="3513"/>
                  </a:cubicBezTo>
                  <a:cubicBezTo>
                    <a:pt x="30687" y="3180"/>
                    <a:pt x="30428" y="2847"/>
                    <a:pt x="30095" y="2588"/>
                  </a:cubicBezTo>
                  <a:cubicBezTo>
                    <a:pt x="29060" y="1627"/>
                    <a:pt x="27692" y="1035"/>
                    <a:pt x="26287" y="851"/>
                  </a:cubicBezTo>
                  <a:cubicBezTo>
                    <a:pt x="25363" y="777"/>
                    <a:pt x="24402" y="888"/>
                    <a:pt x="23514" y="1183"/>
                  </a:cubicBezTo>
                  <a:cubicBezTo>
                    <a:pt x="22849" y="1442"/>
                    <a:pt x="22220" y="1738"/>
                    <a:pt x="21629" y="2071"/>
                  </a:cubicBezTo>
                  <a:cubicBezTo>
                    <a:pt x="20372" y="2662"/>
                    <a:pt x="19115" y="3328"/>
                    <a:pt x="17969" y="4141"/>
                  </a:cubicBezTo>
                  <a:cubicBezTo>
                    <a:pt x="16749" y="4880"/>
                    <a:pt x="15750" y="5916"/>
                    <a:pt x="14456" y="6544"/>
                  </a:cubicBezTo>
                  <a:cubicBezTo>
                    <a:pt x="13865" y="6914"/>
                    <a:pt x="13310" y="7357"/>
                    <a:pt x="12793" y="7838"/>
                  </a:cubicBezTo>
                  <a:cubicBezTo>
                    <a:pt x="14715" y="8282"/>
                    <a:pt x="16379" y="9576"/>
                    <a:pt x="17303" y="11350"/>
                  </a:cubicBezTo>
                  <a:cubicBezTo>
                    <a:pt x="17414" y="11572"/>
                    <a:pt x="17488" y="11794"/>
                    <a:pt x="17599" y="12016"/>
                  </a:cubicBezTo>
                  <a:cubicBezTo>
                    <a:pt x="17710" y="12201"/>
                    <a:pt x="17895" y="12385"/>
                    <a:pt x="18006" y="12607"/>
                  </a:cubicBezTo>
                  <a:cubicBezTo>
                    <a:pt x="18486" y="13606"/>
                    <a:pt x="18745" y="14678"/>
                    <a:pt x="18782" y="15787"/>
                  </a:cubicBezTo>
                  <a:cubicBezTo>
                    <a:pt x="18893" y="15528"/>
                    <a:pt x="18893" y="15232"/>
                    <a:pt x="18819" y="14973"/>
                  </a:cubicBezTo>
                  <a:cubicBezTo>
                    <a:pt x="18708" y="14382"/>
                    <a:pt x="18597" y="13827"/>
                    <a:pt x="18412" y="13273"/>
                  </a:cubicBezTo>
                  <a:cubicBezTo>
                    <a:pt x="18227" y="13088"/>
                    <a:pt x="17858" y="12459"/>
                    <a:pt x="18338" y="12349"/>
                  </a:cubicBezTo>
                  <a:cubicBezTo>
                    <a:pt x="18708" y="12829"/>
                    <a:pt x="18819" y="13532"/>
                    <a:pt x="19078" y="14086"/>
                  </a:cubicBezTo>
                  <a:cubicBezTo>
                    <a:pt x="19004" y="13569"/>
                    <a:pt x="18930" y="13088"/>
                    <a:pt x="18782" y="12570"/>
                  </a:cubicBezTo>
                  <a:cubicBezTo>
                    <a:pt x="18708" y="12349"/>
                    <a:pt x="18486" y="12201"/>
                    <a:pt x="18523" y="11942"/>
                  </a:cubicBezTo>
                  <a:cubicBezTo>
                    <a:pt x="18819" y="11720"/>
                    <a:pt x="18967" y="12090"/>
                    <a:pt x="19078" y="12238"/>
                  </a:cubicBezTo>
                  <a:cubicBezTo>
                    <a:pt x="19078" y="12090"/>
                    <a:pt x="19263" y="11979"/>
                    <a:pt x="19373" y="12053"/>
                  </a:cubicBezTo>
                  <a:cubicBezTo>
                    <a:pt x="19669" y="12792"/>
                    <a:pt x="19854" y="13569"/>
                    <a:pt x="20002" y="14382"/>
                  </a:cubicBezTo>
                  <a:cubicBezTo>
                    <a:pt x="19891" y="14382"/>
                    <a:pt x="19891" y="14530"/>
                    <a:pt x="19743" y="14493"/>
                  </a:cubicBezTo>
                  <a:cubicBezTo>
                    <a:pt x="19558" y="14456"/>
                    <a:pt x="19595" y="14049"/>
                    <a:pt x="19447" y="13901"/>
                  </a:cubicBezTo>
                  <a:cubicBezTo>
                    <a:pt x="19484" y="14308"/>
                    <a:pt x="19558" y="14678"/>
                    <a:pt x="19595" y="15084"/>
                  </a:cubicBezTo>
                  <a:cubicBezTo>
                    <a:pt x="19817" y="15121"/>
                    <a:pt x="20039" y="15010"/>
                    <a:pt x="20187" y="14863"/>
                  </a:cubicBezTo>
                  <a:cubicBezTo>
                    <a:pt x="20224" y="14049"/>
                    <a:pt x="20113" y="13199"/>
                    <a:pt x="19928" y="12422"/>
                  </a:cubicBezTo>
                  <a:cubicBezTo>
                    <a:pt x="19817" y="12016"/>
                    <a:pt x="19410" y="11387"/>
                    <a:pt x="19817" y="11165"/>
                  </a:cubicBezTo>
                  <a:cubicBezTo>
                    <a:pt x="20409" y="11868"/>
                    <a:pt x="20483" y="13125"/>
                    <a:pt x="20594" y="14308"/>
                  </a:cubicBezTo>
                  <a:cubicBezTo>
                    <a:pt x="20963" y="14271"/>
                    <a:pt x="20815" y="13864"/>
                    <a:pt x="20778" y="13532"/>
                  </a:cubicBezTo>
                  <a:cubicBezTo>
                    <a:pt x="20741" y="13199"/>
                    <a:pt x="20704" y="12866"/>
                    <a:pt x="20594" y="12570"/>
                  </a:cubicBezTo>
                  <a:cubicBezTo>
                    <a:pt x="20483" y="12349"/>
                    <a:pt x="20113" y="12053"/>
                    <a:pt x="20520" y="11942"/>
                  </a:cubicBezTo>
                  <a:cubicBezTo>
                    <a:pt x="20741" y="11942"/>
                    <a:pt x="20741" y="12164"/>
                    <a:pt x="20889" y="12275"/>
                  </a:cubicBezTo>
                  <a:cubicBezTo>
                    <a:pt x="20889" y="11794"/>
                    <a:pt x="20298" y="11018"/>
                    <a:pt x="20815" y="10759"/>
                  </a:cubicBezTo>
                  <a:cubicBezTo>
                    <a:pt x="21037" y="10796"/>
                    <a:pt x="21000" y="11165"/>
                    <a:pt x="21074" y="11313"/>
                  </a:cubicBezTo>
                  <a:cubicBezTo>
                    <a:pt x="21148" y="11387"/>
                    <a:pt x="21259" y="11202"/>
                    <a:pt x="21407" y="11276"/>
                  </a:cubicBezTo>
                  <a:cubicBezTo>
                    <a:pt x="21740" y="11794"/>
                    <a:pt x="21998" y="12349"/>
                    <a:pt x="22220" y="12903"/>
                  </a:cubicBezTo>
                  <a:cubicBezTo>
                    <a:pt x="22146" y="12164"/>
                    <a:pt x="21961" y="11461"/>
                    <a:pt x="21666" y="10796"/>
                  </a:cubicBezTo>
                  <a:cubicBezTo>
                    <a:pt x="21592" y="10611"/>
                    <a:pt x="21296" y="10352"/>
                    <a:pt x="21518" y="10130"/>
                  </a:cubicBezTo>
                  <a:cubicBezTo>
                    <a:pt x="21961" y="10093"/>
                    <a:pt x="21998" y="10722"/>
                    <a:pt x="22220" y="10981"/>
                  </a:cubicBezTo>
                  <a:cubicBezTo>
                    <a:pt x="22220" y="10796"/>
                    <a:pt x="22035" y="10722"/>
                    <a:pt x="22109" y="10463"/>
                  </a:cubicBezTo>
                  <a:cubicBezTo>
                    <a:pt x="22183" y="10463"/>
                    <a:pt x="22183" y="10315"/>
                    <a:pt x="22331" y="10352"/>
                  </a:cubicBezTo>
                  <a:cubicBezTo>
                    <a:pt x="22664" y="10981"/>
                    <a:pt x="22923" y="11646"/>
                    <a:pt x="23071" y="12349"/>
                  </a:cubicBezTo>
                  <a:cubicBezTo>
                    <a:pt x="22997" y="12422"/>
                    <a:pt x="22960" y="12533"/>
                    <a:pt x="22812" y="12533"/>
                  </a:cubicBezTo>
                  <a:cubicBezTo>
                    <a:pt x="22405" y="12385"/>
                    <a:pt x="22590" y="11498"/>
                    <a:pt x="22294" y="11424"/>
                  </a:cubicBezTo>
                  <a:close/>
                  <a:moveTo>
                    <a:pt x="27951" y="9058"/>
                  </a:moveTo>
                  <a:cubicBezTo>
                    <a:pt x="28062" y="8651"/>
                    <a:pt x="27692" y="8060"/>
                    <a:pt x="27581" y="7653"/>
                  </a:cubicBezTo>
                  <a:cubicBezTo>
                    <a:pt x="27655" y="8134"/>
                    <a:pt x="27766" y="8614"/>
                    <a:pt x="27951" y="9058"/>
                  </a:cubicBezTo>
                  <a:close/>
                  <a:moveTo>
                    <a:pt x="10870" y="9169"/>
                  </a:moveTo>
                  <a:cubicBezTo>
                    <a:pt x="9059" y="10167"/>
                    <a:pt x="7321" y="11239"/>
                    <a:pt x="5657" y="12422"/>
                  </a:cubicBezTo>
                  <a:cubicBezTo>
                    <a:pt x="5103" y="12829"/>
                    <a:pt x="4548" y="13236"/>
                    <a:pt x="3957" y="13606"/>
                  </a:cubicBezTo>
                  <a:cubicBezTo>
                    <a:pt x="3735" y="13716"/>
                    <a:pt x="3476" y="13790"/>
                    <a:pt x="3291" y="13901"/>
                  </a:cubicBezTo>
                  <a:cubicBezTo>
                    <a:pt x="3032" y="14086"/>
                    <a:pt x="2774" y="14308"/>
                    <a:pt x="2552" y="14567"/>
                  </a:cubicBezTo>
                  <a:cubicBezTo>
                    <a:pt x="1665" y="15602"/>
                    <a:pt x="1110" y="16859"/>
                    <a:pt x="962" y="18227"/>
                  </a:cubicBezTo>
                  <a:cubicBezTo>
                    <a:pt x="740" y="20593"/>
                    <a:pt x="1258" y="22368"/>
                    <a:pt x="2478" y="23366"/>
                  </a:cubicBezTo>
                  <a:cubicBezTo>
                    <a:pt x="2811" y="23588"/>
                    <a:pt x="3143" y="23772"/>
                    <a:pt x="3476" y="23957"/>
                  </a:cubicBezTo>
                  <a:cubicBezTo>
                    <a:pt x="4437" y="24475"/>
                    <a:pt x="5509" y="24734"/>
                    <a:pt x="6619" y="24623"/>
                  </a:cubicBezTo>
                  <a:cubicBezTo>
                    <a:pt x="7395" y="24549"/>
                    <a:pt x="8134" y="24327"/>
                    <a:pt x="8837" y="24031"/>
                  </a:cubicBezTo>
                  <a:cubicBezTo>
                    <a:pt x="9207" y="23772"/>
                    <a:pt x="9539" y="23477"/>
                    <a:pt x="9872" y="23218"/>
                  </a:cubicBezTo>
                  <a:cubicBezTo>
                    <a:pt x="10242" y="22922"/>
                    <a:pt x="10611" y="22663"/>
                    <a:pt x="10981" y="22405"/>
                  </a:cubicBezTo>
                  <a:cubicBezTo>
                    <a:pt x="11794" y="21961"/>
                    <a:pt x="12497" y="21369"/>
                    <a:pt x="13273" y="20926"/>
                  </a:cubicBezTo>
                  <a:cubicBezTo>
                    <a:pt x="14826" y="20001"/>
                    <a:pt x="16194" y="18929"/>
                    <a:pt x="17784" y="17857"/>
                  </a:cubicBezTo>
                  <a:cubicBezTo>
                    <a:pt x="17969" y="17044"/>
                    <a:pt x="18043" y="16193"/>
                    <a:pt x="18006" y="15380"/>
                  </a:cubicBezTo>
                  <a:cubicBezTo>
                    <a:pt x="17895" y="14530"/>
                    <a:pt x="17673" y="13716"/>
                    <a:pt x="17303" y="12977"/>
                  </a:cubicBezTo>
                  <a:cubicBezTo>
                    <a:pt x="17192" y="12681"/>
                    <a:pt x="16970" y="12422"/>
                    <a:pt x="16823" y="12164"/>
                  </a:cubicBezTo>
                  <a:cubicBezTo>
                    <a:pt x="16083" y="10722"/>
                    <a:pt x="15085" y="9502"/>
                    <a:pt x="13532" y="8873"/>
                  </a:cubicBezTo>
                  <a:cubicBezTo>
                    <a:pt x="12978" y="8651"/>
                    <a:pt x="12386" y="8541"/>
                    <a:pt x="11794" y="8541"/>
                  </a:cubicBezTo>
                  <a:cubicBezTo>
                    <a:pt x="11794" y="8541"/>
                    <a:pt x="11758" y="8541"/>
                    <a:pt x="11758" y="8577"/>
                  </a:cubicBezTo>
                  <a:cubicBezTo>
                    <a:pt x="11462" y="8725"/>
                    <a:pt x="11166" y="8984"/>
                    <a:pt x="10870" y="9169"/>
                  </a:cubicBezTo>
                  <a:close/>
                  <a:moveTo>
                    <a:pt x="23551" y="12090"/>
                  </a:moveTo>
                  <a:cubicBezTo>
                    <a:pt x="23551" y="11794"/>
                    <a:pt x="23440" y="11646"/>
                    <a:pt x="23477" y="11387"/>
                  </a:cubicBezTo>
                  <a:cubicBezTo>
                    <a:pt x="23366" y="11350"/>
                    <a:pt x="23329" y="10907"/>
                    <a:pt x="23255" y="11091"/>
                  </a:cubicBezTo>
                  <a:cubicBezTo>
                    <a:pt x="23440" y="11387"/>
                    <a:pt x="23403" y="11794"/>
                    <a:pt x="23551" y="12090"/>
                  </a:cubicBezTo>
                  <a:close/>
                  <a:moveTo>
                    <a:pt x="21481" y="13679"/>
                  </a:moveTo>
                  <a:cubicBezTo>
                    <a:pt x="21629" y="13716"/>
                    <a:pt x="21851" y="13495"/>
                    <a:pt x="21924" y="13310"/>
                  </a:cubicBezTo>
                  <a:cubicBezTo>
                    <a:pt x="21666" y="12792"/>
                    <a:pt x="21592" y="12127"/>
                    <a:pt x="21185" y="11757"/>
                  </a:cubicBezTo>
                  <a:cubicBezTo>
                    <a:pt x="21370" y="12385"/>
                    <a:pt x="21444" y="13051"/>
                    <a:pt x="21481" y="136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7" name="Google Shape;1467;p21"/>
          <p:cNvGrpSpPr/>
          <p:nvPr/>
        </p:nvGrpSpPr>
        <p:grpSpPr>
          <a:xfrm rot="-2122298">
            <a:off x="8161580" y="261444"/>
            <a:ext cx="1002535" cy="1614532"/>
            <a:chOff x="5285125" y="4093225"/>
            <a:chExt cx="635925" cy="1024125"/>
          </a:xfrm>
        </p:grpSpPr>
        <p:sp>
          <p:nvSpPr>
            <p:cNvPr id="1468" name="Google Shape;1468;p21"/>
            <p:cNvSpPr/>
            <p:nvPr/>
          </p:nvSpPr>
          <p:spPr>
            <a:xfrm>
              <a:off x="5285125" y="4093225"/>
              <a:ext cx="635925" cy="1024125"/>
            </a:xfrm>
            <a:custGeom>
              <a:avLst/>
              <a:gdLst/>
              <a:ahLst/>
              <a:cxnLst/>
              <a:rect l="l" t="t" r="r" b="b"/>
              <a:pathLst>
                <a:path w="25437" h="40965" extrusionOk="0">
                  <a:moveTo>
                    <a:pt x="16378" y="7395"/>
                  </a:moveTo>
                  <a:cubicBezTo>
                    <a:pt x="16230" y="8726"/>
                    <a:pt x="16046" y="9576"/>
                    <a:pt x="16009" y="10685"/>
                  </a:cubicBezTo>
                  <a:cubicBezTo>
                    <a:pt x="15750" y="14382"/>
                    <a:pt x="16119" y="17451"/>
                    <a:pt x="17266" y="19965"/>
                  </a:cubicBezTo>
                  <a:cubicBezTo>
                    <a:pt x="17931" y="21555"/>
                    <a:pt x="18707" y="23108"/>
                    <a:pt x="19595" y="24586"/>
                  </a:cubicBezTo>
                  <a:cubicBezTo>
                    <a:pt x="20001" y="25326"/>
                    <a:pt x="20519" y="25991"/>
                    <a:pt x="20926" y="26731"/>
                  </a:cubicBezTo>
                  <a:cubicBezTo>
                    <a:pt x="21776" y="28173"/>
                    <a:pt x="22552" y="29688"/>
                    <a:pt x="23514" y="31093"/>
                  </a:cubicBezTo>
                  <a:cubicBezTo>
                    <a:pt x="24031" y="31759"/>
                    <a:pt x="24475" y="32461"/>
                    <a:pt x="24882" y="33201"/>
                  </a:cubicBezTo>
                  <a:cubicBezTo>
                    <a:pt x="25436" y="34458"/>
                    <a:pt x="25103" y="36417"/>
                    <a:pt x="24438" y="37378"/>
                  </a:cubicBezTo>
                  <a:cubicBezTo>
                    <a:pt x="24031" y="37896"/>
                    <a:pt x="23551" y="38339"/>
                    <a:pt x="22996" y="38709"/>
                  </a:cubicBezTo>
                  <a:cubicBezTo>
                    <a:pt x="22072" y="39375"/>
                    <a:pt x="20704" y="39670"/>
                    <a:pt x="19299" y="40003"/>
                  </a:cubicBezTo>
                  <a:cubicBezTo>
                    <a:pt x="18190" y="40336"/>
                    <a:pt x="17081" y="40558"/>
                    <a:pt x="15972" y="40669"/>
                  </a:cubicBezTo>
                  <a:cubicBezTo>
                    <a:pt x="12829" y="40964"/>
                    <a:pt x="9428" y="40484"/>
                    <a:pt x="6692" y="39892"/>
                  </a:cubicBezTo>
                  <a:cubicBezTo>
                    <a:pt x="5324" y="39670"/>
                    <a:pt x="3993" y="39264"/>
                    <a:pt x="2699" y="38783"/>
                  </a:cubicBezTo>
                  <a:cubicBezTo>
                    <a:pt x="1553" y="38266"/>
                    <a:pt x="666" y="37304"/>
                    <a:pt x="296" y="36121"/>
                  </a:cubicBezTo>
                  <a:cubicBezTo>
                    <a:pt x="0" y="34975"/>
                    <a:pt x="481" y="33718"/>
                    <a:pt x="888" y="32831"/>
                  </a:cubicBezTo>
                  <a:cubicBezTo>
                    <a:pt x="1479" y="31574"/>
                    <a:pt x="1997" y="30354"/>
                    <a:pt x="2625" y="29171"/>
                  </a:cubicBezTo>
                  <a:cubicBezTo>
                    <a:pt x="2958" y="28542"/>
                    <a:pt x="3328" y="27988"/>
                    <a:pt x="3623" y="27433"/>
                  </a:cubicBezTo>
                  <a:cubicBezTo>
                    <a:pt x="4067" y="26472"/>
                    <a:pt x="4400" y="25363"/>
                    <a:pt x="4843" y="24328"/>
                  </a:cubicBezTo>
                  <a:cubicBezTo>
                    <a:pt x="5324" y="23255"/>
                    <a:pt x="5842" y="22368"/>
                    <a:pt x="6248" y="21370"/>
                  </a:cubicBezTo>
                  <a:cubicBezTo>
                    <a:pt x="7210" y="19041"/>
                    <a:pt x="7653" y="16490"/>
                    <a:pt x="7468" y="13976"/>
                  </a:cubicBezTo>
                  <a:cubicBezTo>
                    <a:pt x="7431" y="13384"/>
                    <a:pt x="7283" y="12793"/>
                    <a:pt x="7173" y="12127"/>
                  </a:cubicBezTo>
                  <a:cubicBezTo>
                    <a:pt x="7062" y="10907"/>
                    <a:pt x="6877" y="9687"/>
                    <a:pt x="6581" y="8467"/>
                  </a:cubicBezTo>
                  <a:cubicBezTo>
                    <a:pt x="6470" y="7913"/>
                    <a:pt x="6322" y="7358"/>
                    <a:pt x="6100" y="6840"/>
                  </a:cubicBezTo>
                  <a:cubicBezTo>
                    <a:pt x="5879" y="6434"/>
                    <a:pt x="5102" y="6286"/>
                    <a:pt x="4769" y="5953"/>
                  </a:cubicBezTo>
                  <a:cubicBezTo>
                    <a:pt x="4104" y="5325"/>
                    <a:pt x="3808" y="4363"/>
                    <a:pt x="4067" y="3439"/>
                  </a:cubicBezTo>
                  <a:cubicBezTo>
                    <a:pt x="4585" y="1295"/>
                    <a:pt x="6803" y="481"/>
                    <a:pt x="9317" y="223"/>
                  </a:cubicBezTo>
                  <a:cubicBezTo>
                    <a:pt x="9982" y="149"/>
                    <a:pt x="11055" y="334"/>
                    <a:pt x="11683" y="112"/>
                  </a:cubicBezTo>
                  <a:cubicBezTo>
                    <a:pt x="11683" y="75"/>
                    <a:pt x="11757" y="75"/>
                    <a:pt x="11794" y="75"/>
                  </a:cubicBezTo>
                  <a:cubicBezTo>
                    <a:pt x="12792" y="1"/>
                    <a:pt x="13790" y="75"/>
                    <a:pt x="14789" y="297"/>
                  </a:cubicBezTo>
                  <a:cubicBezTo>
                    <a:pt x="16489" y="666"/>
                    <a:pt x="17746" y="1258"/>
                    <a:pt x="18707" y="2441"/>
                  </a:cubicBezTo>
                  <a:cubicBezTo>
                    <a:pt x="19040" y="2774"/>
                    <a:pt x="19262" y="3180"/>
                    <a:pt x="19410" y="3587"/>
                  </a:cubicBezTo>
                  <a:cubicBezTo>
                    <a:pt x="19484" y="4289"/>
                    <a:pt x="19299" y="4992"/>
                    <a:pt x="18892" y="5583"/>
                  </a:cubicBezTo>
                  <a:cubicBezTo>
                    <a:pt x="18338" y="6434"/>
                    <a:pt x="17340" y="6951"/>
                    <a:pt x="16378" y="7395"/>
                  </a:cubicBezTo>
                  <a:close/>
                  <a:moveTo>
                    <a:pt x="10870" y="925"/>
                  </a:moveTo>
                  <a:cubicBezTo>
                    <a:pt x="9095" y="925"/>
                    <a:pt x="7468" y="1110"/>
                    <a:pt x="6322" y="1775"/>
                  </a:cubicBezTo>
                  <a:cubicBezTo>
                    <a:pt x="5287" y="2330"/>
                    <a:pt x="3993" y="4216"/>
                    <a:pt x="5287" y="5399"/>
                  </a:cubicBezTo>
                  <a:cubicBezTo>
                    <a:pt x="5916" y="5953"/>
                    <a:pt x="7210" y="6323"/>
                    <a:pt x="8356" y="6545"/>
                  </a:cubicBezTo>
                  <a:cubicBezTo>
                    <a:pt x="9539" y="6840"/>
                    <a:pt x="10759" y="7025"/>
                    <a:pt x="11979" y="7136"/>
                  </a:cubicBezTo>
                  <a:cubicBezTo>
                    <a:pt x="14345" y="7284"/>
                    <a:pt x="16415" y="6840"/>
                    <a:pt x="17635" y="5805"/>
                  </a:cubicBezTo>
                  <a:cubicBezTo>
                    <a:pt x="17931" y="5583"/>
                    <a:pt x="18190" y="5288"/>
                    <a:pt x="18375" y="4992"/>
                  </a:cubicBezTo>
                  <a:cubicBezTo>
                    <a:pt x="18781" y="4326"/>
                    <a:pt x="18670" y="3439"/>
                    <a:pt x="18116" y="2885"/>
                  </a:cubicBezTo>
                  <a:cubicBezTo>
                    <a:pt x="16822" y="1443"/>
                    <a:pt x="14567" y="814"/>
                    <a:pt x="11979" y="814"/>
                  </a:cubicBezTo>
                  <a:cubicBezTo>
                    <a:pt x="11942" y="814"/>
                    <a:pt x="11942" y="814"/>
                    <a:pt x="11942" y="851"/>
                  </a:cubicBezTo>
                  <a:cubicBezTo>
                    <a:pt x="11720" y="1110"/>
                    <a:pt x="11276" y="962"/>
                    <a:pt x="10870" y="962"/>
                  </a:cubicBezTo>
                  <a:close/>
                  <a:moveTo>
                    <a:pt x="6988" y="7136"/>
                  </a:moveTo>
                  <a:cubicBezTo>
                    <a:pt x="7542" y="8652"/>
                    <a:pt x="7690" y="10279"/>
                    <a:pt x="7912" y="12127"/>
                  </a:cubicBezTo>
                  <a:cubicBezTo>
                    <a:pt x="7986" y="12682"/>
                    <a:pt x="8171" y="13236"/>
                    <a:pt x="8208" y="13791"/>
                  </a:cubicBezTo>
                  <a:cubicBezTo>
                    <a:pt x="8319" y="15233"/>
                    <a:pt x="8282" y="16675"/>
                    <a:pt x="8023" y="18080"/>
                  </a:cubicBezTo>
                  <a:cubicBezTo>
                    <a:pt x="7653" y="19817"/>
                    <a:pt x="7062" y="21481"/>
                    <a:pt x="6285" y="23071"/>
                  </a:cubicBezTo>
                  <a:cubicBezTo>
                    <a:pt x="5916" y="23810"/>
                    <a:pt x="5509" y="24586"/>
                    <a:pt x="5213" y="25363"/>
                  </a:cubicBezTo>
                  <a:cubicBezTo>
                    <a:pt x="4880" y="26139"/>
                    <a:pt x="4659" y="27063"/>
                    <a:pt x="4289" y="27803"/>
                  </a:cubicBezTo>
                  <a:cubicBezTo>
                    <a:pt x="4067" y="28246"/>
                    <a:pt x="3734" y="28727"/>
                    <a:pt x="3476" y="29208"/>
                  </a:cubicBezTo>
                  <a:cubicBezTo>
                    <a:pt x="2921" y="30206"/>
                    <a:pt x="2403" y="31204"/>
                    <a:pt x="1960" y="32239"/>
                  </a:cubicBezTo>
                  <a:cubicBezTo>
                    <a:pt x="1590" y="33238"/>
                    <a:pt x="740" y="34568"/>
                    <a:pt x="1035" y="35862"/>
                  </a:cubicBezTo>
                  <a:cubicBezTo>
                    <a:pt x="1220" y="36787"/>
                    <a:pt x="2145" y="37600"/>
                    <a:pt x="2995" y="38007"/>
                  </a:cubicBezTo>
                  <a:cubicBezTo>
                    <a:pt x="4548" y="38783"/>
                    <a:pt x="6618" y="39116"/>
                    <a:pt x="8910" y="39486"/>
                  </a:cubicBezTo>
                  <a:cubicBezTo>
                    <a:pt x="11202" y="39929"/>
                    <a:pt x="13495" y="40077"/>
                    <a:pt x="15824" y="39929"/>
                  </a:cubicBezTo>
                  <a:cubicBezTo>
                    <a:pt x="16083" y="39892"/>
                    <a:pt x="16415" y="39781"/>
                    <a:pt x="16748" y="39707"/>
                  </a:cubicBezTo>
                  <a:cubicBezTo>
                    <a:pt x="17081" y="39670"/>
                    <a:pt x="17450" y="39707"/>
                    <a:pt x="17746" y="39633"/>
                  </a:cubicBezTo>
                  <a:cubicBezTo>
                    <a:pt x="18412" y="39523"/>
                    <a:pt x="19151" y="39264"/>
                    <a:pt x="19854" y="39079"/>
                  </a:cubicBezTo>
                  <a:cubicBezTo>
                    <a:pt x="20926" y="38820"/>
                    <a:pt x="21961" y="38635"/>
                    <a:pt x="22478" y="38044"/>
                  </a:cubicBezTo>
                  <a:cubicBezTo>
                    <a:pt x="22626" y="37859"/>
                    <a:pt x="22959" y="37822"/>
                    <a:pt x="23144" y="37711"/>
                  </a:cubicBezTo>
                  <a:cubicBezTo>
                    <a:pt x="24364" y="36639"/>
                    <a:pt x="24771" y="34938"/>
                    <a:pt x="24216" y="33459"/>
                  </a:cubicBezTo>
                  <a:cubicBezTo>
                    <a:pt x="23883" y="32831"/>
                    <a:pt x="23514" y="32239"/>
                    <a:pt x="23070" y="31648"/>
                  </a:cubicBezTo>
                  <a:cubicBezTo>
                    <a:pt x="22257" y="30465"/>
                    <a:pt x="21517" y="29282"/>
                    <a:pt x="20815" y="28062"/>
                  </a:cubicBezTo>
                  <a:cubicBezTo>
                    <a:pt x="20445" y="27433"/>
                    <a:pt x="20149" y="26768"/>
                    <a:pt x="19780" y="26176"/>
                  </a:cubicBezTo>
                  <a:cubicBezTo>
                    <a:pt x="18966" y="24993"/>
                    <a:pt x="18264" y="23773"/>
                    <a:pt x="17598" y="22516"/>
                  </a:cubicBezTo>
                  <a:cubicBezTo>
                    <a:pt x="16896" y="21185"/>
                    <a:pt x="16304" y="19780"/>
                    <a:pt x="15861" y="18338"/>
                  </a:cubicBezTo>
                  <a:cubicBezTo>
                    <a:pt x="15047" y="15344"/>
                    <a:pt x="15084" y="10944"/>
                    <a:pt x="15602" y="7654"/>
                  </a:cubicBezTo>
                  <a:cubicBezTo>
                    <a:pt x="12755" y="8245"/>
                    <a:pt x="9465" y="7617"/>
                    <a:pt x="7062" y="7025"/>
                  </a:cubicBezTo>
                  <a:cubicBezTo>
                    <a:pt x="6988" y="7025"/>
                    <a:pt x="6988" y="7099"/>
                    <a:pt x="6988" y="7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1"/>
            <p:cNvSpPr/>
            <p:nvPr/>
          </p:nvSpPr>
          <p:spPr>
            <a:xfrm>
              <a:off x="5435775" y="4128350"/>
              <a:ext cx="274525" cy="119250"/>
            </a:xfrm>
            <a:custGeom>
              <a:avLst/>
              <a:gdLst/>
              <a:ahLst/>
              <a:cxnLst/>
              <a:rect l="l" t="t" r="r" b="b"/>
              <a:pathLst>
                <a:path w="10981" h="4770" extrusionOk="0">
                  <a:moveTo>
                    <a:pt x="4844" y="75"/>
                  </a:moveTo>
                  <a:cubicBezTo>
                    <a:pt x="5879" y="1"/>
                    <a:pt x="6914" y="1"/>
                    <a:pt x="7949" y="75"/>
                  </a:cubicBezTo>
                  <a:cubicBezTo>
                    <a:pt x="8282" y="149"/>
                    <a:pt x="8615" y="260"/>
                    <a:pt x="8910" y="407"/>
                  </a:cubicBezTo>
                  <a:cubicBezTo>
                    <a:pt x="9650" y="740"/>
                    <a:pt x="10981" y="1738"/>
                    <a:pt x="10241" y="3069"/>
                  </a:cubicBezTo>
                  <a:cubicBezTo>
                    <a:pt x="9909" y="3476"/>
                    <a:pt x="9539" y="3809"/>
                    <a:pt x="9132" y="4068"/>
                  </a:cubicBezTo>
                  <a:cubicBezTo>
                    <a:pt x="8245" y="4400"/>
                    <a:pt x="7321" y="4585"/>
                    <a:pt x="6359" y="4659"/>
                  </a:cubicBezTo>
                  <a:cubicBezTo>
                    <a:pt x="4437" y="4770"/>
                    <a:pt x="2145" y="4733"/>
                    <a:pt x="999" y="4031"/>
                  </a:cubicBezTo>
                  <a:cubicBezTo>
                    <a:pt x="555" y="3698"/>
                    <a:pt x="222" y="3217"/>
                    <a:pt x="74" y="2700"/>
                  </a:cubicBezTo>
                  <a:cubicBezTo>
                    <a:pt x="0" y="1997"/>
                    <a:pt x="814" y="999"/>
                    <a:pt x="1036" y="814"/>
                  </a:cubicBezTo>
                  <a:cubicBezTo>
                    <a:pt x="1812" y="297"/>
                    <a:pt x="3587" y="186"/>
                    <a:pt x="4844" y="75"/>
                  </a:cubicBezTo>
                  <a:close/>
                  <a:moveTo>
                    <a:pt x="1997" y="1221"/>
                  </a:moveTo>
                  <a:cubicBezTo>
                    <a:pt x="1516" y="1332"/>
                    <a:pt x="777" y="1997"/>
                    <a:pt x="814" y="2552"/>
                  </a:cubicBezTo>
                  <a:cubicBezTo>
                    <a:pt x="814" y="2847"/>
                    <a:pt x="1257" y="3254"/>
                    <a:pt x="1479" y="3365"/>
                  </a:cubicBezTo>
                  <a:cubicBezTo>
                    <a:pt x="2958" y="4215"/>
                    <a:pt x="7247" y="4031"/>
                    <a:pt x="8689" y="3402"/>
                  </a:cubicBezTo>
                  <a:cubicBezTo>
                    <a:pt x="9095" y="3254"/>
                    <a:pt x="9687" y="2663"/>
                    <a:pt x="9687" y="2219"/>
                  </a:cubicBezTo>
                  <a:cubicBezTo>
                    <a:pt x="9687" y="1738"/>
                    <a:pt x="9021" y="1258"/>
                    <a:pt x="8541" y="1073"/>
                  </a:cubicBezTo>
                  <a:cubicBezTo>
                    <a:pt x="8430" y="1036"/>
                    <a:pt x="8208" y="1036"/>
                    <a:pt x="8060" y="962"/>
                  </a:cubicBezTo>
                  <a:cubicBezTo>
                    <a:pt x="7875" y="925"/>
                    <a:pt x="7801" y="814"/>
                    <a:pt x="7653" y="777"/>
                  </a:cubicBezTo>
                  <a:cubicBezTo>
                    <a:pt x="6766" y="703"/>
                    <a:pt x="5842" y="703"/>
                    <a:pt x="4992" y="814"/>
                  </a:cubicBezTo>
                  <a:cubicBezTo>
                    <a:pt x="3993" y="888"/>
                    <a:pt x="2995" y="999"/>
                    <a:pt x="1997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1"/>
            <p:cNvSpPr/>
            <p:nvPr/>
          </p:nvSpPr>
          <p:spPr>
            <a:xfrm>
              <a:off x="5569800" y="4157000"/>
              <a:ext cx="15725" cy="16675"/>
            </a:xfrm>
            <a:custGeom>
              <a:avLst/>
              <a:gdLst/>
              <a:ahLst/>
              <a:cxnLst/>
              <a:rect l="l" t="t" r="r" b="b"/>
              <a:pathLst>
                <a:path w="629" h="667" extrusionOk="0">
                  <a:moveTo>
                    <a:pt x="592" y="334"/>
                  </a:moveTo>
                  <a:cubicBezTo>
                    <a:pt x="629" y="444"/>
                    <a:pt x="555" y="555"/>
                    <a:pt x="481" y="629"/>
                  </a:cubicBezTo>
                  <a:cubicBezTo>
                    <a:pt x="0" y="666"/>
                    <a:pt x="296" y="1"/>
                    <a:pt x="592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1"/>
            <p:cNvSpPr/>
            <p:nvPr/>
          </p:nvSpPr>
          <p:spPr>
            <a:xfrm>
              <a:off x="5465350" y="4163475"/>
              <a:ext cx="93375" cy="33300"/>
            </a:xfrm>
            <a:custGeom>
              <a:avLst/>
              <a:gdLst/>
              <a:ahLst/>
              <a:cxnLst/>
              <a:rect l="l" t="t" r="r" b="b"/>
              <a:pathLst>
                <a:path w="3735" h="1332" extrusionOk="0">
                  <a:moveTo>
                    <a:pt x="296" y="1332"/>
                  </a:moveTo>
                  <a:cubicBezTo>
                    <a:pt x="1" y="777"/>
                    <a:pt x="777" y="555"/>
                    <a:pt x="1295" y="407"/>
                  </a:cubicBezTo>
                  <a:cubicBezTo>
                    <a:pt x="1849" y="222"/>
                    <a:pt x="2404" y="112"/>
                    <a:pt x="2995" y="38"/>
                  </a:cubicBezTo>
                  <a:cubicBezTo>
                    <a:pt x="3328" y="1"/>
                    <a:pt x="3698" y="38"/>
                    <a:pt x="3735" y="222"/>
                  </a:cubicBezTo>
                  <a:cubicBezTo>
                    <a:pt x="3735" y="407"/>
                    <a:pt x="3439" y="407"/>
                    <a:pt x="3032" y="444"/>
                  </a:cubicBezTo>
                  <a:cubicBezTo>
                    <a:pt x="2256" y="518"/>
                    <a:pt x="1479" y="740"/>
                    <a:pt x="740" y="1036"/>
                  </a:cubicBezTo>
                  <a:cubicBezTo>
                    <a:pt x="555" y="1184"/>
                    <a:pt x="666" y="1332"/>
                    <a:pt x="296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1"/>
            <p:cNvSpPr/>
            <p:nvPr/>
          </p:nvSpPr>
          <p:spPr>
            <a:xfrm>
              <a:off x="5627100" y="4172725"/>
              <a:ext cx="103550" cy="88750"/>
            </a:xfrm>
            <a:custGeom>
              <a:avLst/>
              <a:gdLst/>
              <a:ahLst/>
              <a:cxnLst/>
              <a:rect l="l" t="t" r="r" b="b"/>
              <a:pathLst>
                <a:path w="4142" h="3550" extrusionOk="0">
                  <a:moveTo>
                    <a:pt x="3882" y="222"/>
                  </a:moveTo>
                  <a:cubicBezTo>
                    <a:pt x="4141" y="1146"/>
                    <a:pt x="3328" y="2219"/>
                    <a:pt x="2810" y="2662"/>
                  </a:cubicBezTo>
                  <a:cubicBezTo>
                    <a:pt x="2182" y="3069"/>
                    <a:pt x="1479" y="3328"/>
                    <a:pt x="740" y="3439"/>
                  </a:cubicBezTo>
                  <a:cubicBezTo>
                    <a:pt x="518" y="3476"/>
                    <a:pt x="185" y="3550"/>
                    <a:pt x="0" y="3365"/>
                  </a:cubicBezTo>
                  <a:cubicBezTo>
                    <a:pt x="0" y="2921"/>
                    <a:pt x="444" y="3032"/>
                    <a:pt x="703" y="3032"/>
                  </a:cubicBezTo>
                  <a:cubicBezTo>
                    <a:pt x="1331" y="2921"/>
                    <a:pt x="1960" y="2699"/>
                    <a:pt x="2514" y="2329"/>
                  </a:cubicBezTo>
                  <a:cubicBezTo>
                    <a:pt x="2921" y="2034"/>
                    <a:pt x="3882" y="962"/>
                    <a:pt x="3439" y="222"/>
                  </a:cubicBezTo>
                  <a:cubicBezTo>
                    <a:pt x="3402" y="0"/>
                    <a:pt x="3808" y="111"/>
                    <a:pt x="388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1"/>
            <p:cNvSpPr/>
            <p:nvPr/>
          </p:nvSpPr>
          <p:spPr>
            <a:xfrm>
              <a:off x="5586425" y="4247575"/>
              <a:ext cx="17600" cy="28700"/>
            </a:xfrm>
            <a:custGeom>
              <a:avLst/>
              <a:gdLst/>
              <a:ahLst/>
              <a:cxnLst/>
              <a:rect l="l" t="t" r="r" b="b"/>
              <a:pathLst>
                <a:path w="704" h="1148" extrusionOk="0">
                  <a:moveTo>
                    <a:pt x="703" y="297"/>
                  </a:moveTo>
                  <a:cubicBezTo>
                    <a:pt x="629" y="1147"/>
                    <a:pt x="1" y="1"/>
                    <a:pt x="703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1"/>
            <p:cNvSpPr/>
            <p:nvPr/>
          </p:nvSpPr>
          <p:spPr>
            <a:xfrm>
              <a:off x="5634500" y="4308600"/>
              <a:ext cx="21275" cy="149750"/>
            </a:xfrm>
            <a:custGeom>
              <a:avLst/>
              <a:gdLst/>
              <a:ahLst/>
              <a:cxnLst/>
              <a:rect l="l" t="t" r="r" b="b"/>
              <a:pathLst>
                <a:path w="851" h="5990" extrusionOk="0">
                  <a:moveTo>
                    <a:pt x="407" y="74"/>
                  </a:moveTo>
                  <a:cubicBezTo>
                    <a:pt x="851" y="0"/>
                    <a:pt x="592" y="924"/>
                    <a:pt x="555" y="1331"/>
                  </a:cubicBezTo>
                  <a:cubicBezTo>
                    <a:pt x="481" y="2736"/>
                    <a:pt x="629" y="3993"/>
                    <a:pt x="555" y="5398"/>
                  </a:cubicBezTo>
                  <a:cubicBezTo>
                    <a:pt x="555" y="5694"/>
                    <a:pt x="555" y="5989"/>
                    <a:pt x="333" y="5952"/>
                  </a:cubicBezTo>
                  <a:cubicBezTo>
                    <a:pt x="0" y="5952"/>
                    <a:pt x="148" y="4917"/>
                    <a:pt x="148" y="4621"/>
                  </a:cubicBezTo>
                  <a:cubicBezTo>
                    <a:pt x="148" y="3106"/>
                    <a:pt x="74" y="1294"/>
                    <a:pt x="296" y="185"/>
                  </a:cubicBezTo>
                  <a:cubicBezTo>
                    <a:pt x="296" y="111"/>
                    <a:pt x="333" y="74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1"/>
            <p:cNvSpPr/>
            <p:nvPr/>
          </p:nvSpPr>
          <p:spPr>
            <a:xfrm>
              <a:off x="5519875" y="4338175"/>
              <a:ext cx="23150" cy="26825"/>
            </a:xfrm>
            <a:custGeom>
              <a:avLst/>
              <a:gdLst/>
              <a:ahLst/>
              <a:cxnLst/>
              <a:rect l="l" t="t" r="r" b="b"/>
              <a:pathLst>
                <a:path w="926" h="1073" extrusionOk="0">
                  <a:moveTo>
                    <a:pt x="260" y="74"/>
                  </a:moveTo>
                  <a:cubicBezTo>
                    <a:pt x="555" y="0"/>
                    <a:pt x="740" y="148"/>
                    <a:pt x="740" y="259"/>
                  </a:cubicBezTo>
                  <a:cubicBezTo>
                    <a:pt x="925" y="850"/>
                    <a:pt x="1" y="1072"/>
                    <a:pt x="1" y="407"/>
                  </a:cubicBezTo>
                  <a:cubicBezTo>
                    <a:pt x="1" y="259"/>
                    <a:pt x="38" y="148"/>
                    <a:pt x="260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1"/>
            <p:cNvSpPr/>
            <p:nvPr/>
          </p:nvSpPr>
          <p:spPr>
            <a:xfrm>
              <a:off x="5565175" y="433817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703" y="148"/>
                  </a:moveTo>
                  <a:cubicBezTo>
                    <a:pt x="1257" y="629"/>
                    <a:pt x="259" y="1183"/>
                    <a:pt x="111" y="629"/>
                  </a:cubicBezTo>
                  <a:cubicBezTo>
                    <a:pt x="0" y="259"/>
                    <a:pt x="370" y="0"/>
                    <a:pt x="70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1"/>
            <p:cNvSpPr/>
            <p:nvPr/>
          </p:nvSpPr>
          <p:spPr>
            <a:xfrm>
              <a:off x="5500475" y="4380675"/>
              <a:ext cx="25900" cy="27750"/>
            </a:xfrm>
            <a:custGeom>
              <a:avLst/>
              <a:gdLst/>
              <a:ahLst/>
              <a:cxnLst/>
              <a:rect l="l" t="t" r="r" b="b"/>
              <a:pathLst>
                <a:path w="1036" h="1110" extrusionOk="0">
                  <a:moveTo>
                    <a:pt x="333" y="112"/>
                  </a:moveTo>
                  <a:cubicBezTo>
                    <a:pt x="666" y="1"/>
                    <a:pt x="777" y="149"/>
                    <a:pt x="851" y="297"/>
                  </a:cubicBezTo>
                  <a:cubicBezTo>
                    <a:pt x="1036" y="888"/>
                    <a:pt x="0" y="1110"/>
                    <a:pt x="111" y="370"/>
                  </a:cubicBezTo>
                  <a:cubicBezTo>
                    <a:pt x="111" y="260"/>
                    <a:pt x="185" y="149"/>
                    <a:pt x="33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1"/>
            <p:cNvSpPr/>
            <p:nvPr/>
          </p:nvSpPr>
          <p:spPr>
            <a:xfrm>
              <a:off x="5555925" y="4387150"/>
              <a:ext cx="49950" cy="43475"/>
            </a:xfrm>
            <a:custGeom>
              <a:avLst/>
              <a:gdLst/>
              <a:ahLst/>
              <a:cxnLst/>
              <a:rect l="l" t="t" r="r" b="b"/>
              <a:pathLst>
                <a:path w="1998" h="1739" extrusionOk="0">
                  <a:moveTo>
                    <a:pt x="851" y="38"/>
                  </a:moveTo>
                  <a:cubicBezTo>
                    <a:pt x="1553" y="1"/>
                    <a:pt x="1997" y="814"/>
                    <a:pt x="1590" y="1405"/>
                  </a:cubicBezTo>
                  <a:cubicBezTo>
                    <a:pt x="1221" y="1738"/>
                    <a:pt x="629" y="1701"/>
                    <a:pt x="333" y="1295"/>
                  </a:cubicBezTo>
                  <a:cubicBezTo>
                    <a:pt x="1" y="777"/>
                    <a:pt x="259" y="148"/>
                    <a:pt x="85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1"/>
            <p:cNvSpPr/>
            <p:nvPr/>
          </p:nvSpPr>
          <p:spPr>
            <a:xfrm>
              <a:off x="5508800" y="4436125"/>
              <a:ext cx="64725" cy="54575"/>
            </a:xfrm>
            <a:custGeom>
              <a:avLst/>
              <a:gdLst/>
              <a:ahLst/>
              <a:cxnLst/>
              <a:rect l="l" t="t" r="r" b="b"/>
              <a:pathLst>
                <a:path w="2589" h="2183" extrusionOk="0">
                  <a:moveTo>
                    <a:pt x="1072" y="149"/>
                  </a:moveTo>
                  <a:cubicBezTo>
                    <a:pt x="1923" y="1"/>
                    <a:pt x="2588" y="814"/>
                    <a:pt x="2292" y="1591"/>
                  </a:cubicBezTo>
                  <a:cubicBezTo>
                    <a:pt x="2144" y="1886"/>
                    <a:pt x="1886" y="2108"/>
                    <a:pt x="1553" y="2182"/>
                  </a:cubicBezTo>
                  <a:cubicBezTo>
                    <a:pt x="1331" y="2145"/>
                    <a:pt x="1109" y="2071"/>
                    <a:pt x="887" y="1997"/>
                  </a:cubicBezTo>
                  <a:cubicBezTo>
                    <a:pt x="592" y="1886"/>
                    <a:pt x="370" y="1997"/>
                    <a:pt x="259" y="1776"/>
                  </a:cubicBezTo>
                  <a:cubicBezTo>
                    <a:pt x="0" y="1332"/>
                    <a:pt x="296" y="556"/>
                    <a:pt x="518" y="334"/>
                  </a:cubicBezTo>
                  <a:cubicBezTo>
                    <a:pt x="666" y="223"/>
                    <a:pt x="887" y="149"/>
                    <a:pt x="1072" y="149"/>
                  </a:cubicBezTo>
                  <a:close/>
                  <a:moveTo>
                    <a:pt x="961" y="1184"/>
                  </a:moveTo>
                  <a:cubicBezTo>
                    <a:pt x="1183" y="1221"/>
                    <a:pt x="1257" y="1369"/>
                    <a:pt x="1479" y="1369"/>
                  </a:cubicBezTo>
                  <a:cubicBezTo>
                    <a:pt x="1553" y="1295"/>
                    <a:pt x="1516" y="1147"/>
                    <a:pt x="1516" y="999"/>
                  </a:cubicBezTo>
                  <a:cubicBezTo>
                    <a:pt x="1368" y="851"/>
                    <a:pt x="887" y="814"/>
                    <a:pt x="961" y="11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1"/>
            <p:cNvSpPr/>
            <p:nvPr/>
          </p:nvSpPr>
          <p:spPr>
            <a:xfrm>
              <a:off x="5564250" y="4447225"/>
              <a:ext cx="32375" cy="38850"/>
            </a:xfrm>
            <a:custGeom>
              <a:avLst/>
              <a:gdLst/>
              <a:ahLst/>
              <a:cxnLst/>
              <a:rect l="l" t="t" r="r" b="b"/>
              <a:pathLst>
                <a:path w="1295" h="1554" extrusionOk="0">
                  <a:moveTo>
                    <a:pt x="1147" y="1258"/>
                  </a:moveTo>
                  <a:cubicBezTo>
                    <a:pt x="0" y="1553"/>
                    <a:pt x="703" y="1"/>
                    <a:pt x="1220" y="666"/>
                  </a:cubicBezTo>
                  <a:cubicBezTo>
                    <a:pt x="1294" y="851"/>
                    <a:pt x="1294" y="1073"/>
                    <a:pt x="1147" y="12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1"/>
            <p:cNvSpPr/>
            <p:nvPr/>
          </p:nvSpPr>
          <p:spPr>
            <a:xfrm>
              <a:off x="5640950" y="4468475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1" y="186"/>
                  </a:moveTo>
                  <a:cubicBezTo>
                    <a:pt x="75" y="38"/>
                    <a:pt x="260" y="1"/>
                    <a:pt x="371" y="112"/>
                  </a:cubicBezTo>
                  <a:cubicBezTo>
                    <a:pt x="556" y="445"/>
                    <a:pt x="1" y="556"/>
                    <a:pt x="1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1"/>
            <p:cNvSpPr/>
            <p:nvPr/>
          </p:nvSpPr>
          <p:spPr>
            <a:xfrm>
              <a:off x="5592900" y="4487900"/>
              <a:ext cx="24975" cy="25900"/>
            </a:xfrm>
            <a:custGeom>
              <a:avLst/>
              <a:gdLst/>
              <a:ahLst/>
              <a:cxnLst/>
              <a:rect l="l" t="t" r="r" b="b"/>
              <a:pathLst>
                <a:path w="999" h="1036" extrusionOk="0">
                  <a:moveTo>
                    <a:pt x="407" y="74"/>
                  </a:moveTo>
                  <a:cubicBezTo>
                    <a:pt x="814" y="0"/>
                    <a:pt x="962" y="148"/>
                    <a:pt x="962" y="370"/>
                  </a:cubicBezTo>
                  <a:cubicBezTo>
                    <a:pt x="999" y="888"/>
                    <a:pt x="148" y="1036"/>
                    <a:pt x="37" y="555"/>
                  </a:cubicBezTo>
                  <a:cubicBezTo>
                    <a:pt x="1" y="185"/>
                    <a:pt x="148" y="111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1"/>
            <p:cNvSpPr/>
            <p:nvPr/>
          </p:nvSpPr>
          <p:spPr>
            <a:xfrm>
              <a:off x="5560550" y="4512850"/>
              <a:ext cx="33300" cy="28675"/>
            </a:xfrm>
            <a:custGeom>
              <a:avLst/>
              <a:gdLst/>
              <a:ahLst/>
              <a:cxnLst/>
              <a:rect l="l" t="t" r="r" b="b"/>
              <a:pathLst>
                <a:path w="1332" h="1147" extrusionOk="0">
                  <a:moveTo>
                    <a:pt x="888" y="222"/>
                  </a:moveTo>
                  <a:cubicBezTo>
                    <a:pt x="1331" y="962"/>
                    <a:pt x="1" y="1147"/>
                    <a:pt x="38" y="481"/>
                  </a:cubicBezTo>
                  <a:cubicBezTo>
                    <a:pt x="38" y="111"/>
                    <a:pt x="555" y="1"/>
                    <a:pt x="88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1"/>
            <p:cNvSpPr/>
            <p:nvPr/>
          </p:nvSpPr>
          <p:spPr>
            <a:xfrm>
              <a:off x="5543000" y="4535025"/>
              <a:ext cx="36050" cy="28675"/>
            </a:xfrm>
            <a:custGeom>
              <a:avLst/>
              <a:gdLst/>
              <a:ahLst/>
              <a:cxnLst/>
              <a:rect l="l" t="t" r="r" b="b"/>
              <a:pathLst>
                <a:path w="1442" h="1147" extrusionOk="0">
                  <a:moveTo>
                    <a:pt x="1035" y="925"/>
                  </a:moveTo>
                  <a:cubicBezTo>
                    <a:pt x="481" y="1147"/>
                    <a:pt x="0" y="592"/>
                    <a:pt x="370" y="186"/>
                  </a:cubicBezTo>
                  <a:cubicBezTo>
                    <a:pt x="924" y="1"/>
                    <a:pt x="1442" y="555"/>
                    <a:pt x="1035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1"/>
            <p:cNvSpPr/>
            <p:nvPr/>
          </p:nvSpPr>
          <p:spPr>
            <a:xfrm>
              <a:off x="5351675" y="4536875"/>
              <a:ext cx="501900" cy="521325"/>
            </a:xfrm>
            <a:custGeom>
              <a:avLst/>
              <a:gdLst/>
              <a:ahLst/>
              <a:cxnLst/>
              <a:rect l="l" t="t" r="r" b="b"/>
              <a:pathLst>
                <a:path w="20076" h="20853" extrusionOk="0">
                  <a:moveTo>
                    <a:pt x="14715" y="6766"/>
                  </a:moveTo>
                  <a:cubicBezTo>
                    <a:pt x="14308" y="5731"/>
                    <a:pt x="13384" y="4474"/>
                    <a:pt x="12866" y="3180"/>
                  </a:cubicBezTo>
                  <a:cubicBezTo>
                    <a:pt x="12718" y="2774"/>
                    <a:pt x="12348" y="2219"/>
                    <a:pt x="12718" y="1849"/>
                  </a:cubicBezTo>
                  <a:cubicBezTo>
                    <a:pt x="13088" y="2034"/>
                    <a:pt x="13014" y="2515"/>
                    <a:pt x="13125" y="2848"/>
                  </a:cubicBezTo>
                  <a:cubicBezTo>
                    <a:pt x="13494" y="3772"/>
                    <a:pt x="13975" y="4622"/>
                    <a:pt x="14567" y="5472"/>
                  </a:cubicBezTo>
                  <a:cubicBezTo>
                    <a:pt x="14751" y="5805"/>
                    <a:pt x="14862" y="6175"/>
                    <a:pt x="15047" y="6508"/>
                  </a:cubicBezTo>
                  <a:cubicBezTo>
                    <a:pt x="15232" y="6840"/>
                    <a:pt x="15639" y="7173"/>
                    <a:pt x="15380" y="7543"/>
                  </a:cubicBezTo>
                  <a:cubicBezTo>
                    <a:pt x="15824" y="8467"/>
                    <a:pt x="16526" y="9133"/>
                    <a:pt x="17007" y="10020"/>
                  </a:cubicBezTo>
                  <a:cubicBezTo>
                    <a:pt x="17524" y="10611"/>
                    <a:pt x="18005" y="11277"/>
                    <a:pt x="18375" y="11979"/>
                  </a:cubicBezTo>
                  <a:cubicBezTo>
                    <a:pt x="18744" y="12719"/>
                    <a:pt x="19299" y="13384"/>
                    <a:pt x="19595" y="14124"/>
                  </a:cubicBezTo>
                  <a:cubicBezTo>
                    <a:pt x="19632" y="14345"/>
                    <a:pt x="19669" y="14604"/>
                    <a:pt x="19706" y="14826"/>
                  </a:cubicBezTo>
                  <a:cubicBezTo>
                    <a:pt x="19964" y="15602"/>
                    <a:pt x="20075" y="16453"/>
                    <a:pt x="20001" y="17266"/>
                  </a:cubicBezTo>
                  <a:cubicBezTo>
                    <a:pt x="19816" y="17784"/>
                    <a:pt x="19558" y="18264"/>
                    <a:pt x="19188" y="18708"/>
                  </a:cubicBezTo>
                  <a:cubicBezTo>
                    <a:pt x="18855" y="19004"/>
                    <a:pt x="18486" y="19263"/>
                    <a:pt x="18079" y="19447"/>
                  </a:cubicBezTo>
                  <a:cubicBezTo>
                    <a:pt x="17635" y="19780"/>
                    <a:pt x="17155" y="20039"/>
                    <a:pt x="16600" y="20187"/>
                  </a:cubicBezTo>
                  <a:cubicBezTo>
                    <a:pt x="16119" y="20335"/>
                    <a:pt x="15491" y="20409"/>
                    <a:pt x="14936" y="20483"/>
                  </a:cubicBezTo>
                  <a:cubicBezTo>
                    <a:pt x="14345" y="20593"/>
                    <a:pt x="13753" y="20741"/>
                    <a:pt x="13273" y="20815"/>
                  </a:cubicBezTo>
                  <a:cubicBezTo>
                    <a:pt x="11979" y="20852"/>
                    <a:pt x="10685" y="20778"/>
                    <a:pt x="9428" y="20593"/>
                  </a:cubicBezTo>
                  <a:cubicBezTo>
                    <a:pt x="6544" y="20298"/>
                    <a:pt x="3438" y="20261"/>
                    <a:pt x="1627" y="18930"/>
                  </a:cubicBezTo>
                  <a:cubicBezTo>
                    <a:pt x="1183" y="18634"/>
                    <a:pt x="777" y="18301"/>
                    <a:pt x="407" y="17895"/>
                  </a:cubicBezTo>
                  <a:cubicBezTo>
                    <a:pt x="74" y="17488"/>
                    <a:pt x="0" y="16859"/>
                    <a:pt x="74" y="15972"/>
                  </a:cubicBezTo>
                  <a:cubicBezTo>
                    <a:pt x="148" y="15048"/>
                    <a:pt x="407" y="14198"/>
                    <a:pt x="777" y="13384"/>
                  </a:cubicBezTo>
                  <a:cubicBezTo>
                    <a:pt x="1479" y="12016"/>
                    <a:pt x="1886" y="10685"/>
                    <a:pt x="2477" y="9280"/>
                  </a:cubicBezTo>
                  <a:cubicBezTo>
                    <a:pt x="2736" y="8652"/>
                    <a:pt x="3069" y="8060"/>
                    <a:pt x="3401" y="7469"/>
                  </a:cubicBezTo>
                  <a:cubicBezTo>
                    <a:pt x="3919" y="6545"/>
                    <a:pt x="4067" y="5583"/>
                    <a:pt x="4732" y="4881"/>
                  </a:cubicBezTo>
                  <a:cubicBezTo>
                    <a:pt x="4769" y="4252"/>
                    <a:pt x="5213" y="3513"/>
                    <a:pt x="6063" y="3698"/>
                  </a:cubicBezTo>
                  <a:cubicBezTo>
                    <a:pt x="6581" y="2737"/>
                    <a:pt x="8503" y="1369"/>
                    <a:pt x="9317" y="2885"/>
                  </a:cubicBezTo>
                  <a:cubicBezTo>
                    <a:pt x="9428" y="2848"/>
                    <a:pt x="9576" y="2848"/>
                    <a:pt x="9686" y="2885"/>
                  </a:cubicBezTo>
                  <a:cubicBezTo>
                    <a:pt x="9723" y="2219"/>
                    <a:pt x="9058" y="1812"/>
                    <a:pt x="9317" y="962"/>
                  </a:cubicBezTo>
                  <a:cubicBezTo>
                    <a:pt x="9539" y="260"/>
                    <a:pt x="10759" y="1"/>
                    <a:pt x="11387" y="444"/>
                  </a:cubicBezTo>
                  <a:cubicBezTo>
                    <a:pt x="12274" y="1295"/>
                    <a:pt x="11757" y="2811"/>
                    <a:pt x="10537" y="2848"/>
                  </a:cubicBezTo>
                  <a:cubicBezTo>
                    <a:pt x="10389" y="2995"/>
                    <a:pt x="10204" y="3291"/>
                    <a:pt x="9871" y="3143"/>
                  </a:cubicBezTo>
                  <a:cubicBezTo>
                    <a:pt x="9908" y="3254"/>
                    <a:pt x="9871" y="3365"/>
                    <a:pt x="9834" y="3513"/>
                  </a:cubicBezTo>
                  <a:cubicBezTo>
                    <a:pt x="9982" y="3550"/>
                    <a:pt x="10315" y="3476"/>
                    <a:pt x="10426" y="3624"/>
                  </a:cubicBezTo>
                  <a:cubicBezTo>
                    <a:pt x="10537" y="3476"/>
                    <a:pt x="10537" y="3254"/>
                    <a:pt x="10722" y="3143"/>
                  </a:cubicBezTo>
                  <a:cubicBezTo>
                    <a:pt x="11202" y="3106"/>
                    <a:pt x="11461" y="3217"/>
                    <a:pt x="11461" y="3476"/>
                  </a:cubicBezTo>
                  <a:cubicBezTo>
                    <a:pt x="11461" y="3846"/>
                    <a:pt x="10943" y="3883"/>
                    <a:pt x="11017" y="4363"/>
                  </a:cubicBezTo>
                  <a:cubicBezTo>
                    <a:pt x="11313" y="4400"/>
                    <a:pt x="11535" y="3994"/>
                    <a:pt x="12090" y="4142"/>
                  </a:cubicBezTo>
                  <a:cubicBezTo>
                    <a:pt x="12459" y="4215"/>
                    <a:pt x="12533" y="4585"/>
                    <a:pt x="12829" y="4881"/>
                  </a:cubicBezTo>
                  <a:cubicBezTo>
                    <a:pt x="13199" y="5251"/>
                    <a:pt x="13716" y="5509"/>
                    <a:pt x="14123" y="5916"/>
                  </a:cubicBezTo>
                  <a:cubicBezTo>
                    <a:pt x="14382" y="6212"/>
                    <a:pt x="14493" y="6582"/>
                    <a:pt x="14715" y="6766"/>
                  </a:cubicBezTo>
                  <a:close/>
                  <a:moveTo>
                    <a:pt x="10056" y="1258"/>
                  </a:moveTo>
                  <a:cubicBezTo>
                    <a:pt x="10019" y="1701"/>
                    <a:pt x="10278" y="1849"/>
                    <a:pt x="10426" y="2108"/>
                  </a:cubicBezTo>
                  <a:cubicBezTo>
                    <a:pt x="10870" y="2182"/>
                    <a:pt x="11202" y="1738"/>
                    <a:pt x="11054" y="1332"/>
                  </a:cubicBezTo>
                  <a:cubicBezTo>
                    <a:pt x="10870" y="925"/>
                    <a:pt x="10315" y="888"/>
                    <a:pt x="10056" y="1258"/>
                  </a:cubicBezTo>
                  <a:close/>
                  <a:moveTo>
                    <a:pt x="7320" y="3402"/>
                  </a:moveTo>
                  <a:cubicBezTo>
                    <a:pt x="6877" y="3772"/>
                    <a:pt x="6692" y="4585"/>
                    <a:pt x="6322" y="4622"/>
                  </a:cubicBezTo>
                  <a:cubicBezTo>
                    <a:pt x="6026" y="4659"/>
                    <a:pt x="5989" y="4437"/>
                    <a:pt x="5694" y="4474"/>
                  </a:cubicBezTo>
                  <a:cubicBezTo>
                    <a:pt x="5546" y="4622"/>
                    <a:pt x="5546" y="4918"/>
                    <a:pt x="5472" y="5140"/>
                  </a:cubicBezTo>
                  <a:cubicBezTo>
                    <a:pt x="4917" y="5657"/>
                    <a:pt x="4843" y="6360"/>
                    <a:pt x="4511" y="7099"/>
                  </a:cubicBezTo>
                  <a:cubicBezTo>
                    <a:pt x="4215" y="7765"/>
                    <a:pt x="3734" y="8393"/>
                    <a:pt x="3401" y="9133"/>
                  </a:cubicBezTo>
                  <a:cubicBezTo>
                    <a:pt x="3106" y="9872"/>
                    <a:pt x="2736" y="10574"/>
                    <a:pt x="2440" y="11314"/>
                  </a:cubicBezTo>
                  <a:cubicBezTo>
                    <a:pt x="2255" y="11757"/>
                    <a:pt x="2107" y="12275"/>
                    <a:pt x="1923" y="12756"/>
                  </a:cubicBezTo>
                  <a:cubicBezTo>
                    <a:pt x="1516" y="13754"/>
                    <a:pt x="924" y="14826"/>
                    <a:pt x="814" y="16083"/>
                  </a:cubicBezTo>
                  <a:cubicBezTo>
                    <a:pt x="703" y="17414"/>
                    <a:pt x="1146" y="17525"/>
                    <a:pt x="1886" y="18153"/>
                  </a:cubicBezTo>
                  <a:cubicBezTo>
                    <a:pt x="2255" y="18449"/>
                    <a:pt x="2662" y="18708"/>
                    <a:pt x="3069" y="18930"/>
                  </a:cubicBezTo>
                  <a:cubicBezTo>
                    <a:pt x="4658" y="19595"/>
                    <a:pt x="7579" y="19669"/>
                    <a:pt x="9539" y="19854"/>
                  </a:cubicBezTo>
                  <a:cubicBezTo>
                    <a:pt x="9760" y="19854"/>
                    <a:pt x="10019" y="19928"/>
                    <a:pt x="10204" y="19965"/>
                  </a:cubicBezTo>
                  <a:cubicBezTo>
                    <a:pt x="11720" y="20113"/>
                    <a:pt x="13273" y="20039"/>
                    <a:pt x="14751" y="19743"/>
                  </a:cubicBezTo>
                  <a:cubicBezTo>
                    <a:pt x="15343" y="19632"/>
                    <a:pt x="15972" y="19558"/>
                    <a:pt x="16415" y="19447"/>
                  </a:cubicBezTo>
                  <a:cubicBezTo>
                    <a:pt x="16896" y="19263"/>
                    <a:pt x="17339" y="19041"/>
                    <a:pt x="17783" y="18745"/>
                  </a:cubicBezTo>
                  <a:cubicBezTo>
                    <a:pt x="18005" y="18634"/>
                    <a:pt x="18227" y="18523"/>
                    <a:pt x="18412" y="18375"/>
                  </a:cubicBezTo>
                  <a:cubicBezTo>
                    <a:pt x="18781" y="18006"/>
                    <a:pt x="19077" y="17562"/>
                    <a:pt x="19225" y="17081"/>
                  </a:cubicBezTo>
                  <a:cubicBezTo>
                    <a:pt x="19373" y="16194"/>
                    <a:pt x="19040" y="15565"/>
                    <a:pt x="18929" y="14974"/>
                  </a:cubicBezTo>
                  <a:cubicBezTo>
                    <a:pt x="18929" y="14752"/>
                    <a:pt x="18892" y="14567"/>
                    <a:pt x="18855" y="14382"/>
                  </a:cubicBezTo>
                  <a:cubicBezTo>
                    <a:pt x="18633" y="13643"/>
                    <a:pt x="18005" y="13014"/>
                    <a:pt x="17635" y="12312"/>
                  </a:cubicBezTo>
                  <a:cubicBezTo>
                    <a:pt x="17302" y="11610"/>
                    <a:pt x="16822" y="10981"/>
                    <a:pt x="16304" y="10390"/>
                  </a:cubicBezTo>
                  <a:cubicBezTo>
                    <a:pt x="16082" y="9983"/>
                    <a:pt x="15824" y="9576"/>
                    <a:pt x="15528" y="9207"/>
                  </a:cubicBezTo>
                  <a:cubicBezTo>
                    <a:pt x="15232" y="8800"/>
                    <a:pt x="15010" y="8356"/>
                    <a:pt x="14715" y="7949"/>
                  </a:cubicBezTo>
                  <a:cubicBezTo>
                    <a:pt x="14567" y="7728"/>
                    <a:pt x="14308" y="7506"/>
                    <a:pt x="14123" y="7284"/>
                  </a:cubicBezTo>
                  <a:cubicBezTo>
                    <a:pt x="13938" y="7062"/>
                    <a:pt x="13790" y="6766"/>
                    <a:pt x="13605" y="6545"/>
                  </a:cubicBezTo>
                  <a:cubicBezTo>
                    <a:pt x="13088" y="5916"/>
                    <a:pt x="12274" y="5546"/>
                    <a:pt x="11831" y="4881"/>
                  </a:cubicBezTo>
                  <a:cubicBezTo>
                    <a:pt x="11461" y="5140"/>
                    <a:pt x="11276" y="5362"/>
                    <a:pt x="10943" y="5325"/>
                  </a:cubicBezTo>
                  <a:cubicBezTo>
                    <a:pt x="10426" y="5288"/>
                    <a:pt x="10352" y="4363"/>
                    <a:pt x="10019" y="4289"/>
                  </a:cubicBezTo>
                  <a:cubicBezTo>
                    <a:pt x="9760" y="4215"/>
                    <a:pt x="9502" y="4622"/>
                    <a:pt x="9243" y="4585"/>
                  </a:cubicBezTo>
                  <a:cubicBezTo>
                    <a:pt x="8873" y="4548"/>
                    <a:pt x="8984" y="4142"/>
                    <a:pt x="8873" y="3735"/>
                  </a:cubicBezTo>
                  <a:cubicBezTo>
                    <a:pt x="8799" y="3402"/>
                    <a:pt x="8577" y="3106"/>
                    <a:pt x="8282" y="2921"/>
                  </a:cubicBezTo>
                  <a:cubicBezTo>
                    <a:pt x="7949" y="3032"/>
                    <a:pt x="7616" y="3180"/>
                    <a:pt x="7320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1"/>
            <p:cNvSpPr/>
            <p:nvPr/>
          </p:nvSpPr>
          <p:spPr>
            <a:xfrm>
              <a:off x="5564250" y="4557225"/>
              <a:ext cx="28675" cy="25900"/>
            </a:xfrm>
            <a:custGeom>
              <a:avLst/>
              <a:gdLst/>
              <a:ahLst/>
              <a:cxnLst/>
              <a:rect l="l" t="t" r="r" b="b"/>
              <a:pathLst>
                <a:path w="1147" h="1036" extrusionOk="0">
                  <a:moveTo>
                    <a:pt x="333" y="37"/>
                  </a:moveTo>
                  <a:cubicBezTo>
                    <a:pt x="444" y="0"/>
                    <a:pt x="592" y="37"/>
                    <a:pt x="703" y="148"/>
                  </a:cubicBezTo>
                  <a:cubicBezTo>
                    <a:pt x="1147" y="740"/>
                    <a:pt x="0" y="1035"/>
                    <a:pt x="0" y="407"/>
                  </a:cubicBezTo>
                  <a:cubicBezTo>
                    <a:pt x="0" y="259"/>
                    <a:pt x="0" y="74"/>
                    <a:pt x="33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1"/>
            <p:cNvSpPr/>
            <p:nvPr/>
          </p:nvSpPr>
          <p:spPr>
            <a:xfrm>
              <a:off x="5577200" y="4668125"/>
              <a:ext cx="31425" cy="30525"/>
            </a:xfrm>
            <a:custGeom>
              <a:avLst/>
              <a:gdLst/>
              <a:ahLst/>
              <a:cxnLst/>
              <a:rect l="l" t="t" r="r" b="b"/>
              <a:pathLst>
                <a:path w="1257" h="1221" extrusionOk="0">
                  <a:moveTo>
                    <a:pt x="665" y="185"/>
                  </a:moveTo>
                  <a:cubicBezTo>
                    <a:pt x="924" y="1"/>
                    <a:pt x="1220" y="185"/>
                    <a:pt x="1220" y="481"/>
                  </a:cubicBezTo>
                  <a:cubicBezTo>
                    <a:pt x="1257" y="1221"/>
                    <a:pt x="0" y="740"/>
                    <a:pt x="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1"/>
            <p:cNvSpPr/>
            <p:nvPr/>
          </p:nvSpPr>
          <p:spPr>
            <a:xfrm>
              <a:off x="5477375" y="4671825"/>
              <a:ext cx="55475" cy="63800"/>
            </a:xfrm>
            <a:custGeom>
              <a:avLst/>
              <a:gdLst/>
              <a:ahLst/>
              <a:cxnLst/>
              <a:rect l="l" t="t" r="r" b="b"/>
              <a:pathLst>
                <a:path w="2219" h="2552" extrusionOk="0">
                  <a:moveTo>
                    <a:pt x="2144" y="666"/>
                  </a:moveTo>
                  <a:cubicBezTo>
                    <a:pt x="2034" y="999"/>
                    <a:pt x="2218" y="1368"/>
                    <a:pt x="2144" y="1701"/>
                  </a:cubicBezTo>
                  <a:cubicBezTo>
                    <a:pt x="2034" y="2256"/>
                    <a:pt x="1516" y="2551"/>
                    <a:pt x="814" y="2478"/>
                  </a:cubicBezTo>
                  <a:cubicBezTo>
                    <a:pt x="74" y="2293"/>
                    <a:pt x="0" y="1258"/>
                    <a:pt x="407" y="629"/>
                  </a:cubicBezTo>
                  <a:cubicBezTo>
                    <a:pt x="851" y="37"/>
                    <a:pt x="1849" y="1"/>
                    <a:pt x="2144" y="666"/>
                  </a:cubicBezTo>
                  <a:close/>
                  <a:moveTo>
                    <a:pt x="1183" y="999"/>
                  </a:moveTo>
                  <a:cubicBezTo>
                    <a:pt x="998" y="1147"/>
                    <a:pt x="814" y="1516"/>
                    <a:pt x="998" y="1738"/>
                  </a:cubicBezTo>
                  <a:cubicBezTo>
                    <a:pt x="1516" y="1849"/>
                    <a:pt x="1442" y="1147"/>
                    <a:pt x="1183" y="9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1"/>
            <p:cNvSpPr/>
            <p:nvPr/>
          </p:nvSpPr>
          <p:spPr>
            <a:xfrm>
              <a:off x="5579025" y="4684775"/>
              <a:ext cx="38850" cy="32375"/>
            </a:xfrm>
            <a:custGeom>
              <a:avLst/>
              <a:gdLst/>
              <a:ahLst/>
              <a:cxnLst/>
              <a:rect l="l" t="t" r="r" b="b"/>
              <a:pathLst>
                <a:path w="1554" h="1295" extrusionOk="0">
                  <a:moveTo>
                    <a:pt x="740" y="1146"/>
                  </a:moveTo>
                  <a:cubicBezTo>
                    <a:pt x="1" y="629"/>
                    <a:pt x="1517" y="0"/>
                    <a:pt x="1517" y="776"/>
                  </a:cubicBezTo>
                  <a:cubicBezTo>
                    <a:pt x="1554" y="1072"/>
                    <a:pt x="1258" y="1294"/>
                    <a:pt x="740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1"/>
            <p:cNvSpPr/>
            <p:nvPr/>
          </p:nvSpPr>
          <p:spPr>
            <a:xfrm>
              <a:off x="5645575" y="4706950"/>
              <a:ext cx="25000" cy="27750"/>
            </a:xfrm>
            <a:custGeom>
              <a:avLst/>
              <a:gdLst/>
              <a:ahLst/>
              <a:cxnLst/>
              <a:rect l="l" t="t" r="r" b="b"/>
              <a:pathLst>
                <a:path w="1000" h="1110" extrusionOk="0">
                  <a:moveTo>
                    <a:pt x="703" y="296"/>
                  </a:moveTo>
                  <a:cubicBezTo>
                    <a:pt x="999" y="999"/>
                    <a:pt x="38" y="1110"/>
                    <a:pt x="1" y="555"/>
                  </a:cubicBezTo>
                  <a:cubicBezTo>
                    <a:pt x="1" y="185"/>
                    <a:pt x="481" y="0"/>
                    <a:pt x="703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1"/>
            <p:cNvSpPr/>
            <p:nvPr/>
          </p:nvSpPr>
          <p:spPr>
            <a:xfrm>
              <a:off x="5743550" y="4727275"/>
              <a:ext cx="14825" cy="15750"/>
            </a:xfrm>
            <a:custGeom>
              <a:avLst/>
              <a:gdLst/>
              <a:ahLst/>
              <a:cxnLst/>
              <a:rect l="l" t="t" r="r" b="b"/>
              <a:pathLst>
                <a:path w="593" h="630" extrusionOk="0">
                  <a:moveTo>
                    <a:pt x="555" y="223"/>
                  </a:moveTo>
                  <a:cubicBezTo>
                    <a:pt x="592" y="518"/>
                    <a:pt x="370" y="629"/>
                    <a:pt x="186" y="555"/>
                  </a:cubicBezTo>
                  <a:cubicBezTo>
                    <a:pt x="1" y="297"/>
                    <a:pt x="333" y="1"/>
                    <a:pt x="555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1"/>
            <p:cNvSpPr/>
            <p:nvPr/>
          </p:nvSpPr>
          <p:spPr>
            <a:xfrm>
              <a:off x="5612300" y="4738375"/>
              <a:ext cx="33300" cy="37925"/>
            </a:xfrm>
            <a:custGeom>
              <a:avLst/>
              <a:gdLst/>
              <a:ahLst/>
              <a:cxnLst/>
              <a:rect l="l" t="t" r="r" b="b"/>
              <a:pathLst>
                <a:path w="1332" h="1517" extrusionOk="0">
                  <a:moveTo>
                    <a:pt x="1036" y="259"/>
                  </a:moveTo>
                  <a:cubicBezTo>
                    <a:pt x="1184" y="333"/>
                    <a:pt x="1110" y="518"/>
                    <a:pt x="1147" y="666"/>
                  </a:cubicBezTo>
                  <a:cubicBezTo>
                    <a:pt x="1184" y="777"/>
                    <a:pt x="1332" y="888"/>
                    <a:pt x="1332" y="1073"/>
                  </a:cubicBezTo>
                  <a:cubicBezTo>
                    <a:pt x="1295" y="1257"/>
                    <a:pt x="1184" y="1368"/>
                    <a:pt x="999" y="1405"/>
                  </a:cubicBezTo>
                  <a:cubicBezTo>
                    <a:pt x="297" y="1516"/>
                    <a:pt x="1" y="0"/>
                    <a:pt x="1036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1"/>
            <p:cNvSpPr/>
            <p:nvPr/>
          </p:nvSpPr>
          <p:spPr>
            <a:xfrm>
              <a:off x="5545775" y="4747625"/>
              <a:ext cx="85975" cy="98900"/>
            </a:xfrm>
            <a:custGeom>
              <a:avLst/>
              <a:gdLst/>
              <a:ahLst/>
              <a:cxnLst/>
              <a:rect l="l" t="t" r="r" b="b"/>
              <a:pathLst>
                <a:path w="3439" h="3956" extrusionOk="0">
                  <a:moveTo>
                    <a:pt x="1368" y="111"/>
                  </a:moveTo>
                  <a:cubicBezTo>
                    <a:pt x="1812" y="0"/>
                    <a:pt x="2292" y="74"/>
                    <a:pt x="2662" y="333"/>
                  </a:cubicBezTo>
                  <a:cubicBezTo>
                    <a:pt x="2810" y="444"/>
                    <a:pt x="2847" y="629"/>
                    <a:pt x="2995" y="777"/>
                  </a:cubicBezTo>
                  <a:cubicBezTo>
                    <a:pt x="3106" y="961"/>
                    <a:pt x="3253" y="1035"/>
                    <a:pt x="3327" y="1183"/>
                  </a:cubicBezTo>
                  <a:cubicBezTo>
                    <a:pt x="3438" y="1664"/>
                    <a:pt x="3364" y="2144"/>
                    <a:pt x="3143" y="2588"/>
                  </a:cubicBezTo>
                  <a:cubicBezTo>
                    <a:pt x="2292" y="3956"/>
                    <a:pt x="148" y="3032"/>
                    <a:pt x="0" y="1886"/>
                  </a:cubicBezTo>
                  <a:cubicBezTo>
                    <a:pt x="0" y="1553"/>
                    <a:pt x="37" y="1257"/>
                    <a:pt x="148" y="961"/>
                  </a:cubicBezTo>
                  <a:cubicBezTo>
                    <a:pt x="370" y="444"/>
                    <a:pt x="850" y="148"/>
                    <a:pt x="1368" y="111"/>
                  </a:cubicBezTo>
                  <a:close/>
                  <a:moveTo>
                    <a:pt x="2033" y="2514"/>
                  </a:moveTo>
                  <a:cubicBezTo>
                    <a:pt x="2440" y="2329"/>
                    <a:pt x="2662" y="1923"/>
                    <a:pt x="2551" y="1479"/>
                  </a:cubicBezTo>
                  <a:cubicBezTo>
                    <a:pt x="2403" y="924"/>
                    <a:pt x="1812" y="629"/>
                    <a:pt x="1109" y="924"/>
                  </a:cubicBezTo>
                  <a:cubicBezTo>
                    <a:pt x="370" y="1627"/>
                    <a:pt x="1220" y="2662"/>
                    <a:pt x="2033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1"/>
            <p:cNvSpPr/>
            <p:nvPr/>
          </p:nvSpPr>
          <p:spPr>
            <a:xfrm>
              <a:off x="5687175" y="4751300"/>
              <a:ext cx="22200" cy="30550"/>
            </a:xfrm>
            <a:custGeom>
              <a:avLst/>
              <a:gdLst/>
              <a:ahLst/>
              <a:cxnLst/>
              <a:rect l="l" t="t" r="r" b="b"/>
              <a:pathLst>
                <a:path w="888" h="1222" extrusionOk="0">
                  <a:moveTo>
                    <a:pt x="888" y="149"/>
                  </a:moveTo>
                  <a:cubicBezTo>
                    <a:pt x="740" y="556"/>
                    <a:pt x="481" y="1221"/>
                    <a:pt x="1" y="1036"/>
                  </a:cubicBezTo>
                  <a:cubicBezTo>
                    <a:pt x="37" y="556"/>
                    <a:pt x="444" y="408"/>
                    <a:pt x="592" y="1"/>
                  </a:cubicBezTo>
                  <a:lnTo>
                    <a:pt x="777" y="1"/>
                  </a:lnTo>
                  <a:cubicBezTo>
                    <a:pt x="814" y="38"/>
                    <a:pt x="851" y="112"/>
                    <a:pt x="88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1"/>
            <p:cNvSpPr/>
            <p:nvPr/>
          </p:nvSpPr>
          <p:spPr>
            <a:xfrm>
              <a:off x="5690875" y="4779050"/>
              <a:ext cx="31450" cy="42525"/>
            </a:xfrm>
            <a:custGeom>
              <a:avLst/>
              <a:gdLst/>
              <a:ahLst/>
              <a:cxnLst/>
              <a:rect l="l" t="t" r="r" b="b"/>
              <a:pathLst>
                <a:path w="1258" h="1701" extrusionOk="0">
                  <a:moveTo>
                    <a:pt x="1257" y="111"/>
                  </a:moveTo>
                  <a:cubicBezTo>
                    <a:pt x="1147" y="444"/>
                    <a:pt x="962" y="777"/>
                    <a:pt x="740" y="1035"/>
                  </a:cubicBezTo>
                  <a:cubicBezTo>
                    <a:pt x="555" y="1294"/>
                    <a:pt x="333" y="1701"/>
                    <a:pt x="0" y="1627"/>
                  </a:cubicBezTo>
                  <a:cubicBezTo>
                    <a:pt x="0" y="1035"/>
                    <a:pt x="629" y="592"/>
                    <a:pt x="925" y="111"/>
                  </a:cubicBezTo>
                  <a:cubicBezTo>
                    <a:pt x="925" y="74"/>
                    <a:pt x="999" y="74"/>
                    <a:pt x="999" y="37"/>
                  </a:cubicBezTo>
                  <a:cubicBezTo>
                    <a:pt x="1073" y="0"/>
                    <a:pt x="1183" y="37"/>
                    <a:pt x="125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1"/>
            <p:cNvSpPr/>
            <p:nvPr/>
          </p:nvSpPr>
          <p:spPr>
            <a:xfrm>
              <a:off x="5657600" y="4779975"/>
              <a:ext cx="25900" cy="24050"/>
            </a:xfrm>
            <a:custGeom>
              <a:avLst/>
              <a:gdLst/>
              <a:ahLst/>
              <a:cxnLst/>
              <a:rect l="l" t="t" r="r" b="b"/>
              <a:pathLst>
                <a:path w="1036" h="962" extrusionOk="0">
                  <a:moveTo>
                    <a:pt x="370" y="222"/>
                  </a:moveTo>
                  <a:cubicBezTo>
                    <a:pt x="999" y="0"/>
                    <a:pt x="1036" y="924"/>
                    <a:pt x="518" y="961"/>
                  </a:cubicBezTo>
                  <a:cubicBezTo>
                    <a:pt x="111" y="961"/>
                    <a:pt x="0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1"/>
            <p:cNvSpPr/>
            <p:nvPr/>
          </p:nvSpPr>
          <p:spPr>
            <a:xfrm>
              <a:off x="5688100" y="4788275"/>
              <a:ext cx="48075" cy="64725"/>
            </a:xfrm>
            <a:custGeom>
              <a:avLst/>
              <a:gdLst/>
              <a:ahLst/>
              <a:cxnLst/>
              <a:rect l="l" t="t" r="r" b="b"/>
              <a:pathLst>
                <a:path w="1923" h="2589" extrusionOk="0">
                  <a:moveTo>
                    <a:pt x="1923" y="112"/>
                  </a:moveTo>
                  <a:cubicBezTo>
                    <a:pt x="1849" y="666"/>
                    <a:pt x="1405" y="1036"/>
                    <a:pt x="1073" y="1443"/>
                  </a:cubicBezTo>
                  <a:cubicBezTo>
                    <a:pt x="925" y="1628"/>
                    <a:pt x="777" y="1849"/>
                    <a:pt x="629" y="2071"/>
                  </a:cubicBezTo>
                  <a:cubicBezTo>
                    <a:pt x="444" y="2293"/>
                    <a:pt x="333" y="2589"/>
                    <a:pt x="0" y="2441"/>
                  </a:cubicBezTo>
                  <a:cubicBezTo>
                    <a:pt x="0" y="1997"/>
                    <a:pt x="444" y="1628"/>
                    <a:pt x="740" y="1295"/>
                  </a:cubicBezTo>
                  <a:cubicBezTo>
                    <a:pt x="999" y="962"/>
                    <a:pt x="1331" y="481"/>
                    <a:pt x="1627" y="38"/>
                  </a:cubicBezTo>
                  <a:cubicBezTo>
                    <a:pt x="1738" y="1"/>
                    <a:pt x="1849" y="38"/>
                    <a:pt x="192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1"/>
            <p:cNvSpPr/>
            <p:nvPr/>
          </p:nvSpPr>
          <p:spPr>
            <a:xfrm>
              <a:off x="5688100" y="4808625"/>
              <a:ext cx="61025" cy="71175"/>
            </a:xfrm>
            <a:custGeom>
              <a:avLst/>
              <a:gdLst/>
              <a:ahLst/>
              <a:cxnLst/>
              <a:rect l="l" t="t" r="r" b="b"/>
              <a:pathLst>
                <a:path w="2441" h="2847" extrusionOk="0">
                  <a:moveTo>
                    <a:pt x="2441" y="111"/>
                  </a:moveTo>
                  <a:cubicBezTo>
                    <a:pt x="2219" y="666"/>
                    <a:pt x="1849" y="1183"/>
                    <a:pt x="1405" y="1590"/>
                  </a:cubicBezTo>
                  <a:cubicBezTo>
                    <a:pt x="1221" y="1812"/>
                    <a:pt x="999" y="2034"/>
                    <a:pt x="814" y="2255"/>
                  </a:cubicBezTo>
                  <a:cubicBezTo>
                    <a:pt x="629" y="2440"/>
                    <a:pt x="518" y="2847"/>
                    <a:pt x="185" y="2773"/>
                  </a:cubicBezTo>
                  <a:cubicBezTo>
                    <a:pt x="0" y="2477"/>
                    <a:pt x="296" y="2181"/>
                    <a:pt x="481" y="1997"/>
                  </a:cubicBezTo>
                  <a:cubicBezTo>
                    <a:pt x="629" y="1849"/>
                    <a:pt x="851" y="1590"/>
                    <a:pt x="1036" y="1405"/>
                  </a:cubicBezTo>
                  <a:cubicBezTo>
                    <a:pt x="1442" y="961"/>
                    <a:pt x="1812" y="481"/>
                    <a:pt x="2145" y="37"/>
                  </a:cubicBezTo>
                  <a:cubicBezTo>
                    <a:pt x="2293" y="0"/>
                    <a:pt x="2330" y="74"/>
                    <a:pt x="244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1"/>
            <p:cNvSpPr/>
            <p:nvPr/>
          </p:nvSpPr>
          <p:spPr>
            <a:xfrm>
              <a:off x="5660375" y="4809550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444" y="222"/>
                  </a:moveTo>
                  <a:cubicBezTo>
                    <a:pt x="1183" y="0"/>
                    <a:pt x="999" y="1072"/>
                    <a:pt x="481" y="1072"/>
                  </a:cubicBezTo>
                  <a:cubicBezTo>
                    <a:pt x="0" y="1072"/>
                    <a:pt x="74" y="333"/>
                    <a:pt x="44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1"/>
            <p:cNvSpPr/>
            <p:nvPr/>
          </p:nvSpPr>
          <p:spPr>
            <a:xfrm>
              <a:off x="5689025" y="4829875"/>
              <a:ext cx="72125" cy="84125"/>
            </a:xfrm>
            <a:custGeom>
              <a:avLst/>
              <a:gdLst/>
              <a:ahLst/>
              <a:cxnLst/>
              <a:rect l="l" t="t" r="r" b="b"/>
              <a:pathLst>
                <a:path w="2885" h="3365" extrusionOk="0">
                  <a:moveTo>
                    <a:pt x="2884" y="111"/>
                  </a:moveTo>
                  <a:cubicBezTo>
                    <a:pt x="2699" y="851"/>
                    <a:pt x="2034" y="1331"/>
                    <a:pt x="1590" y="1886"/>
                  </a:cubicBezTo>
                  <a:cubicBezTo>
                    <a:pt x="1368" y="2145"/>
                    <a:pt x="1184" y="2478"/>
                    <a:pt x="962" y="2736"/>
                  </a:cubicBezTo>
                  <a:cubicBezTo>
                    <a:pt x="740" y="3032"/>
                    <a:pt x="518" y="3365"/>
                    <a:pt x="185" y="3365"/>
                  </a:cubicBezTo>
                  <a:cubicBezTo>
                    <a:pt x="0" y="3032"/>
                    <a:pt x="444" y="2736"/>
                    <a:pt x="629" y="2515"/>
                  </a:cubicBezTo>
                  <a:cubicBezTo>
                    <a:pt x="1294" y="1701"/>
                    <a:pt x="1960" y="851"/>
                    <a:pt x="2625" y="37"/>
                  </a:cubicBezTo>
                  <a:cubicBezTo>
                    <a:pt x="2699" y="1"/>
                    <a:pt x="2810" y="37"/>
                    <a:pt x="288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1"/>
            <p:cNvSpPr/>
            <p:nvPr/>
          </p:nvSpPr>
          <p:spPr>
            <a:xfrm>
              <a:off x="5542075" y="4839125"/>
              <a:ext cx="26825" cy="24050"/>
            </a:xfrm>
            <a:custGeom>
              <a:avLst/>
              <a:gdLst/>
              <a:ahLst/>
              <a:cxnLst/>
              <a:rect l="l" t="t" r="r" b="b"/>
              <a:pathLst>
                <a:path w="1073" h="962" extrusionOk="0">
                  <a:moveTo>
                    <a:pt x="444" y="185"/>
                  </a:moveTo>
                  <a:cubicBezTo>
                    <a:pt x="1072" y="0"/>
                    <a:pt x="1072" y="814"/>
                    <a:pt x="703" y="888"/>
                  </a:cubicBezTo>
                  <a:cubicBezTo>
                    <a:pt x="296" y="961"/>
                    <a:pt x="0" y="370"/>
                    <a:pt x="444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1"/>
            <p:cNvSpPr/>
            <p:nvPr/>
          </p:nvSpPr>
          <p:spPr>
            <a:xfrm>
              <a:off x="5588275" y="484097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814" y="111"/>
                  </a:moveTo>
                  <a:cubicBezTo>
                    <a:pt x="1184" y="0"/>
                    <a:pt x="1369" y="222"/>
                    <a:pt x="1369" y="481"/>
                  </a:cubicBezTo>
                  <a:cubicBezTo>
                    <a:pt x="1295" y="1368"/>
                    <a:pt x="1" y="407"/>
                    <a:pt x="81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1"/>
            <p:cNvSpPr/>
            <p:nvPr/>
          </p:nvSpPr>
          <p:spPr>
            <a:xfrm>
              <a:off x="5692725" y="4853900"/>
              <a:ext cx="93375" cy="89675"/>
            </a:xfrm>
            <a:custGeom>
              <a:avLst/>
              <a:gdLst/>
              <a:ahLst/>
              <a:cxnLst/>
              <a:rect l="l" t="t" r="r" b="b"/>
              <a:pathLst>
                <a:path w="3735" h="3587" extrusionOk="0">
                  <a:moveTo>
                    <a:pt x="3734" y="223"/>
                  </a:moveTo>
                  <a:cubicBezTo>
                    <a:pt x="2958" y="1147"/>
                    <a:pt x="2108" y="2034"/>
                    <a:pt x="1220" y="2884"/>
                  </a:cubicBezTo>
                  <a:cubicBezTo>
                    <a:pt x="962" y="3180"/>
                    <a:pt x="629" y="3439"/>
                    <a:pt x="259" y="3587"/>
                  </a:cubicBezTo>
                  <a:cubicBezTo>
                    <a:pt x="0" y="3217"/>
                    <a:pt x="481" y="2995"/>
                    <a:pt x="814" y="2700"/>
                  </a:cubicBezTo>
                  <a:cubicBezTo>
                    <a:pt x="1109" y="2404"/>
                    <a:pt x="1405" y="2145"/>
                    <a:pt x="1664" y="1886"/>
                  </a:cubicBezTo>
                  <a:cubicBezTo>
                    <a:pt x="2293" y="1258"/>
                    <a:pt x="2884" y="444"/>
                    <a:pt x="3365" y="149"/>
                  </a:cubicBezTo>
                  <a:cubicBezTo>
                    <a:pt x="3476" y="75"/>
                    <a:pt x="3623" y="1"/>
                    <a:pt x="373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1"/>
            <p:cNvSpPr/>
            <p:nvPr/>
          </p:nvSpPr>
          <p:spPr>
            <a:xfrm>
              <a:off x="5563325" y="4854825"/>
              <a:ext cx="46225" cy="58250"/>
            </a:xfrm>
            <a:custGeom>
              <a:avLst/>
              <a:gdLst/>
              <a:ahLst/>
              <a:cxnLst/>
              <a:rect l="l" t="t" r="r" b="b"/>
              <a:pathLst>
                <a:path w="1849" h="2330" extrusionOk="0">
                  <a:moveTo>
                    <a:pt x="1184" y="666"/>
                  </a:moveTo>
                  <a:cubicBezTo>
                    <a:pt x="1184" y="814"/>
                    <a:pt x="1184" y="962"/>
                    <a:pt x="1110" y="1110"/>
                  </a:cubicBezTo>
                  <a:cubicBezTo>
                    <a:pt x="1849" y="1295"/>
                    <a:pt x="1110" y="2330"/>
                    <a:pt x="666" y="1664"/>
                  </a:cubicBezTo>
                  <a:cubicBezTo>
                    <a:pt x="666" y="1480"/>
                    <a:pt x="666" y="1295"/>
                    <a:pt x="777" y="1258"/>
                  </a:cubicBezTo>
                  <a:cubicBezTo>
                    <a:pt x="0" y="1073"/>
                    <a:pt x="703" y="1"/>
                    <a:pt x="1184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1"/>
            <p:cNvSpPr/>
            <p:nvPr/>
          </p:nvSpPr>
          <p:spPr>
            <a:xfrm>
              <a:off x="5652975" y="4877025"/>
              <a:ext cx="25900" cy="24975"/>
            </a:xfrm>
            <a:custGeom>
              <a:avLst/>
              <a:gdLst/>
              <a:ahLst/>
              <a:cxnLst/>
              <a:rect l="l" t="t" r="r" b="b"/>
              <a:pathLst>
                <a:path w="1036" h="999" extrusionOk="0">
                  <a:moveTo>
                    <a:pt x="370" y="222"/>
                  </a:moveTo>
                  <a:cubicBezTo>
                    <a:pt x="999" y="0"/>
                    <a:pt x="1036" y="998"/>
                    <a:pt x="444" y="924"/>
                  </a:cubicBezTo>
                  <a:cubicBezTo>
                    <a:pt x="75" y="887"/>
                    <a:pt x="1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1"/>
            <p:cNvSpPr/>
            <p:nvPr/>
          </p:nvSpPr>
          <p:spPr>
            <a:xfrm>
              <a:off x="5704725" y="4880700"/>
              <a:ext cx="89700" cy="90625"/>
            </a:xfrm>
            <a:custGeom>
              <a:avLst/>
              <a:gdLst/>
              <a:ahLst/>
              <a:cxnLst/>
              <a:rect l="l" t="t" r="r" b="b"/>
              <a:pathLst>
                <a:path w="3588" h="3625" extrusionOk="0">
                  <a:moveTo>
                    <a:pt x="3587" y="112"/>
                  </a:moveTo>
                  <a:cubicBezTo>
                    <a:pt x="3587" y="482"/>
                    <a:pt x="3217" y="629"/>
                    <a:pt x="2996" y="851"/>
                  </a:cubicBezTo>
                  <a:cubicBezTo>
                    <a:pt x="2774" y="1073"/>
                    <a:pt x="2663" y="1332"/>
                    <a:pt x="2478" y="1517"/>
                  </a:cubicBezTo>
                  <a:cubicBezTo>
                    <a:pt x="1923" y="2071"/>
                    <a:pt x="1295" y="2552"/>
                    <a:pt x="740" y="3106"/>
                  </a:cubicBezTo>
                  <a:cubicBezTo>
                    <a:pt x="593" y="3254"/>
                    <a:pt x="408" y="3624"/>
                    <a:pt x="112" y="3402"/>
                  </a:cubicBezTo>
                  <a:cubicBezTo>
                    <a:pt x="1" y="3106"/>
                    <a:pt x="371" y="2959"/>
                    <a:pt x="519" y="2811"/>
                  </a:cubicBezTo>
                  <a:cubicBezTo>
                    <a:pt x="1036" y="2293"/>
                    <a:pt x="1665" y="1812"/>
                    <a:pt x="2182" y="1258"/>
                  </a:cubicBezTo>
                  <a:cubicBezTo>
                    <a:pt x="2515" y="851"/>
                    <a:pt x="2848" y="482"/>
                    <a:pt x="3254" y="112"/>
                  </a:cubicBezTo>
                  <a:cubicBezTo>
                    <a:pt x="3365" y="1"/>
                    <a:pt x="3513" y="1"/>
                    <a:pt x="358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1"/>
            <p:cNvSpPr/>
            <p:nvPr/>
          </p:nvSpPr>
          <p:spPr>
            <a:xfrm>
              <a:off x="5504175" y="4879775"/>
              <a:ext cx="28675" cy="25925"/>
            </a:xfrm>
            <a:custGeom>
              <a:avLst/>
              <a:gdLst/>
              <a:ahLst/>
              <a:cxnLst/>
              <a:rect l="l" t="t" r="r" b="b"/>
              <a:pathLst>
                <a:path w="1147" h="1037" extrusionOk="0">
                  <a:moveTo>
                    <a:pt x="481" y="297"/>
                  </a:moveTo>
                  <a:cubicBezTo>
                    <a:pt x="1146" y="1"/>
                    <a:pt x="1109" y="1036"/>
                    <a:pt x="629" y="999"/>
                  </a:cubicBezTo>
                  <a:cubicBezTo>
                    <a:pt x="407" y="999"/>
                    <a:pt x="0" y="482"/>
                    <a:pt x="481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1"/>
            <p:cNvSpPr/>
            <p:nvPr/>
          </p:nvSpPr>
          <p:spPr>
            <a:xfrm>
              <a:off x="5596600" y="4880700"/>
              <a:ext cx="25900" cy="25000"/>
            </a:xfrm>
            <a:custGeom>
              <a:avLst/>
              <a:gdLst/>
              <a:ahLst/>
              <a:cxnLst/>
              <a:rect l="l" t="t" r="r" b="b"/>
              <a:pathLst>
                <a:path w="1036" h="1000" extrusionOk="0">
                  <a:moveTo>
                    <a:pt x="333" y="260"/>
                  </a:moveTo>
                  <a:cubicBezTo>
                    <a:pt x="962" y="1"/>
                    <a:pt x="1036" y="999"/>
                    <a:pt x="481" y="962"/>
                  </a:cubicBezTo>
                  <a:cubicBezTo>
                    <a:pt x="111" y="962"/>
                    <a:pt x="0" y="408"/>
                    <a:pt x="333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1"/>
            <p:cNvSpPr/>
            <p:nvPr/>
          </p:nvSpPr>
          <p:spPr>
            <a:xfrm>
              <a:off x="5531900" y="4901050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851" y="111"/>
                  </a:moveTo>
                  <a:cubicBezTo>
                    <a:pt x="1220" y="0"/>
                    <a:pt x="1368" y="185"/>
                    <a:pt x="1405" y="407"/>
                  </a:cubicBezTo>
                  <a:cubicBezTo>
                    <a:pt x="1442" y="1368"/>
                    <a:pt x="0" y="407"/>
                    <a:pt x="85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1"/>
            <p:cNvSpPr/>
            <p:nvPr/>
          </p:nvSpPr>
          <p:spPr>
            <a:xfrm>
              <a:off x="5707500" y="4906600"/>
              <a:ext cx="96150" cy="90600"/>
            </a:xfrm>
            <a:custGeom>
              <a:avLst/>
              <a:gdLst/>
              <a:ahLst/>
              <a:cxnLst/>
              <a:rect l="l" t="t" r="r" b="b"/>
              <a:pathLst>
                <a:path w="3846" h="3624" extrusionOk="0">
                  <a:moveTo>
                    <a:pt x="3846" y="111"/>
                  </a:moveTo>
                  <a:cubicBezTo>
                    <a:pt x="3772" y="592"/>
                    <a:pt x="3291" y="776"/>
                    <a:pt x="2996" y="1109"/>
                  </a:cubicBezTo>
                  <a:cubicBezTo>
                    <a:pt x="2367" y="1701"/>
                    <a:pt x="1812" y="2292"/>
                    <a:pt x="1110" y="2884"/>
                  </a:cubicBezTo>
                  <a:cubicBezTo>
                    <a:pt x="814" y="3143"/>
                    <a:pt x="482" y="3623"/>
                    <a:pt x="1" y="3401"/>
                  </a:cubicBezTo>
                  <a:cubicBezTo>
                    <a:pt x="1" y="3069"/>
                    <a:pt x="297" y="3069"/>
                    <a:pt x="482" y="2921"/>
                  </a:cubicBezTo>
                  <a:cubicBezTo>
                    <a:pt x="1591" y="2144"/>
                    <a:pt x="2552" y="703"/>
                    <a:pt x="3587" y="37"/>
                  </a:cubicBezTo>
                  <a:cubicBezTo>
                    <a:pt x="3661" y="0"/>
                    <a:pt x="3809" y="74"/>
                    <a:pt x="384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1"/>
            <p:cNvSpPr/>
            <p:nvPr/>
          </p:nvSpPr>
          <p:spPr>
            <a:xfrm>
              <a:off x="5574425" y="4909350"/>
              <a:ext cx="24050" cy="25925"/>
            </a:xfrm>
            <a:custGeom>
              <a:avLst/>
              <a:gdLst/>
              <a:ahLst/>
              <a:cxnLst/>
              <a:rect l="l" t="t" r="r" b="b"/>
              <a:pathLst>
                <a:path w="962" h="1037" extrusionOk="0">
                  <a:moveTo>
                    <a:pt x="407" y="75"/>
                  </a:moveTo>
                  <a:cubicBezTo>
                    <a:pt x="740" y="1"/>
                    <a:pt x="961" y="75"/>
                    <a:pt x="924" y="445"/>
                  </a:cubicBezTo>
                  <a:cubicBezTo>
                    <a:pt x="887" y="851"/>
                    <a:pt x="111" y="1036"/>
                    <a:pt x="37" y="556"/>
                  </a:cubicBezTo>
                  <a:cubicBezTo>
                    <a:pt x="0" y="334"/>
                    <a:pt x="74" y="149"/>
                    <a:pt x="40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1"/>
            <p:cNvSpPr/>
            <p:nvPr/>
          </p:nvSpPr>
          <p:spPr>
            <a:xfrm>
              <a:off x="5641875" y="4922300"/>
              <a:ext cx="55500" cy="61950"/>
            </a:xfrm>
            <a:custGeom>
              <a:avLst/>
              <a:gdLst/>
              <a:ahLst/>
              <a:cxnLst/>
              <a:rect l="l" t="t" r="r" b="b"/>
              <a:pathLst>
                <a:path w="2220" h="2478" extrusionOk="0">
                  <a:moveTo>
                    <a:pt x="814" y="148"/>
                  </a:moveTo>
                  <a:cubicBezTo>
                    <a:pt x="1554" y="1"/>
                    <a:pt x="2219" y="703"/>
                    <a:pt x="2034" y="1442"/>
                  </a:cubicBezTo>
                  <a:cubicBezTo>
                    <a:pt x="1849" y="2478"/>
                    <a:pt x="297" y="1849"/>
                    <a:pt x="149" y="1147"/>
                  </a:cubicBezTo>
                  <a:cubicBezTo>
                    <a:pt x="1" y="666"/>
                    <a:pt x="334" y="185"/>
                    <a:pt x="814" y="148"/>
                  </a:cubicBezTo>
                  <a:close/>
                  <a:moveTo>
                    <a:pt x="1221" y="1221"/>
                  </a:moveTo>
                  <a:cubicBezTo>
                    <a:pt x="1221" y="1036"/>
                    <a:pt x="1184" y="925"/>
                    <a:pt x="1036" y="925"/>
                  </a:cubicBezTo>
                  <a:cubicBezTo>
                    <a:pt x="999" y="925"/>
                    <a:pt x="962" y="925"/>
                    <a:pt x="962" y="962"/>
                  </a:cubicBezTo>
                  <a:cubicBezTo>
                    <a:pt x="1073" y="1036"/>
                    <a:pt x="1073" y="1221"/>
                    <a:pt x="1221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1"/>
            <p:cNvSpPr/>
            <p:nvPr/>
          </p:nvSpPr>
          <p:spPr>
            <a:xfrm>
              <a:off x="5721375" y="4930625"/>
              <a:ext cx="90600" cy="80425"/>
            </a:xfrm>
            <a:custGeom>
              <a:avLst/>
              <a:gdLst/>
              <a:ahLst/>
              <a:cxnLst/>
              <a:rect l="l" t="t" r="r" b="b"/>
              <a:pathLst>
                <a:path w="3624" h="3217" extrusionOk="0">
                  <a:moveTo>
                    <a:pt x="3624" y="74"/>
                  </a:moveTo>
                  <a:cubicBezTo>
                    <a:pt x="3624" y="518"/>
                    <a:pt x="3180" y="777"/>
                    <a:pt x="2921" y="1035"/>
                  </a:cubicBezTo>
                  <a:cubicBezTo>
                    <a:pt x="2330" y="1590"/>
                    <a:pt x="1738" y="2071"/>
                    <a:pt x="1110" y="2625"/>
                  </a:cubicBezTo>
                  <a:cubicBezTo>
                    <a:pt x="814" y="2847"/>
                    <a:pt x="481" y="3217"/>
                    <a:pt x="74" y="3180"/>
                  </a:cubicBezTo>
                  <a:cubicBezTo>
                    <a:pt x="74" y="3106"/>
                    <a:pt x="37" y="3069"/>
                    <a:pt x="0" y="3032"/>
                  </a:cubicBezTo>
                  <a:cubicBezTo>
                    <a:pt x="222" y="2736"/>
                    <a:pt x="518" y="2514"/>
                    <a:pt x="851" y="2293"/>
                  </a:cubicBezTo>
                  <a:cubicBezTo>
                    <a:pt x="1738" y="1627"/>
                    <a:pt x="2551" y="851"/>
                    <a:pt x="3328" y="74"/>
                  </a:cubicBezTo>
                  <a:cubicBezTo>
                    <a:pt x="3328" y="0"/>
                    <a:pt x="3402" y="74"/>
                    <a:pt x="3402" y="0"/>
                  </a:cubicBezTo>
                  <a:cubicBezTo>
                    <a:pt x="3476" y="0"/>
                    <a:pt x="3550" y="37"/>
                    <a:pt x="3624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1"/>
            <p:cNvSpPr/>
            <p:nvPr/>
          </p:nvSpPr>
          <p:spPr>
            <a:xfrm>
              <a:off x="5534675" y="493802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629" y="1109"/>
                  </a:moveTo>
                  <a:cubicBezTo>
                    <a:pt x="0" y="629"/>
                    <a:pt x="1109" y="0"/>
                    <a:pt x="1220" y="666"/>
                  </a:cubicBezTo>
                  <a:cubicBezTo>
                    <a:pt x="1257" y="961"/>
                    <a:pt x="1073" y="1183"/>
                    <a:pt x="629" y="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1"/>
            <p:cNvSpPr/>
            <p:nvPr/>
          </p:nvSpPr>
          <p:spPr>
            <a:xfrm>
              <a:off x="5842450" y="4947250"/>
              <a:ext cx="35150" cy="71200"/>
            </a:xfrm>
            <a:custGeom>
              <a:avLst/>
              <a:gdLst/>
              <a:ahLst/>
              <a:cxnLst/>
              <a:rect l="l" t="t" r="r" b="b"/>
              <a:pathLst>
                <a:path w="1406" h="2848" extrusionOk="0">
                  <a:moveTo>
                    <a:pt x="1221" y="38"/>
                  </a:moveTo>
                  <a:cubicBezTo>
                    <a:pt x="1405" y="814"/>
                    <a:pt x="1221" y="1591"/>
                    <a:pt x="740" y="2256"/>
                  </a:cubicBezTo>
                  <a:cubicBezTo>
                    <a:pt x="592" y="2478"/>
                    <a:pt x="481" y="2848"/>
                    <a:pt x="185" y="2774"/>
                  </a:cubicBezTo>
                  <a:cubicBezTo>
                    <a:pt x="1" y="2293"/>
                    <a:pt x="518" y="2034"/>
                    <a:pt x="703" y="1591"/>
                  </a:cubicBezTo>
                  <a:cubicBezTo>
                    <a:pt x="888" y="1184"/>
                    <a:pt x="814" y="592"/>
                    <a:pt x="962" y="38"/>
                  </a:cubicBezTo>
                  <a:cubicBezTo>
                    <a:pt x="1073" y="1"/>
                    <a:pt x="1147" y="1"/>
                    <a:pt x="122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1"/>
            <p:cNvSpPr/>
            <p:nvPr/>
          </p:nvSpPr>
          <p:spPr>
            <a:xfrm>
              <a:off x="5582725" y="4938025"/>
              <a:ext cx="57350" cy="63800"/>
            </a:xfrm>
            <a:custGeom>
              <a:avLst/>
              <a:gdLst/>
              <a:ahLst/>
              <a:cxnLst/>
              <a:rect l="l" t="t" r="r" b="b"/>
              <a:pathLst>
                <a:path w="2294" h="2552" extrusionOk="0">
                  <a:moveTo>
                    <a:pt x="1332" y="1146"/>
                  </a:moveTo>
                  <a:cubicBezTo>
                    <a:pt x="2293" y="1442"/>
                    <a:pt x="888" y="2551"/>
                    <a:pt x="925" y="1405"/>
                  </a:cubicBezTo>
                  <a:cubicBezTo>
                    <a:pt x="1" y="1072"/>
                    <a:pt x="1406" y="0"/>
                    <a:pt x="1332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1"/>
            <p:cNvSpPr/>
            <p:nvPr/>
          </p:nvSpPr>
          <p:spPr>
            <a:xfrm>
              <a:off x="5758350" y="4961125"/>
              <a:ext cx="57325" cy="45300"/>
            </a:xfrm>
            <a:custGeom>
              <a:avLst/>
              <a:gdLst/>
              <a:ahLst/>
              <a:cxnLst/>
              <a:rect l="l" t="t" r="r" b="b"/>
              <a:pathLst>
                <a:path w="2293" h="1812" extrusionOk="0">
                  <a:moveTo>
                    <a:pt x="0" y="1590"/>
                  </a:moveTo>
                  <a:cubicBezTo>
                    <a:pt x="37" y="1220"/>
                    <a:pt x="518" y="1036"/>
                    <a:pt x="851" y="777"/>
                  </a:cubicBezTo>
                  <a:cubicBezTo>
                    <a:pt x="1183" y="555"/>
                    <a:pt x="1516" y="111"/>
                    <a:pt x="1960" y="0"/>
                  </a:cubicBezTo>
                  <a:cubicBezTo>
                    <a:pt x="2292" y="296"/>
                    <a:pt x="1368" y="888"/>
                    <a:pt x="1109" y="1073"/>
                  </a:cubicBezTo>
                  <a:cubicBezTo>
                    <a:pt x="703" y="1368"/>
                    <a:pt x="296" y="1812"/>
                    <a:pt x="0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1"/>
            <p:cNvSpPr/>
            <p:nvPr/>
          </p:nvSpPr>
          <p:spPr>
            <a:xfrm>
              <a:off x="5464425" y="4976825"/>
              <a:ext cx="23125" cy="26825"/>
            </a:xfrm>
            <a:custGeom>
              <a:avLst/>
              <a:gdLst/>
              <a:ahLst/>
              <a:cxnLst/>
              <a:rect l="l" t="t" r="r" b="b"/>
              <a:pathLst>
                <a:path w="925" h="1073" extrusionOk="0">
                  <a:moveTo>
                    <a:pt x="259" y="75"/>
                  </a:moveTo>
                  <a:cubicBezTo>
                    <a:pt x="444" y="1"/>
                    <a:pt x="666" y="75"/>
                    <a:pt x="740" y="260"/>
                  </a:cubicBezTo>
                  <a:cubicBezTo>
                    <a:pt x="925" y="851"/>
                    <a:pt x="1" y="1073"/>
                    <a:pt x="1" y="408"/>
                  </a:cubicBezTo>
                  <a:cubicBezTo>
                    <a:pt x="1" y="260"/>
                    <a:pt x="38" y="149"/>
                    <a:pt x="259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1"/>
            <p:cNvSpPr/>
            <p:nvPr/>
          </p:nvSpPr>
          <p:spPr>
            <a:xfrm>
              <a:off x="5813800" y="5025825"/>
              <a:ext cx="12975" cy="13875"/>
            </a:xfrm>
            <a:custGeom>
              <a:avLst/>
              <a:gdLst/>
              <a:ahLst/>
              <a:cxnLst/>
              <a:rect l="l" t="t" r="r" b="b"/>
              <a:pathLst>
                <a:path w="519" h="555" extrusionOk="0">
                  <a:moveTo>
                    <a:pt x="481" y="74"/>
                  </a:moveTo>
                  <a:cubicBezTo>
                    <a:pt x="481" y="111"/>
                    <a:pt x="481" y="148"/>
                    <a:pt x="518" y="148"/>
                  </a:cubicBezTo>
                  <a:cubicBezTo>
                    <a:pt x="518" y="407"/>
                    <a:pt x="222" y="555"/>
                    <a:pt x="37" y="370"/>
                  </a:cubicBezTo>
                  <a:cubicBezTo>
                    <a:pt x="1" y="259"/>
                    <a:pt x="37" y="259"/>
                    <a:pt x="37" y="111"/>
                  </a:cubicBezTo>
                  <a:cubicBezTo>
                    <a:pt x="148" y="37"/>
                    <a:pt x="333" y="0"/>
                    <a:pt x="48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1"/>
            <p:cNvSpPr/>
            <p:nvPr/>
          </p:nvSpPr>
          <p:spPr>
            <a:xfrm>
              <a:off x="5386800" y="5027675"/>
              <a:ext cx="154375" cy="46225"/>
            </a:xfrm>
            <a:custGeom>
              <a:avLst/>
              <a:gdLst/>
              <a:ahLst/>
              <a:cxnLst/>
              <a:rect l="l" t="t" r="r" b="b"/>
              <a:pathLst>
                <a:path w="6175" h="1849" extrusionOk="0">
                  <a:moveTo>
                    <a:pt x="6174" y="1590"/>
                  </a:moveTo>
                  <a:cubicBezTo>
                    <a:pt x="5915" y="1849"/>
                    <a:pt x="5435" y="1590"/>
                    <a:pt x="5102" y="1553"/>
                  </a:cubicBezTo>
                  <a:cubicBezTo>
                    <a:pt x="4178" y="1479"/>
                    <a:pt x="3290" y="1331"/>
                    <a:pt x="2403" y="1109"/>
                  </a:cubicBezTo>
                  <a:cubicBezTo>
                    <a:pt x="1627" y="888"/>
                    <a:pt x="998" y="925"/>
                    <a:pt x="555" y="518"/>
                  </a:cubicBezTo>
                  <a:cubicBezTo>
                    <a:pt x="407" y="481"/>
                    <a:pt x="148" y="518"/>
                    <a:pt x="74" y="370"/>
                  </a:cubicBezTo>
                  <a:cubicBezTo>
                    <a:pt x="0" y="222"/>
                    <a:pt x="74" y="148"/>
                    <a:pt x="185" y="111"/>
                  </a:cubicBezTo>
                  <a:cubicBezTo>
                    <a:pt x="666" y="0"/>
                    <a:pt x="850" y="333"/>
                    <a:pt x="1183" y="444"/>
                  </a:cubicBezTo>
                  <a:cubicBezTo>
                    <a:pt x="1442" y="555"/>
                    <a:pt x="1775" y="555"/>
                    <a:pt x="2107" y="629"/>
                  </a:cubicBezTo>
                  <a:cubicBezTo>
                    <a:pt x="3032" y="851"/>
                    <a:pt x="3993" y="1035"/>
                    <a:pt x="4991" y="1146"/>
                  </a:cubicBezTo>
                  <a:cubicBezTo>
                    <a:pt x="5472" y="1183"/>
                    <a:pt x="6137" y="1146"/>
                    <a:pt x="6174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1"/>
            <p:cNvSpPr/>
            <p:nvPr/>
          </p:nvSpPr>
          <p:spPr>
            <a:xfrm>
              <a:off x="5623400" y="5040600"/>
              <a:ext cx="178400" cy="43475"/>
            </a:xfrm>
            <a:custGeom>
              <a:avLst/>
              <a:gdLst/>
              <a:ahLst/>
              <a:cxnLst/>
              <a:rect l="l" t="t" r="r" b="b"/>
              <a:pathLst>
                <a:path w="7136" h="1739" extrusionOk="0">
                  <a:moveTo>
                    <a:pt x="7136" y="260"/>
                  </a:moveTo>
                  <a:cubicBezTo>
                    <a:pt x="6951" y="814"/>
                    <a:pt x="6212" y="851"/>
                    <a:pt x="5509" y="1036"/>
                  </a:cubicBezTo>
                  <a:cubicBezTo>
                    <a:pt x="5066" y="1147"/>
                    <a:pt x="4585" y="1221"/>
                    <a:pt x="4141" y="1295"/>
                  </a:cubicBezTo>
                  <a:cubicBezTo>
                    <a:pt x="3143" y="1369"/>
                    <a:pt x="2219" y="1480"/>
                    <a:pt x="1147" y="1591"/>
                  </a:cubicBezTo>
                  <a:cubicBezTo>
                    <a:pt x="814" y="1628"/>
                    <a:pt x="1" y="1738"/>
                    <a:pt x="1" y="1443"/>
                  </a:cubicBezTo>
                  <a:cubicBezTo>
                    <a:pt x="1" y="1258"/>
                    <a:pt x="592" y="1184"/>
                    <a:pt x="740" y="1184"/>
                  </a:cubicBezTo>
                  <a:cubicBezTo>
                    <a:pt x="1295" y="1110"/>
                    <a:pt x="1627" y="1110"/>
                    <a:pt x="2182" y="1110"/>
                  </a:cubicBezTo>
                  <a:cubicBezTo>
                    <a:pt x="2921" y="1073"/>
                    <a:pt x="3402" y="925"/>
                    <a:pt x="4141" y="851"/>
                  </a:cubicBezTo>
                  <a:cubicBezTo>
                    <a:pt x="4955" y="814"/>
                    <a:pt x="5731" y="629"/>
                    <a:pt x="6507" y="334"/>
                  </a:cubicBezTo>
                  <a:cubicBezTo>
                    <a:pt x="6692" y="260"/>
                    <a:pt x="6914" y="1"/>
                    <a:pt x="7136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1"/>
            <p:cNvSpPr/>
            <p:nvPr/>
          </p:nvSpPr>
          <p:spPr>
            <a:xfrm>
              <a:off x="5571650" y="5059100"/>
              <a:ext cx="12025" cy="22200"/>
            </a:xfrm>
            <a:custGeom>
              <a:avLst/>
              <a:gdLst/>
              <a:ahLst/>
              <a:cxnLst/>
              <a:rect l="l" t="t" r="r" b="b"/>
              <a:pathLst>
                <a:path w="481" h="888" extrusionOk="0">
                  <a:moveTo>
                    <a:pt x="444" y="333"/>
                  </a:moveTo>
                  <a:cubicBezTo>
                    <a:pt x="481" y="407"/>
                    <a:pt x="481" y="518"/>
                    <a:pt x="444" y="592"/>
                  </a:cubicBezTo>
                  <a:cubicBezTo>
                    <a:pt x="0" y="888"/>
                    <a:pt x="0" y="0"/>
                    <a:pt x="44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1"/>
            <p:cNvSpPr/>
            <p:nvPr/>
          </p:nvSpPr>
          <p:spPr>
            <a:xfrm>
              <a:off x="5440400" y="4883475"/>
              <a:ext cx="49925" cy="48100"/>
            </a:xfrm>
            <a:custGeom>
              <a:avLst/>
              <a:gdLst/>
              <a:ahLst/>
              <a:cxnLst/>
              <a:rect l="l" t="t" r="r" b="b"/>
              <a:pathLst>
                <a:path w="1997" h="1924" extrusionOk="0">
                  <a:moveTo>
                    <a:pt x="814" y="186"/>
                  </a:moveTo>
                  <a:cubicBezTo>
                    <a:pt x="1997" y="1"/>
                    <a:pt x="1849" y="1886"/>
                    <a:pt x="888" y="1923"/>
                  </a:cubicBezTo>
                  <a:cubicBezTo>
                    <a:pt x="629" y="1923"/>
                    <a:pt x="37" y="1701"/>
                    <a:pt x="0" y="1369"/>
                  </a:cubicBezTo>
                  <a:cubicBezTo>
                    <a:pt x="0" y="1073"/>
                    <a:pt x="74" y="777"/>
                    <a:pt x="222" y="518"/>
                  </a:cubicBezTo>
                  <a:cubicBezTo>
                    <a:pt x="370" y="334"/>
                    <a:pt x="555" y="186"/>
                    <a:pt x="814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4" name="Google Shape;1524;p21"/>
          <p:cNvGrpSpPr/>
          <p:nvPr/>
        </p:nvGrpSpPr>
        <p:grpSpPr>
          <a:xfrm>
            <a:off x="242858" y="120268"/>
            <a:ext cx="1245520" cy="1108181"/>
            <a:chOff x="1566800" y="4210625"/>
            <a:chExt cx="964025" cy="857725"/>
          </a:xfrm>
        </p:grpSpPr>
        <p:sp>
          <p:nvSpPr>
            <p:cNvPr id="1525" name="Google Shape;1525;p21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1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1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1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1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1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1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1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1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1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1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1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1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1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1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1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1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1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1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1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1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1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1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1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1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1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1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1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1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1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1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1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1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1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1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1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1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1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1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1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1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1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1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1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1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1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1" name="Google Shape;1571;p21"/>
          <p:cNvSpPr/>
          <p:nvPr/>
        </p:nvSpPr>
        <p:spPr>
          <a:xfrm rot="-315008">
            <a:off x="312487" y="325712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2" name="Google Shape;1572;p21"/>
          <p:cNvSpPr/>
          <p:nvPr/>
        </p:nvSpPr>
        <p:spPr>
          <a:xfrm rot="-315008">
            <a:off x="7408449" y="13082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3" name="Google Shape;1573;p21"/>
          <p:cNvSpPr/>
          <p:nvPr/>
        </p:nvSpPr>
        <p:spPr>
          <a:xfrm rot="-315008">
            <a:off x="7663787" y="46878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4" name="Google Shape;1574;p21"/>
          <p:cNvSpPr/>
          <p:nvPr/>
        </p:nvSpPr>
        <p:spPr>
          <a:xfrm rot="1488647">
            <a:off x="8683914" y="23799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75" name="Google Shape;1575;p21"/>
          <p:cNvGrpSpPr/>
          <p:nvPr/>
        </p:nvGrpSpPr>
        <p:grpSpPr>
          <a:xfrm>
            <a:off x="8071478" y="4228771"/>
            <a:ext cx="954142" cy="1273008"/>
            <a:chOff x="2882950" y="4162550"/>
            <a:chExt cx="738500" cy="985300"/>
          </a:xfrm>
        </p:grpSpPr>
        <p:sp>
          <p:nvSpPr>
            <p:cNvPr id="1576" name="Google Shape;1576;p21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1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1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1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1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1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2" name="Google Shape;1582;p21"/>
          <p:cNvSpPr txBox="1">
            <a:spLocks noGrp="1"/>
          </p:cNvSpPr>
          <p:nvPr>
            <p:ph type="title"/>
          </p:nvPr>
        </p:nvSpPr>
        <p:spPr>
          <a:xfrm>
            <a:off x="937700" y="2724587"/>
            <a:ext cx="21753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583" name="Google Shape;1583;p21"/>
          <p:cNvSpPr txBox="1">
            <a:spLocks noGrp="1"/>
          </p:cNvSpPr>
          <p:nvPr>
            <p:ph type="subTitle" idx="1"/>
          </p:nvPr>
        </p:nvSpPr>
        <p:spPr>
          <a:xfrm>
            <a:off x="937700" y="3246575"/>
            <a:ext cx="2175300" cy="8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584" name="Google Shape;1584;p21"/>
          <p:cNvSpPr txBox="1">
            <a:spLocks noGrp="1"/>
          </p:cNvSpPr>
          <p:nvPr>
            <p:ph type="title" idx="2"/>
          </p:nvPr>
        </p:nvSpPr>
        <p:spPr>
          <a:xfrm>
            <a:off x="3484421" y="2724587"/>
            <a:ext cx="21753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585" name="Google Shape;1585;p21"/>
          <p:cNvSpPr txBox="1">
            <a:spLocks noGrp="1"/>
          </p:cNvSpPr>
          <p:nvPr>
            <p:ph type="subTitle" idx="3"/>
          </p:nvPr>
        </p:nvSpPr>
        <p:spPr>
          <a:xfrm>
            <a:off x="3484421" y="3246575"/>
            <a:ext cx="2175300" cy="8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586" name="Google Shape;1586;p21"/>
          <p:cNvSpPr txBox="1">
            <a:spLocks noGrp="1"/>
          </p:cNvSpPr>
          <p:nvPr>
            <p:ph type="title" idx="4"/>
          </p:nvPr>
        </p:nvSpPr>
        <p:spPr>
          <a:xfrm>
            <a:off x="6031149" y="2724587"/>
            <a:ext cx="21753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587" name="Google Shape;1587;p21"/>
          <p:cNvSpPr txBox="1">
            <a:spLocks noGrp="1"/>
          </p:cNvSpPr>
          <p:nvPr>
            <p:ph type="subTitle" idx="5"/>
          </p:nvPr>
        </p:nvSpPr>
        <p:spPr>
          <a:xfrm>
            <a:off x="6031149" y="3246575"/>
            <a:ext cx="2175300" cy="8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588" name="Google Shape;1588;p21"/>
          <p:cNvSpPr txBox="1">
            <a:spLocks noGrp="1"/>
          </p:cNvSpPr>
          <p:nvPr>
            <p:ph type="title" idx="6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_1"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0" name="Google Shape;1590;p22"/>
          <p:cNvGrpSpPr/>
          <p:nvPr/>
        </p:nvGrpSpPr>
        <p:grpSpPr>
          <a:xfrm rot="909426">
            <a:off x="7094988" y="99162"/>
            <a:ext cx="1079516" cy="740348"/>
            <a:chOff x="1640725" y="1971125"/>
            <a:chExt cx="835575" cy="573050"/>
          </a:xfrm>
        </p:grpSpPr>
        <p:sp>
          <p:nvSpPr>
            <p:cNvPr id="1591" name="Google Shape;1591;p22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2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2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2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2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2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2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2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2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2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2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2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2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2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2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2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2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8" name="Google Shape;1608;p22"/>
          <p:cNvSpPr txBox="1">
            <a:spLocks noGrp="1"/>
          </p:cNvSpPr>
          <p:nvPr>
            <p:ph type="title"/>
          </p:nvPr>
        </p:nvSpPr>
        <p:spPr>
          <a:xfrm>
            <a:off x="713225" y="387875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09" name="Google Shape;1609;p22"/>
          <p:cNvSpPr txBox="1">
            <a:spLocks noGrp="1"/>
          </p:cNvSpPr>
          <p:nvPr>
            <p:ph type="title" idx="2"/>
          </p:nvPr>
        </p:nvSpPr>
        <p:spPr>
          <a:xfrm>
            <a:off x="1740187" y="1590675"/>
            <a:ext cx="2625300" cy="4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610" name="Google Shape;1610;p22"/>
          <p:cNvSpPr txBox="1">
            <a:spLocks noGrp="1"/>
          </p:cNvSpPr>
          <p:nvPr>
            <p:ph type="subTitle" idx="1"/>
          </p:nvPr>
        </p:nvSpPr>
        <p:spPr>
          <a:xfrm>
            <a:off x="1740187" y="2042219"/>
            <a:ext cx="262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611" name="Google Shape;1611;p22"/>
          <p:cNvSpPr txBox="1">
            <a:spLocks noGrp="1"/>
          </p:cNvSpPr>
          <p:nvPr>
            <p:ph type="title" idx="3"/>
          </p:nvPr>
        </p:nvSpPr>
        <p:spPr>
          <a:xfrm>
            <a:off x="4779413" y="1590675"/>
            <a:ext cx="2624400" cy="4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612" name="Google Shape;1612;p22"/>
          <p:cNvSpPr txBox="1">
            <a:spLocks noGrp="1"/>
          </p:cNvSpPr>
          <p:nvPr>
            <p:ph type="subTitle" idx="4"/>
          </p:nvPr>
        </p:nvSpPr>
        <p:spPr>
          <a:xfrm>
            <a:off x="4779410" y="2042219"/>
            <a:ext cx="262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613" name="Google Shape;1613;p22"/>
          <p:cNvSpPr txBox="1">
            <a:spLocks noGrp="1"/>
          </p:cNvSpPr>
          <p:nvPr>
            <p:ph type="title" idx="5"/>
          </p:nvPr>
        </p:nvSpPr>
        <p:spPr>
          <a:xfrm>
            <a:off x="1740187" y="3224000"/>
            <a:ext cx="2625300" cy="4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614" name="Google Shape;1614;p22"/>
          <p:cNvSpPr txBox="1">
            <a:spLocks noGrp="1"/>
          </p:cNvSpPr>
          <p:nvPr>
            <p:ph type="subTitle" idx="6"/>
          </p:nvPr>
        </p:nvSpPr>
        <p:spPr>
          <a:xfrm>
            <a:off x="1740187" y="3675644"/>
            <a:ext cx="262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615" name="Google Shape;1615;p22"/>
          <p:cNvSpPr txBox="1">
            <a:spLocks noGrp="1"/>
          </p:cNvSpPr>
          <p:nvPr>
            <p:ph type="title" idx="7"/>
          </p:nvPr>
        </p:nvSpPr>
        <p:spPr>
          <a:xfrm>
            <a:off x="4779413" y="3224000"/>
            <a:ext cx="2624400" cy="4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616" name="Google Shape;1616;p22"/>
          <p:cNvSpPr txBox="1">
            <a:spLocks noGrp="1"/>
          </p:cNvSpPr>
          <p:nvPr>
            <p:ph type="subTitle" idx="8"/>
          </p:nvPr>
        </p:nvSpPr>
        <p:spPr>
          <a:xfrm>
            <a:off x="4779410" y="3675644"/>
            <a:ext cx="262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grpSp>
        <p:nvGrpSpPr>
          <p:cNvPr id="1617" name="Google Shape;1617;p22"/>
          <p:cNvGrpSpPr/>
          <p:nvPr/>
        </p:nvGrpSpPr>
        <p:grpSpPr>
          <a:xfrm rot="715558">
            <a:off x="3969450" y="4253024"/>
            <a:ext cx="1330179" cy="1460473"/>
            <a:chOff x="2949500" y="3052500"/>
            <a:chExt cx="764400" cy="839275"/>
          </a:xfrm>
        </p:grpSpPr>
        <p:sp>
          <p:nvSpPr>
            <p:cNvPr id="1618" name="Google Shape;1618;p22"/>
            <p:cNvSpPr/>
            <p:nvPr/>
          </p:nvSpPr>
          <p:spPr>
            <a:xfrm>
              <a:off x="2949500" y="3052500"/>
              <a:ext cx="764400" cy="839275"/>
            </a:xfrm>
            <a:custGeom>
              <a:avLst/>
              <a:gdLst/>
              <a:ahLst/>
              <a:cxnLst/>
              <a:rect l="l" t="t" r="r" b="b"/>
              <a:pathLst>
                <a:path w="30576" h="33571" extrusionOk="0">
                  <a:moveTo>
                    <a:pt x="19558" y="11129"/>
                  </a:moveTo>
                  <a:cubicBezTo>
                    <a:pt x="18634" y="11536"/>
                    <a:pt x="17229" y="11388"/>
                    <a:pt x="16120" y="11240"/>
                  </a:cubicBezTo>
                  <a:cubicBezTo>
                    <a:pt x="16600" y="11758"/>
                    <a:pt x="17635" y="12053"/>
                    <a:pt x="18190" y="12645"/>
                  </a:cubicBezTo>
                  <a:cubicBezTo>
                    <a:pt x="18892" y="13606"/>
                    <a:pt x="19373" y="14752"/>
                    <a:pt x="19521" y="15935"/>
                  </a:cubicBezTo>
                  <a:cubicBezTo>
                    <a:pt x="19706" y="18782"/>
                    <a:pt x="19706" y="21592"/>
                    <a:pt x="19521" y="24438"/>
                  </a:cubicBezTo>
                  <a:cubicBezTo>
                    <a:pt x="19447" y="26213"/>
                    <a:pt x="19521" y="28173"/>
                    <a:pt x="19225" y="29762"/>
                  </a:cubicBezTo>
                  <a:cubicBezTo>
                    <a:pt x="19151" y="30280"/>
                    <a:pt x="19040" y="30760"/>
                    <a:pt x="18892" y="31241"/>
                  </a:cubicBezTo>
                  <a:cubicBezTo>
                    <a:pt x="18670" y="31722"/>
                    <a:pt x="18375" y="32165"/>
                    <a:pt x="17968" y="32535"/>
                  </a:cubicBezTo>
                  <a:cubicBezTo>
                    <a:pt x="16711" y="33496"/>
                    <a:pt x="14049" y="33570"/>
                    <a:pt x="11720" y="33570"/>
                  </a:cubicBezTo>
                  <a:cubicBezTo>
                    <a:pt x="10093" y="33570"/>
                    <a:pt x="8356" y="33496"/>
                    <a:pt x="6803" y="33385"/>
                  </a:cubicBezTo>
                  <a:cubicBezTo>
                    <a:pt x="5472" y="33311"/>
                    <a:pt x="4141" y="32979"/>
                    <a:pt x="2958" y="32350"/>
                  </a:cubicBezTo>
                  <a:cubicBezTo>
                    <a:pt x="2034" y="31796"/>
                    <a:pt x="1664" y="31019"/>
                    <a:pt x="1553" y="29614"/>
                  </a:cubicBezTo>
                  <a:cubicBezTo>
                    <a:pt x="1516" y="29208"/>
                    <a:pt x="1590" y="28690"/>
                    <a:pt x="1553" y="28209"/>
                  </a:cubicBezTo>
                  <a:cubicBezTo>
                    <a:pt x="1479" y="27174"/>
                    <a:pt x="1257" y="26065"/>
                    <a:pt x="1109" y="24956"/>
                  </a:cubicBezTo>
                  <a:cubicBezTo>
                    <a:pt x="925" y="23847"/>
                    <a:pt x="703" y="22849"/>
                    <a:pt x="518" y="21814"/>
                  </a:cubicBezTo>
                  <a:cubicBezTo>
                    <a:pt x="407" y="20630"/>
                    <a:pt x="333" y="19447"/>
                    <a:pt x="333" y="18264"/>
                  </a:cubicBezTo>
                  <a:cubicBezTo>
                    <a:pt x="296" y="17081"/>
                    <a:pt x="0" y="15935"/>
                    <a:pt x="74" y="14826"/>
                  </a:cubicBezTo>
                  <a:cubicBezTo>
                    <a:pt x="111" y="13976"/>
                    <a:pt x="407" y="13199"/>
                    <a:pt x="925" y="12534"/>
                  </a:cubicBezTo>
                  <a:cubicBezTo>
                    <a:pt x="1331" y="12090"/>
                    <a:pt x="1849" y="11831"/>
                    <a:pt x="2255" y="11277"/>
                  </a:cubicBezTo>
                  <a:cubicBezTo>
                    <a:pt x="2440" y="10981"/>
                    <a:pt x="2588" y="10648"/>
                    <a:pt x="2699" y="10353"/>
                  </a:cubicBezTo>
                  <a:cubicBezTo>
                    <a:pt x="2440" y="9761"/>
                    <a:pt x="2292" y="9133"/>
                    <a:pt x="2255" y="8504"/>
                  </a:cubicBezTo>
                  <a:cubicBezTo>
                    <a:pt x="2182" y="7802"/>
                    <a:pt x="2071" y="7099"/>
                    <a:pt x="2034" y="6471"/>
                  </a:cubicBezTo>
                  <a:cubicBezTo>
                    <a:pt x="1923" y="5140"/>
                    <a:pt x="2145" y="4252"/>
                    <a:pt x="2884" y="3698"/>
                  </a:cubicBezTo>
                  <a:cubicBezTo>
                    <a:pt x="3771" y="3143"/>
                    <a:pt x="4806" y="2774"/>
                    <a:pt x="5842" y="2626"/>
                  </a:cubicBezTo>
                  <a:cubicBezTo>
                    <a:pt x="7025" y="2478"/>
                    <a:pt x="8245" y="2367"/>
                    <a:pt x="9502" y="2293"/>
                  </a:cubicBezTo>
                  <a:cubicBezTo>
                    <a:pt x="10722" y="2219"/>
                    <a:pt x="11979" y="2219"/>
                    <a:pt x="13199" y="2367"/>
                  </a:cubicBezTo>
                  <a:cubicBezTo>
                    <a:pt x="14197" y="2552"/>
                    <a:pt x="15565" y="3032"/>
                    <a:pt x="15787" y="3772"/>
                  </a:cubicBezTo>
                  <a:cubicBezTo>
                    <a:pt x="15787" y="3994"/>
                    <a:pt x="15787" y="4215"/>
                    <a:pt x="15787" y="4437"/>
                  </a:cubicBezTo>
                  <a:cubicBezTo>
                    <a:pt x="15787" y="4733"/>
                    <a:pt x="15898" y="5029"/>
                    <a:pt x="15935" y="5362"/>
                  </a:cubicBezTo>
                  <a:cubicBezTo>
                    <a:pt x="16009" y="6397"/>
                    <a:pt x="16156" y="7913"/>
                    <a:pt x="15861" y="8874"/>
                  </a:cubicBezTo>
                  <a:cubicBezTo>
                    <a:pt x="17118" y="8541"/>
                    <a:pt x="18375" y="8393"/>
                    <a:pt x="19669" y="8430"/>
                  </a:cubicBezTo>
                  <a:cubicBezTo>
                    <a:pt x="19780" y="8171"/>
                    <a:pt x="19632" y="7580"/>
                    <a:pt x="19780" y="7284"/>
                  </a:cubicBezTo>
                  <a:cubicBezTo>
                    <a:pt x="20112" y="7062"/>
                    <a:pt x="20482" y="6840"/>
                    <a:pt x="20889" y="6656"/>
                  </a:cubicBezTo>
                  <a:cubicBezTo>
                    <a:pt x="22663" y="5620"/>
                    <a:pt x="24179" y="4215"/>
                    <a:pt x="25769" y="2958"/>
                  </a:cubicBezTo>
                  <a:cubicBezTo>
                    <a:pt x="26434" y="2441"/>
                    <a:pt x="27100" y="1997"/>
                    <a:pt x="27691" y="1517"/>
                  </a:cubicBezTo>
                  <a:cubicBezTo>
                    <a:pt x="28098" y="1184"/>
                    <a:pt x="28874" y="1"/>
                    <a:pt x="29503" y="223"/>
                  </a:cubicBezTo>
                  <a:cubicBezTo>
                    <a:pt x="29762" y="334"/>
                    <a:pt x="29762" y="777"/>
                    <a:pt x="29836" y="1110"/>
                  </a:cubicBezTo>
                  <a:cubicBezTo>
                    <a:pt x="29984" y="1554"/>
                    <a:pt x="30131" y="2034"/>
                    <a:pt x="30205" y="2478"/>
                  </a:cubicBezTo>
                  <a:cubicBezTo>
                    <a:pt x="30464" y="4105"/>
                    <a:pt x="30575" y="5768"/>
                    <a:pt x="30464" y="7395"/>
                  </a:cubicBezTo>
                  <a:cubicBezTo>
                    <a:pt x="30427" y="7876"/>
                    <a:pt x="30316" y="8393"/>
                    <a:pt x="30168" y="8837"/>
                  </a:cubicBezTo>
                  <a:cubicBezTo>
                    <a:pt x="30057" y="9317"/>
                    <a:pt x="29984" y="9946"/>
                    <a:pt x="29762" y="10168"/>
                  </a:cubicBezTo>
                  <a:cubicBezTo>
                    <a:pt x="29540" y="10390"/>
                    <a:pt x="28246" y="10796"/>
                    <a:pt x="27691" y="10944"/>
                  </a:cubicBezTo>
                  <a:cubicBezTo>
                    <a:pt x="26878" y="11166"/>
                    <a:pt x="26028" y="11277"/>
                    <a:pt x="25325" y="11425"/>
                  </a:cubicBezTo>
                  <a:cubicBezTo>
                    <a:pt x="24512" y="11573"/>
                    <a:pt x="23772" y="11721"/>
                    <a:pt x="22922" y="11831"/>
                  </a:cubicBezTo>
                  <a:cubicBezTo>
                    <a:pt x="21813" y="11868"/>
                    <a:pt x="19817" y="12127"/>
                    <a:pt x="19558" y="11129"/>
                  </a:cubicBezTo>
                  <a:close/>
                  <a:moveTo>
                    <a:pt x="29503" y="8615"/>
                  </a:moveTo>
                  <a:cubicBezTo>
                    <a:pt x="30020" y="6471"/>
                    <a:pt x="29836" y="2995"/>
                    <a:pt x="29133" y="1258"/>
                  </a:cubicBezTo>
                  <a:cubicBezTo>
                    <a:pt x="29133" y="1221"/>
                    <a:pt x="29133" y="1221"/>
                    <a:pt x="29096" y="1221"/>
                  </a:cubicBezTo>
                  <a:cubicBezTo>
                    <a:pt x="29059" y="1221"/>
                    <a:pt x="28985" y="1295"/>
                    <a:pt x="28985" y="1332"/>
                  </a:cubicBezTo>
                  <a:cubicBezTo>
                    <a:pt x="28172" y="2071"/>
                    <a:pt x="27285" y="2774"/>
                    <a:pt x="26397" y="3402"/>
                  </a:cubicBezTo>
                  <a:cubicBezTo>
                    <a:pt x="24475" y="4844"/>
                    <a:pt x="22626" y="6619"/>
                    <a:pt x="20482" y="7728"/>
                  </a:cubicBezTo>
                  <a:cubicBezTo>
                    <a:pt x="20445" y="8467"/>
                    <a:pt x="20445" y="9207"/>
                    <a:pt x="20556" y="9909"/>
                  </a:cubicBezTo>
                  <a:cubicBezTo>
                    <a:pt x="20778" y="9613"/>
                    <a:pt x="20556" y="8948"/>
                    <a:pt x="21148" y="8985"/>
                  </a:cubicBezTo>
                  <a:cubicBezTo>
                    <a:pt x="21702" y="9022"/>
                    <a:pt x="21517" y="10057"/>
                    <a:pt x="21258" y="10390"/>
                  </a:cubicBezTo>
                  <a:cubicBezTo>
                    <a:pt x="20963" y="10685"/>
                    <a:pt x="20556" y="10648"/>
                    <a:pt x="20371" y="10944"/>
                  </a:cubicBezTo>
                  <a:cubicBezTo>
                    <a:pt x="20889" y="11129"/>
                    <a:pt x="21443" y="11203"/>
                    <a:pt x="21998" y="11092"/>
                  </a:cubicBezTo>
                  <a:cubicBezTo>
                    <a:pt x="22663" y="11018"/>
                    <a:pt x="23440" y="10907"/>
                    <a:pt x="23994" y="10833"/>
                  </a:cubicBezTo>
                  <a:cubicBezTo>
                    <a:pt x="24031" y="10759"/>
                    <a:pt x="23846" y="10648"/>
                    <a:pt x="23920" y="10501"/>
                  </a:cubicBezTo>
                  <a:cubicBezTo>
                    <a:pt x="24142" y="9872"/>
                    <a:pt x="24290" y="9244"/>
                    <a:pt x="24401" y="8615"/>
                  </a:cubicBezTo>
                  <a:cubicBezTo>
                    <a:pt x="24401" y="8467"/>
                    <a:pt x="24290" y="7765"/>
                    <a:pt x="24623" y="7802"/>
                  </a:cubicBezTo>
                  <a:cubicBezTo>
                    <a:pt x="24882" y="7802"/>
                    <a:pt x="24845" y="8430"/>
                    <a:pt x="24808" y="8652"/>
                  </a:cubicBezTo>
                  <a:cubicBezTo>
                    <a:pt x="24734" y="9354"/>
                    <a:pt x="24401" y="10131"/>
                    <a:pt x="24290" y="10759"/>
                  </a:cubicBezTo>
                  <a:cubicBezTo>
                    <a:pt x="24475" y="10759"/>
                    <a:pt x="24697" y="10722"/>
                    <a:pt x="24882" y="10648"/>
                  </a:cubicBezTo>
                  <a:cubicBezTo>
                    <a:pt x="25029" y="9872"/>
                    <a:pt x="25288" y="8763"/>
                    <a:pt x="25399" y="7802"/>
                  </a:cubicBezTo>
                  <a:cubicBezTo>
                    <a:pt x="25436" y="7506"/>
                    <a:pt x="25362" y="6988"/>
                    <a:pt x="25806" y="6988"/>
                  </a:cubicBezTo>
                  <a:cubicBezTo>
                    <a:pt x="25991" y="7210"/>
                    <a:pt x="25843" y="7543"/>
                    <a:pt x="25806" y="7839"/>
                  </a:cubicBezTo>
                  <a:cubicBezTo>
                    <a:pt x="25695" y="8763"/>
                    <a:pt x="25510" y="9687"/>
                    <a:pt x="25251" y="10574"/>
                  </a:cubicBezTo>
                  <a:cubicBezTo>
                    <a:pt x="25547" y="10574"/>
                    <a:pt x="25769" y="10464"/>
                    <a:pt x="26065" y="10464"/>
                  </a:cubicBezTo>
                  <a:cubicBezTo>
                    <a:pt x="26249" y="9613"/>
                    <a:pt x="26397" y="8763"/>
                    <a:pt x="26508" y="7913"/>
                  </a:cubicBezTo>
                  <a:cubicBezTo>
                    <a:pt x="26545" y="7321"/>
                    <a:pt x="26323" y="6397"/>
                    <a:pt x="26730" y="6175"/>
                  </a:cubicBezTo>
                  <a:cubicBezTo>
                    <a:pt x="26989" y="6249"/>
                    <a:pt x="26915" y="6582"/>
                    <a:pt x="26915" y="6840"/>
                  </a:cubicBezTo>
                  <a:cubicBezTo>
                    <a:pt x="26915" y="8023"/>
                    <a:pt x="26767" y="9207"/>
                    <a:pt x="26508" y="10390"/>
                  </a:cubicBezTo>
                  <a:cubicBezTo>
                    <a:pt x="26730" y="10316"/>
                    <a:pt x="27026" y="10316"/>
                    <a:pt x="27211" y="10242"/>
                  </a:cubicBezTo>
                  <a:cubicBezTo>
                    <a:pt x="27470" y="9096"/>
                    <a:pt x="27617" y="7950"/>
                    <a:pt x="27691" y="6803"/>
                  </a:cubicBezTo>
                  <a:cubicBezTo>
                    <a:pt x="27691" y="6471"/>
                    <a:pt x="27580" y="5509"/>
                    <a:pt x="27839" y="5472"/>
                  </a:cubicBezTo>
                  <a:cubicBezTo>
                    <a:pt x="28246" y="5362"/>
                    <a:pt x="28098" y="6508"/>
                    <a:pt x="28098" y="6729"/>
                  </a:cubicBezTo>
                  <a:cubicBezTo>
                    <a:pt x="28024" y="7986"/>
                    <a:pt x="27802" y="9096"/>
                    <a:pt x="27765" y="10094"/>
                  </a:cubicBezTo>
                  <a:cubicBezTo>
                    <a:pt x="27987" y="9983"/>
                    <a:pt x="28357" y="9983"/>
                    <a:pt x="28542" y="9798"/>
                  </a:cubicBezTo>
                  <a:cubicBezTo>
                    <a:pt x="28653" y="8800"/>
                    <a:pt x="28800" y="7654"/>
                    <a:pt x="28837" y="6545"/>
                  </a:cubicBezTo>
                  <a:cubicBezTo>
                    <a:pt x="28837" y="5990"/>
                    <a:pt x="28727" y="5472"/>
                    <a:pt x="29133" y="5325"/>
                  </a:cubicBezTo>
                  <a:cubicBezTo>
                    <a:pt x="29392" y="5436"/>
                    <a:pt x="29281" y="5731"/>
                    <a:pt x="29244" y="5953"/>
                  </a:cubicBezTo>
                  <a:cubicBezTo>
                    <a:pt x="29244" y="6323"/>
                    <a:pt x="29207" y="6693"/>
                    <a:pt x="29170" y="7099"/>
                  </a:cubicBezTo>
                  <a:cubicBezTo>
                    <a:pt x="29133" y="8023"/>
                    <a:pt x="29059" y="8985"/>
                    <a:pt x="28948" y="9687"/>
                  </a:cubicBezTo>
                  <a:cubicBezTo>
                    <a:pt x="29355" y="9539"/>
                    <a:pt x="29392" y="9022"/>
                    <a:pt x="29503" y="8615"/>
                  </a:cubicBezTo>
                  <a:close/>
                  <a:moveTo>
                    <a:pt x="8023" y="3143"/>
                  </a:moveTo>
                  <a:cubicBezTo>
                    <a:pt x="7542" y="3587"/>
                    <a:pt x="7247" y="4142"/>
                    <a:pt x="6803" y="4622"/>
                  </a:cubicBezTo>
                  <a:cubicBezTo>
                    <a:pt x="6396" y="5140"/>
                    <a:pt x="5879" y="5583"/>
                    <a:pt x="5324" y="5842"/>
                  </a:cubicBezTo>
                  <a:cubicBezTo>
                    <a:pt x="5324" y="5805"/>
                    <a:pt x="5250" y="5805"/>
                    <a:pt x="5250" y="5731"/>
                  </a:cubicBezTo>
                  <a:cubicBezTo>
                    <a:pt x="5250" y="5436"/>
                    <a:pt x="5583" y="5288"/>
                    <a:pt x="5768" y="5103"/>
                  </a:cubicBezTo>
                  <a:cubicBezTo>
                    <a:pt x="6359" y="4548"/>
                    <a:pt x="6914" y="3883"/>
                    <a:pt x="7357" y="3217"/>
                  </a:cubicBezTo>
                  <a:cubicBezTo>
                    <a:pt x="6618" y="3254"/>
                    <a:pt x="5916" y="3402"/>
                    <a:pt x="5213" y="3587"/>
                  </a:cubicBezTo>
                  <a:cubicBezTo>
                    <a:pt x="4400" y="3809"/>
                    <a:pt x="3032" y="4105"/>
                    <a:pt x="2958" y="4881"/>
                  </a:cubicBezTo>
                  <a:cubicBezTo>
                    <a:pt x="2810" y="6064"/>
                    <a:pt x="4437" y="5953"/>
                    <a:pt x="5139" y="5953"/>
                  </a:cubicBezTo>
                  <a:cubicBezTo>
                    <a:pt x="5694" y="5953"/>
                    <a:pt x="6174" y="5953"/>
                    <a:pt x="6618" y="5916"/>
                  </a:cubicBezTo>
                  <a:cubicBezTo>
                    <a:pt x="6692" y="5842"/>
                    <a:pt x="6470" y="5805"/>
                    <a:pt x="6544" y="5620"/>
                  </a:cubicBezTo>
                  <a:cubicBezTo>
                    <a:pt x="6988" y="5177"/>
                    <a:pt x="7173" y="4437"/>
                    <a:pt x="7801" y="4142"/>
                  </a:cubicBezTo>
                  <a:cubicBezTo>
                    <a:pt x="8060" y="4437"/>
                    <a:pt x="7653" y="4807"/>
                    <a:pt x="7468" y="5029"/>
                  </a:cubicBezTo>
                  <a:cubicBezTo>
                    <a:pt x="7247" y="5288"/>
                    <a:pt x="7062" y="5583"/>
                    <a:pt x="6877" y="5842"/>
                  </a:cubicBezTo>
                  <a:cubicBezTo>
                    <a:pt x="8356" y="5805"/>
                    <a:pt x="9650" y="5583"/>
                    <a:pt x="11091" y="5472"/>
                  </a:cubicBezTo>
                  <a:cubicBezTo>
                    <a:pt x="11461" y="5140"/>
                    <a:pt x="11572" y="4548"/>
                    <a:pt x="12164" y="4400"/>
                  </a:cubicBezTo>
                  <a:cubicBezTo>
                    <a:pt x="12201" y="4474"/>
                    <a:pt x="12238" y="4511"/>
                    <a:pt x="12275" y="4585"/>
                  </a:cubicBezTo>
                  <a:cubicBezTo>
                    <a:pt x="12127" y="4918"/>
                    <a:pt x="11831" y="5066"/>
                    <a:pt x="11683" y="5399"/>
                  </a:cubicBezTo>
                  <a:cubicBezTo>
                    <a:pt x="12201" y="5325"/>
                    <a:pt x="12829" y="5177"/>
                    <a:pt x="13458" y="5029"/>
                  </a:cubicBezTo>
                  <a:cubicBezTo>
                    <a:pt x="14049" y="4881"/>
                    <a:pt x="15010" y="4659"/>
                    <a:pt x="15084" y="4068"/>
                  </a:cubicBezTo>
                  <a:cubicBezTo>
                    <a:pt x="14493" y="3291"/>
                    <a:pt x="13236" y="3143"/>
                    <a:pt x="11979" y="2995"/>
                  </a:cubicBezTo>
                  <a:cubicBezTo>
                    <a:pt x="11683" y="3402"/>
                    <a:pt x="11387" y="3809"/>
                    <a:pt x="11091" y="4179"/>
                  </a:cubicBezTo>
                  <a:cubicBezTo>
                    <a:pt x="10796" y="4548"/>
                    <a:pt x="10500" y="5103"/>
                    <a:pt x="9982" y="5177"/>
                  </a:cubicBezTo>
                  <a:cubicBezTo>
                    <a:pt x="9798" y="4955"/>
                    <a:pt x="10093" y="4770"/>
                    <a:pt x="10204" y="4622"/>
                  </a:cubicBezTo>
                  <a:cubicBezTo>
                    <a:pt x="10537" y="4252"/>
                    <a:pt x="10796" y="3883"/>
                    <a:pt x="11091" y="3550"/>
                  </a:cubicBezTo>
                  <a:cubicBezTo>
                    <a:pt x="11202" y="3365"/>
                    <a:pt x="11424" y="3180"/>
                    <a:pt x="11387" y="2995"/>
                  </a:cubicBezTo>
                  <a:cubicBezTo>
                    <a:pt x="11091" y="2995"/>
                    <a:pt x="10870" y="3291"/>
                    <a:pt x="10722" y="3513"/>
                  </a:cubicBezTo>
                  <a:cubicBezTo>
                    <a:pt x="10315" y="3957"/>
                    <a:pt x="9982" y="4326"/>
                    <a:pt x="9576" y="4733"/>
                  </a:cubicBezTo>
                  <a:cubicBezTo>
                    <a:pt x="9465" y="4881"/>
                    <a:pt x="9169" y="5362"/>
                    <a:pt x="8910" y="4955"/>
                  </a:cubicBezTo>
                  <a:cubicBezTo>
                    <a:pt x="9391" y="4252"/>
                    <a:pt x="10130" y="3735"/>
                    <a:pt x="10611" y="2995"/>
                  </a:cubicBezTo>
                  <a:cubicBezTo>
                    <a:pt x="9724" y="3032"/>
                    <a:pt x="8836" y="3069"/>
                    <a:pt x="8023" y="3143"/>
                  </a:cubicBezTo>
                  <a:close/>
                  <a:moveTo>
                    <a:pt x="14752" y="9502"/>
                  </a:moveTo>
                  <a:cubicBezTo>
                    <a:pt x="15454" y="8578"/>
                    <a:pt x="15380" y="6619"/>
                    <a:pt x="15158" y="5214"/>
                  </a:cubicBezTo>
                  <a:cubicBezTo>
                    <a:pt x="14789" y="5399"/>
                    <a:pt x="14419" y="5509"/>
                    <a:pt x="14012" y="5620"/>
                  </a:cubicBezTo>
                  <a:cubicBezTo>
                    <a:pt x="14123" y="6988"/>
                    <a:pt x="14160" y="8319"/>
                    <a:pt x="14123" y="9687"/>
                  </a:cubicBezTo>
                  <a:cubicBezTo>
                    <a:pt x="14345" y="9650"/>
                    <a:pt x="14567" y="9613"/>
                    <a:pt x="14752" y="9502"/>
                  </a:cubicBezTo>
                  <a:close/>
                  <a:moveTo>
                    <a:pt x="13014" y="5879"/>
                  </a:moveTo>
                  <a:cubicBezTo>
                    <a:pt x="13347" y="6988"/>
                    <a:pt x="13310" y="8467"/>
                    <a:pt x="13347" y="9872"/>
                  </a:cubicBezTo>
                  <a:cubicBezTo>
                    <a:pt x="13495" y="9872"/>
                    <a:pt x="13569" y="9798"/>
                    <a:pt x="13716" y="9798"/>
                  </a:cubicBezTo>
                  <a:cubicBezTo>
                    <a:pt x="13716" y="8837"/>
                    <a:pt x="13716" y="7728"/>
                    <a:pt x="13679" y="6803"/>
                  </a:cubicBezTo>
                  <a:cubicBezTo>
                    <a:pt x="13679" y="6471"/>
                    <a:pt x="13790" y="5990"/>
                    <a:pt x="13532" y="5768"/>
                  </a:cubicBezTo>
                  <a:cubicBezTo>
                    <a:pt x="13347" y="5842"/>
                    <a:pt x="13162" y="5879"/>
                    <a:pt x="13014" y="5879"/>
                  </a:cubicBezTo>
                  <a:close/>
                  <a:moveTo>
                    <a:pt x="12385" y="6064"/>
                  </a:moveTo>
                  <a:cubicBezTo>
                    <a:pt x="12422" y="7247"/>
                    <a:pt x="12348" y="8837"/>
                    <a:pt x="12422" y="10094"/>
                  </a:cubicBezTo>
                  <a:cubicBezTo>
                    <a:pt x="12607" y="10094"/>
                    <a:pt x="12718" y="10020"/>
                    <a:pt x="12940" y="10020"/>
                  </a:cubicBezTo>
                  <a:cubicBezTo>
                    <a:pt x="12940" y="8615"/>
                    <a:pt x="12940" y="7136"/>
                    <a:pt x="12607" y="6027"/>
                  </a:cubicBezTo>
                  <a:cubicBezTo>
                    <a:pt x="12570" y="6064"/>
                    <a:pt x="12459" y="6064"/>
                    <a:pt x="12385" y="6064"/>
                  </a:cubicBezTo>
                  <a:close/>
                  <a:moveTo>
                    <a:pt x="11313" y="6249"/>
                  </a:moveTo>
                  <a:cubicBezTo>
                    <a:pt x="11313" y="7469"/>
                    <a:pt x="11313" y="8763"/>
                    <a:pt x="11387" y="9946"/>
                  </a:cubicBezTo>
                  <a:cubicBezTo>
                    <a:pt x="11387" y="10057"/>
                    <a:pt x="11313" y="10131"/>
                    <a:pt x="11239" y="10205"/>
                  </a:cubicBezTo>
                  <a:cubicBezTo>
                    <a:pt x="11498" y="10205"/>
                    <a:pt x="11720" y="10205"/>
                    <a:pt x="11979" y="10168"/>
                  </a:cubicBezTo>
                  <a:cubicBezTo>
                    <a:pt x="12053" y="8874"/>
                    <a:pt x="12053" y="7395"/>
                    <a:pt x="11979" y="6101"/>
                  </a:cubicBezTo>
                  <a:cubicBezTo>
                    <a:pt x="11794" y="6212"/>
                    <a:pt x="11498" y="6175"/>
                    <a:pt x="11313" y="6249"/>
                  </a:cubicBezTo>
                  <a:close/>
                  <a:moveTo>
                    <a:pt x="2847" y="6656"/>
                  </a:moveTo>
                  <a:cubicBezTo>
                    <a:pt x="2884" y="7284"/>
                    <a:pt x="2958" y="8134"/>
                    <a:pt x="3069" y="8837"/>
                  </a:cubicBezTo>
                  <a:cubicBezTo>
                    <a:pt x="3106" y="9244"/>
                    <a:pt x="3180" y="9761"/>
                    <a:pt x="3549" y="9835"/>
                  </a:cubicBezTo>
                  <a:cubicBezTo>
                    <a:pt x="3439" y="8763"/>
                    <a:pt x="3402" y="7617"/>
                    <a:pt x="3291" y="6545"/>
                  </a:cubicBezTo>
                  <a:cubicBezTo>
                    <a:pt x="3106" y="6471"/>
                    <a:pt x="2958" y="6397"/>
                    <a:pt x="2810" y="6286"/>
                  </a:cubicBezTo>
                  <a:cubicBezTo>
                    <a:pt x="2847" y="6434"/>
                    <a:pt x="2810" y="6545"/>
                    <a:pt x="2847" y="6656"/>
                  </a:cubicBezTo>
                  <a:close/>
                  <a:moveTo>
                    <a:pt x="9871" y="6397"/>
                  </a:moveTo>
                  <a:cubicBezTo>
                    <a:pt x="10019" y="6619"/>
                    <a:pt x="10093" y="6914"/>
                    <a:pt x="10056" y="7173"/>
                  </a:cubicBezTo>
                  <a:cubicBezTo>
                    <a:pt x="10130" y="7839"/>
                    <a:pt x="10130" y="8652"/>
                    <a:pt x="10130" y="9391"/>
                  </a:cubicBezTo>
                  <a:cubicBezTo>
                    <a:pt x="10130" y="9687"/>
                    <a:pt x="10241" y="10168"/>
                    <a:pt x="9871" y="10205"/>
                  </a:cubicBezTo>
                  <a:cubicBezTo>
                    <a:pt x="9650" y="9983"/>
                    <a:pt x="9724" y="9576"/>
                    <a:pt x="9724" y="9244"/>
                  </a:cubicBezTo>
                  <a:cubicBezTo>
                    <a:pt x="9724" y="8393"/>
                    <a:pt x="9613" y="7506"/>
                    <a:pt x="9613" y="6840"/>
                  </a:cubicBezTo>
                  <a:cubicBezTo>
                    <a:pt x="9613" y="6693"/>
                    <a:pt x="9687" y="6397"/>
                    <a:pt x="9613" y="6360"/>
                  </a:cubicBezTo>
                  <a:cubicBezTo>
                    <a:pt x="8947" y="6471"/>
                    <a:pt x="8245" y="6508"/>
                    <a:pt x="7579" y="6545"/>
                  </a:cubicBezTo>
                  <a:cubicBezTo>
                    <a:pt x="7653" y="7062"/>
                    <a:pt x="7653" y="7950"/>
                    <a:pt x="7653" y="8467"/>
                  </a:cubicBezTo>
                  <a:cubicBezTo>
                    <a:pt x="7653" y="8615"/>
                    <a:pt x="7838" y="9059"/>
                    <a:pt x="7542" y="9059"/>
                  </a:cubicBezTo>
                  <a:cubicBezTo>
                    <a:pt x="7099" y="9096"/>
                    <a:pt x="7284" y="7062"/>
                    <a:pt x="7210" y="6582"/>
                  </a:cubicBezTo>
                  <a:cubicBezTo>
                    <a:pt x="6396" y="6729"/>
                    <a:pt x="5287" y="6582"/>
                    <a:pt x="4400" y="6693"/>
                  </a:cubicBezTo>
                  <a:cubicBezTo>
                    <a:pt x="4511" y="7839"/>
                    <a:pt x="4511" y="9133"/>
                    <a:pt x="4659" y="10242"/>
                  </a:cubicBezTo>
                  <a:cubicBezTo>
                    <a:pt x="5842" y="10464"/>
                    <a:pt x="7062" y="10501"/>
                    <a:pt x="8282" y="10390"/>
                  </a:cubicBezTo>
                  <a:cubicBezTo>
                    <a:pt x="8171" y="9391"/>
                    <a:pt x="8393" y="8097"/>
                    <a:pt x="8245" y="7247"/>
                  </a:cubicBezTo>
                  <a:cubicBezTo>
                    <a:pt x="8171" y="6988"/>
                    <a:pt x="7949" y="6766"/>
                    <a:pt x="8208" y="6582"/>
                  </a:cubicBezTo>
                  <a:cubicBezTo>
                    <a:pt x="8541" y="6582"/>
                    <a:pt x="8614" y="7062"/>
                    <a:pt x="8651" y="7321"/>
                  </a:cubicBezTo>
                  <a:cubicBezTo>
                    <a:pt x="8762" y="8171"/>
                    <a:pt x="8541" y="9539"/>
                    <a:pt x="8688" y="10390"/>
                  </a:cubicBezTo>
                  <a:cubicBezTo>
                    <a:pt x="9428" y="10279"/>
                    <a:pt x="10278" y="10279"/>
                    <a:pt x="11055" y="10205"/>
                  </a:cubicBezTo>
                  <a:cubicBezTo>
                    <a:pt x="11128" y="10131"/>
                    <a:pt x="10907" y="10057"/>
                    <a:pt x="10944" y="9909"/>
                  </a:cubicBezTo>
                  <a:cubicBezTo>
                    <a:pt x="11018" y="8689"/>
                    <a:pt x="10981" y="7469"/>
                    <a:pt x="10833" y="6249"/>
                  </a:cubicBezTo>
                  <a:cubicBezTo>
                    <a:pt x="10574" y="6360"/>
                    <a:pt x="10056" y="6212"/>
                    <a:pt x="9871" y="6397"/>
                  </a:cubicBezTo>
                  <a:close/>
                  <a:moveTo>
                    <a:pt x="3697" y="6729"/>
                  </a:moveTo>
                  <a:cubicBezTo>
                    <a:pt x="3882" y="7802"/>
                    <a:pt x="3697" y="9502"/>
                    <a:pt x="4178" y="10168"/>
                  </a:cubicBezTo>
                  <a:cubicBezTo>
                    <a:pt x="4326" y="9207"/>
                    <a:pt x="3882" y="7765"/>
                    <a:pt x="4141" y="6693"/>
                  </a:cubicBezTo>
                  <a:cubicBezTo>
                    <a:pt x="3993" y="6693"/>
                    <a:pt x="3845" y="6656"/>
                    <a:pt x="3697" y="6619"/>
                  </a:cubicBezTo>
                  <a:close/>
                  <a:moveTo>
                    <a:pt x="16563" y="9465"/>
                  </a:moveTo>
                  <a:cubicBezTo>
                    <a:pt x="16341" y="9502"/>
                    <a:pt x="15491" y="9724"/>
                    <a:pt x="15491" y="10020"/>
                  </a:cubicBezTo>
                  <a:cubicBezTo>
                    <a:pt x="15491" y="10537"/>
                    <a:pt x="16859" y="10537"/>
                    <a:pt x="17487" y="10574"/>
                  </a:cubicBezTo>
                  <a:cubicBezTo>
                    <a:pt x="18227" y="10685"/>
                    <a:pt x="18966" y="10574"/>
                    <a:pt x="19669" y="10279"/>
                  </a:cubicBezTo>
                  <a:cubicBezTo>
                    <a:pt x="19669" y="9835"/>
                    <a:pt x="19854" y="9539"/>
                    <a:pt x="19706" y="9133"/>
                  </a:cubicBezTo>
                  <a:cubicBezTo>
                    <a:pt x="18634" y="9133"/>
                    <a:pt x="17598" y="9244"/>
                    <a:pt x="16563" y="9465"/>
                  </a:cubicBezTo>
                  <a:close/>
                  <a:moveTo>
                    <a:pt x="15195" y="11462"/>
                  </a:moveTo>
                  <a:cubicBezTo>
                    <a:pt x="15010" y="11166"/>
                    <a:pt x="14789" y="10316"/>
                    <a:pt x="14271" y="10427"/>
                  </a:cubicBezTo>
                  <a:cubicBezTo>
                    <a:pt x="13605" y="10648"/>
                    <a:pt x="12940" y="10796"/>
                    <a:pt x="12275" y="10907"/>
                  </a:cubicBezTo>
                  <a:cubicBezTo>
                    <a:pt x="11794" y="10981"/>
                    <a:pt x="11350" y="10907"/>
                    <a:pt x="10833" y="10944"/>
                  </a:cubicBezTo>
                  <a:cubicBezTo>
                    <a:pt x="8430" y="11129"/>
                    <a:pt x="5361" y="11536"/>
                    <a:pt x="3365" y="10648"/>
                  </a:cubicBezTo>
                  <a:cubicBezTo>
                    <a:pt x="2995" y="12016"/>
                    <a:pt x="1812" y="12534"/>
                    <a:pt x="1146" y="13569"/>
                  </a:cubicBezTo>
                  <a:cubicBezTo>
                    <a:pt x="1257" y="13828"/>
                    <a:pt x="1294" y="14087"/>
                    <a:pt x="1183" y="14345"/>
                  </a:cubicBezTo>
                  <a:cubicBezTo>
                    <a:pt x="1479" y="14198"/>
                    <a:pt x="1738" y="13976"/>
                    <a:pt x="1997" y="13754"/>
                  </a:cubicBezTo>
                  <a:cubicBezTo>
                    <a:pt x="888" y="13421"/>
                    <a:pt x="2551" y="12127"/>
                    <a:pt x="2736" y="13236"/>
                  </a:cubicBezTo>
                  <a:cubicBezTo>
                    <a:pt x="2921" y="13162"/>
                    <a:pt x="2810" y="12941"/>
                    <a:pt x="2884" y="12719"/>
                  </a:cubicBezTo>
                  <a:cubicBezTo>
                    <a:pt x="3032" y="12534"/>
                    <a:pt x="3402" y="12497"/>
                    <a:pt x="3734" y="12497"/>
                  </a:cubicBezTo>
                  <a:cubicBezTo>
                    <a:pt x="4215" y="12793"/>
                    <a:pt x="3845" y="13421"/>
                    <a:pt x="3291" y="13310"/>
                  </a:cubicBezTo>
                  <a:cubicBezTo>
                    <a:pt x="2588" y="13791"/>
                    <a:pt x="1960" y="14308"/>
                    <a:pt x="1368" y="14863"/>
                  </a:cubicBezTo>
                  <a:cubicBezTo>
                    <a:pt x="1553" y="15159"/>
                    <a:pt x="1812" y="15381"/>
                    <a:pt x="2108" y="15529"/>
                  </a:cubicBezTo>
                  <a:cubicBezTo>
                    <a:pt x="2958" y="14752"/>
                    <a:pt x="3993" y="14124"/>
                    <a:pt x="4843" y="13384"/>
                  </a:cubicBezTo>
                  <a:cubicBezTo>
                    <a:pt x="5065" y="13236"/>
                    <a:pt x="5472" y="12978"/>
                    <a:pt x="5435" y="12867"/>
                  </a:cubicBezTo>
                  <a:cubicBezTo>
                    <a:pt x="5139" y="12867"/>
                    <a:pt x="5065" y="13015"/>
                    <a:pt x="4806" y="13015"/>
                  </a:cubicBezTo>
                  <a:cubicBezTo>
                    <a:pt x="4141" y="13643"/>
                    <a:pt x="3217" y="14161"/>
                    <a:pt x="2514" y="14715"/>
                  </a:cubicBezTo>
                  <a:cubicBezTo>
                    <a:pt x="2292" y="14863"/>
                    <a:pt x="1997" y="15307"/>
                    <a:pt x="1701" y="15011"/>
                  </a:cubicBezTo>
                  <a:cubicBezTo>
                    <a:pt x="1738" y="14678"/>
                    <a:pt x="2108" y="14567"/>
                    <a:pt x="2329" y="14419"/>
                  </a:cubicBezTo>
                  <a:cubicBezTo>
                    <a:pt x="3032" y="13865"/>
                    <a:pt x="3808" y="13310"/>
                    <a:pt x="4548" y="12793"/>
                  </a:cubicBezTo>
                  <a:cubicBezTo>
                    <a:pt x="4511" y="12682"/>
                    <a:pt x="4548" y="12534"/>
                    <a:pt x="4585" y="12423"/>
                  </a:cubicBezTo>
                  <a:cubicBezTo>
                    <a:pt x="4917" y="12127"/>
                    <a:pt x="5398" y="12016"/>
                    <a:pt x="5842" y="12127"/>
                  </a:cubicBezTo>
                  <a:cubicBezTo>
                    <a:pt x="5990" y="12238"/>
                    <a:pt x="5953" y="12460"/>
                    <a:pt x="5990" y="12608"/>
                  </a:cubicBezTo>
                  <a:cubicBezTo>
                    <a:pt x="6322" y="12534"/>
                    <a:pt x="6396" y="11979"/>
                    <a:pt x="6840" y="12053"/>
                  </a:cubicBezTo>
                  <a:cubicBezTo>
                    <a:pt x="7173" y="12127"/>
                    <a:pt x="7247" y="12645"/>
                    <a:pt x="6914" y="12793"/>
                  </a:cubicBezTo>
                  <a:cubicBezTo>
                    <a:pt x="6729" y="12793"/>
                    <a:pt x="6581" y="12793"/>
                    <a:pt x="6433" y="12756"/>
                  </a:cubicBezTo>
                  <a:cubicBezTo>
                    <a:pt x="5065" y="13680"/>
                    <a:pt x="3734" y="14715"/>
                    <a:pt x="2514" y="15787"/>
                  </a:cubicBezTo>
                  <a:cubicBezTo>
                    <a:pt x="3106" y="16194"/>
                    <a:pt x="4141" y="16342"/>
                    <a:pt x="5028" y="16490"/>
                  </a:cubicBezTo>
                  <a:cubicBezTo>
                    <a:pt x="5324" y="16564"/>
                    <a:pt x="5657" y="16601"/>
                    <a:pt x="5990" y="16601"/>
                  </a:cubicBezTo>
                  <a:cubicBezTo>
                    <a:pt x="6100" y="16564"/>
                    <a:pt x="6322" y="16268"/>
                    <a:pt x="6507" y="16083"/>
                  </a:cubicBezTo>
                  <a:cubicBezTo>
                    <a:pt x="7764" y="14974"/>
                    <a:pt x="9317" y="13865"/>
                    <a:pt x="10315" y="12682"/>
                  </a:cubicBezTo>
                  <a:cubicBezTo>
                    <a:pt x="10056" y="12682"/>
                    <a:pt x="9687" y="12756"/>
                    <a:pt x="9539" y="12608"/>
                  </a:cubicBezTo>
                  <a:cubicBezTo>
                    <a:pt x="8208" y="13717"/>
                    <a:pt x="6655" y="14863"/>
                    <a:pt x="5287" y="15898"/>
                  </a:cubicBezTo>
                  <a:cubicBezTo>
                    <a:pt x="5102" y="16046"/>
                    <a:pt x="4843" y="16342"/>
                    <a:pt x="4585" y="16157"/>
                  </a:cubicBezTo>
                  <a:cubicBezTo>
                    <a:pt x="4474" y="15824"/>
                    <a:pt x="5287" y="15418"/>
                    <a:pt x="5583" y="15196"/>
                  </a:cubicBezTo>
                  <a:cubicBezTo>
                    <a:pt x="6581" y="14456"/>
                    <a:pt x="7431" y="13791"/>
                    <a:pt x="8319" y="13088"/>
                  </a:cubicBezTo>
                  <a:cubicBezTo>
                    <a:pt x="8504" y="12978"/>
                    <a:pt x="8762" y="12830"/>
                    <a:pt x="8725" y="12682"/>
                  </a:cubicBezTo>
                  <a:cubicBezTo>
                    <a:pt x="8504" y="12719"/>
                    <a:pt x="8282" y="12682"/>
                    <a:pt x="8097" y="12608"/>
                  </a:cubicBezTo>
                  <a:cubicBezTo>
                    <a:pt x="6914" y="13532"/>
                    <a:pt x="5694" y="14345"/>
                    <a:pt x="4511" y="15196"/>
                  </a:cubicBezTo>
                  <a:cubicBezTo>
                    <a:pt x="4141" y="15492"/>
                    <a:pt x="3808" y="15898"/>
                    <a:pt x="3291" y="16009"/>
                  </a:cubicBezTo>
                  <a:cubicBezTo>
                    <a:pt x="3069" y="15713"/>
                    <a:pt x="3476" y="15529"/>
                    <a:pt x="3623" y="15381"/>
                  </a:cubicBezTo>
                  <a:cubicBezTo>
                    <a:pt x="4954" y="14345"/>
                    <a:pt x="6285" y="13458"/>
                    <a:pt x="7690" y="12460"/>
                  </a:cubicBezTo>
                  <a:cubicBezTo>
                    <a:pt x="8097" y="12164"/>
                    <a:pt x="8245" y="11794"/>
                    <a:pt x="8910" y="11942"/>
                  </a:cubicBezTo>
                  <a:cubicBezTo>
                    <a:pt x="9095" y="12016"/>
                    <a:pt x="9132" y="12201"/>
                    <a:pt x="9169" y="12423"/>
                  </a:cubicBezTo>
                  <a:cubicBezTo>
                    <a:pt x="9354" y="12423"/>
                    <a:pt x="9428" y="12016"/>
                    <a:pt x="9724" y="11942"/>
                  </a:cubicBezTo>
                  <a:cubicBezTo>
                    <a:pt x="10056" y="11831"/>
                    <a:pt x="10389" y="11905"/>
                    <a:pt x="10648" y="12090"/>
                  </a:cubicBezTo>
                  <a:cubicBezTo>
                    <a:pt x="10796" y="12275"/>
                    <a:pt x="10648" y="12497"/>
                    <a:pt x="10759" y="12756"/>
                  </a:cubicBezTo>
                  <a:cubicBezTo>
                    <a:pt x="10167" y="13495"/>
                    <a:pt x="9465" y="14161"/>
                    <a:pt x="8725" y="14752"/>
                  </a:cubicBezTo>
                  <a:cubicBezTo>
                    <a:pt x="7949" y="15307"/>
                    <a:pt x="7247" y="15935"/>
                    <a:pt x="6618" y="16675"/>
                  </a:cubicBezTo>
                  <a:cubicBezTo>
                    <a:pt x="10130" y="17044"/>
                    <a:pt x="14271" y="16453"/>
                    <a:pt x="16489" y="15233"/>
                  </a:cubicBezTo>
                  <a:cubicBezTo>
                    <a:pt x="17007" y="14937"/>
                    <a:pt x="17561" y="14752"/>
                    <a:pt x="17635" y="14124"/>
                  </a:cubicBezTo>
                  <a:cubicBezTo>
                    <a:pt x="17377" y="13939"/>
                    <a:pt x="17081" y="13828"/>
                    <a:pt x="17081" y="13384"/>
                  </a:cubicBezTo>
                  <a:cubicBezTo>
                    <a:pt x="16563" y="13162"/>
                    <a:pt x="15380" y="13236"/>
                    <a:pt x="15417" y="12645"/>
                  </a:cubicBezTo>
                  <a:cubicBezTo>
                    <a:pt x="15454" y="12127"/>
                    <a:pt x="16156" y="12423"/>
                    <a:pt x="16563" y="12423"/>
                  </a:cubicBezTo>
                  <a:cubicBezTo>
                    <a:pt x="16009" y="12238"/>
                    <a:pt x="15565" y="11905"/>
                    <a:pt x="15195" y="11462"/>
                  </a:cubicBezTo>
                  <a:close/>
                  <a:moveTo>
                    <a:pt x="16083" y="16342"/>
                  </a:moveTo>
                  <a:cubicBezTo>
                    <a:pt x="13790" y="17266"/>
                    <a:pt x="10426" y="17710"/>
                    <a:pt x="7136" y="17488"/>
                  </a:cubicBezTo>
                  <a:cubicBezTo>
                    <a:pt x="4659" y="17303"/>
                    <a:pt x="1960" y="16933"/>
                    <a:pt x="851" y="15492"/>
                  </a:cubicBezTo>
                  <a:cubicBezTo>
                    <a:pt x="888" y="16601"/>
                    <a:pt x="1146" y="17488"/>
                    <a:pt x="1109" y="18671"/>
                  </a:cubicBezTo>
                  <a:cubicBezTo>
                    <a:pt x="2773" y="19595"/>
                    <a:pt x="5102" y="19780"/>
                    <a:pt x="6914" y="19780"/>
                  </a:cubicBezTo>
                  <a:lnTo>
                    <a:pt x="9576" y="19780"/>
                  </a:lnTo>
                  <a:cubicBezTo>
                    <a:pt x="10093" y="19817"/>
                    <a:pt x="10611" y="19780"/>
                    <a:pt x="11128" y="19743"/>
                  </a:cubicBezTo>
                  <a:cubicBezTo>
                    <a:pt x="11498" y="19669"/>
                    <a:pt x="12385" y="19337"/>
                    <a:pt x="12607" y="19447"/>
                  </a:cubicBezTo>
                  <a:cubicBezTo>
                    <a:pt x="12940" y="19595"/>
                    <a:pt x="12829" y="20704"/>
                    <a:pt x="12829" y="21370"/>
                  </a:cubicBezTo>
                  <a:cubicBezTo>
                    <a:pt x="12829" y="24512"/>
                    <a:pt x="13014" y="27026"/>
                    <a:pt x="13051" y="29873"/>
                  </a:cubicBezTo>
                  <a:cubicBezTo>
                    <a:pt x="12607" y="30687"/>
                    <a:pt x="11609" y="30797"/>
                    <a:pt x="10389" y="30908"/>
                  </a:cubicBezTo>
                  <a:cubicBezTo>
                    <a:pt x="9354" y="31056"/>
                    <a:pt x="8245" y="31167"/>
                    <a:pt x="7210" y="31241"/>
                  </a:cubicBezTo>
                  <a:cubicBezTo>
                    <a:pt x="5546" y="31389"/>
                    <a:pt x="3919" y="30834"/>
                    <a:pt x="2514" y="30760"/>
                  </a:cubicBezTo>
                  <a:cubicBezTo>
                    <a:pt x="2921" y="31648"/>
                    <a:pt x="3845" y="31980"/>
                    <a:pt x="4917" y="32313"/>
                  </a:cubicBezTo>
                  <a:cubicBezTo>
                    <a:pt x="5583" y="32498"/>
                    <a:pt x="6285" y="32609"/>
                    <a:pt x="6988" y="32646"/>
                  </a:cubicBezTo>
                  <a:lnTo>
                    <a:pt x="10685" y="32831"/>
                  </a:lnTo>
                  <a:cubicBezTo>
                    <a:pt x="11498" y="32868"/>
                    <a:pt x="12348" y="32868"/>
                    <a:pt x="13162" y="32831"/>
                  </a:cubicBezTo>
                  <a:cubicBezTo>
                    <a:pt x="14899" y="32720"/>
                    <a:pt x="16600" y="32535"/>
                    <a:pt x="17598" y="31907"/>
                  </a:cubicBezTo>
                  <a:cubicBezTo>
                    <a:pt x="18079" y="31315"/>
                    <a:pt x="18338" y="30613"/>
                    <a:pt x="18412" y="29836"/>
                  </a:cubicBezTo>
                  <a:cubicBezTo>
                    <a:pt x="17635" y="30465"/>
                    <a:pt x="16785" y="31019"/>
                    <a:pt x="15898" y="31500"/>
                  </a:cubicBezTo>
                  <a:cubicBezTo>
                    <a:pt x="15750" y="31574"/>
                    <a:pt x="15047" y="32017"/>
                    <a:pt x="14973" y="31611"/>
                  </a:cubicBezTo>
                  <a:cubicBezTo>
                    <a:pt x="14973" y="31389"/>
                    <a:pt x="15602" y="31167"/>
                    <a:pt x="15750" y="31093"/>
                  </a:cubicBezTo>
                  <a:cubicBezTo>
                    <a:pt x="16600" y="30650"/>
                    <a:pt x="17413" y="30132"/>
                    <a:pt x="18153" y="29540"/>
                  </a:cubicBezTo>
                  <a:cubicBezTo>
                    <a:pt x="18301" y="29393"/>
                    <a:pt x="18412" y="29688"/>
                    <a:pt x="18486" y="29577"/>
                  </a:cubicBezTo>
                  <a:cubicBezTo>
                    <a:pt x="18486" y="29282"/>
                    <a:pt x="18634" y="28949"/>
                    <a:pt x="18560" y="28690"/>
                  </a:cubicBezTo>
                  <a:cubicBezTo>
                    <a:pt x="17894" y="29208"/>
                    <a:pt x="17155" y="29651"/>
                    <a:pt x="16415" y="30021"/>
                  </a:cubicBezTo>
                  <a:cubicBezTo>
                    <a:pt x="16046" y="30243"/>
                    <a:pt x="15417" y="30797"/>
                    <a:pt x="15084" y="30280"/>
                  </a:cubicBezTo>
                  <a:cubicBezTo>
                    <a:pt x="15158" y="30058"/>
                    <a:pt x="15454" y="30095"/>
                    <a:pt x="15602" y="30021"/>
                  </a:cubicBezTo>
                  <a:cubicBezTo>
                    <a:pt x="16711" y="29577"/>
                    <a:pt x="17672" y="28764"/>
                    <a:pt x="18634" y="28173"/>
                  </a:cubicBezTo>
                  <a:cubicBezTo>
                    <a:pt x="18707" y="27840"/>
                    <a:pt x="18707" y="27507"/>
                    <a:pt x="18670" y="27174"/>
                  </a:cubicBezTo>
                  <a:cubicBezTo>
                    <a:pt x="18338" y="27433"/>
                    <a:pt x="18005" y="27729"/>
                    <a:pt x="17672" y="28062"/>
                  </a:cubicBezTo>
                  <a:cubicBezTo>
                    <a:pt x="17007" y="28468"/>
                    <a:pt x="16341" y="28875"/>
                    <a:pt x="15639" y="29208"/>
                  </a:cubicBezTo>
                  <a:cubicBezTo>
                    <a:pt x="15417" y="29356"/>
                    <a:pt x="14936" y="29910"/>
                    <a:pt x="14715" y="29356"/>
                  </a:cubicBezTo>
                  <a:cubicBezTo>
                    <a:pt x="15972" y="28542"/>
                    <a:pt x="17450" y="27914"/>
                    <a:pt x="18412" y="26842"/>
                  </a:cubicBezTo>
                  <a:cubicBezTo>
                    <a:pt x="18523" y="26694"/>
                    <a:pt x="18707" y="26989"/>
                    <a:pt x="18670" y="26805"/>
                  </a:cubicBezTo>
                  <a:cubicBezTo>
                    <a:pt x="18670" y="25141"/>
                    <a:pt x="18818" y="23625"/>
                    <a:pt x="18855" y="21998"/>
                  </a:cubicBezTo>
                  <a:cubicBezTo>
                    <a:pt x="18227" y="22331"/>
                    <a:pt x="17635" y="22849"/>
                    <a:pt x="16822" y="23366"/>
                  </a:cubicBezTo>
                  <a:cubicBezTo>
                    <a:pt x="16304" y="23699"/>
                    <a:pt x="15750" y="23995"/>
                    <a:pt x="15158" y="24217"/>
                  </a:cubicBezTo>
                  <a:cubicBezTo>
                    <a:pt x="14382" y="24401"/>
                    <a:pt x="14493" y="23736"/>
                    <a:pt x="15084" y="23810"/>
                  </a:cubicBezTo>
                  <a:cubicBezTo>
                    <a:pt x="16526" y="23255"/>
                    <a:pt x="17524" y="22220"/>
                    <a:pt x="18892" y="21592"/>
                  </a:cubicBezTo>
                  <a:lnTo>
                    <a:pt x="18892" y="18745"/>
                  </a:lnTo>
                  <a:cubicBezTo>
                    <a:pt x="17968" y="19817"/>
                    <a:pt x="16600" y="20520"/>
                    <a:pt x="15269" y="21222"/>
                  </a:cubicBezTo>
                  <a:cubicBezTo>
                    <a:pt x="14973" y="21370"/>
                    <a:pt x="14567" y="21740"/>
                    <a:pt x="14271" y="21370"/>
                  </a:cubicBezTo>
                  <a:cubicBezTo>
                    <a:pt x="14308" y="21074"/>
                    <a:pt x="14604" y="20926"/>
                    <a:pt x="14863" y="21037"/>
                  </a:cubicBezTo>
                  <a:cubicBezTo>
                    <a:pt x="15676" y="20483"/>
                    <a:pt x="17007" y="19928"/>
                    <a:pt x="17857" y="19226"/>
                  </a:cubicBezTo>
                  <a:cubicBezTo>
                    <a:pt x="18227" y="18930"/>
                    <a:pt x="18560" y="18560"/>
                    <a:pt x="18818" y="18153"/>
                  </a:cubicBezTo>
                  <a:cubicBezTo>
                    <a:pt x="18929" y="17747"/>
                    <a:pt x="18744" y="17340"/>
                    <a:pt x="18818" y="16970"/>
                  </a:cubicBezTo>
                  <a:cubicBezTo>
                    <a:pt x="17820" y="17932"/>
                    <a:pt x="16711" y="18782"/>
                    <a:pt x="15528" y="19484"/>
                  </a:cubicBezTo>
                  <a:cubicBezTo>
                    <a:pt x="15306" y="19632"/>
                    <a:pt x="14936" y="19965"/>
                    <a:pt x="14678" y="19669"/>
                  </a:cubicBezTo>
                  <a:cubicBezTo>
                    <a:pt x="14752" y="19373"/>
                    <a:pt x="15121" y="19263"/>
                    <a:pt x="15380" y="19115"/>
                  </a:cubicBezTo>
                  <a:cubicBezTo>
                    <a:pt x="16415" y="18523"/>
                    <a:pt x="17377" y="17784"/>
                    <a:pt x="18227" y="16933"/>
                  </a:cubicBezTo>
                  <a:cubicBezTo>
                    <a:pt x="18375" y="16786"/>
                    <a:pt x="18744" y="16490"/>
                    <a:pt x="18781" y="16268"/>
                  </a:cubicBezTo>
                  <a:cubicBezTo>
                    <a:pt x="18781" y="15972"/>
                    <a:pt x="18707" y="15639"/>
                    <a:pt x="18597" y="15381"/>
                  </a:cubicBezTo>
                  <a:cubicBezTo>
                    <a:pt x="18190" y="16527"/>
                    <a:pt x="16970" y="17081"/>
                    <a:pt x="15972" y="17673"/>
                  </a:cubicBezTo>
                  <a:cubicBezTo>
                    <a:pt x="15713" y="17821"/>
                    <a:pt x="15343" y="18264"/>
                    <a:pt x="15047" y="17858"/>
                  </a:cubicBezTo>
                  <a:cubicBezTo>
                    <a:pt x="15195" y="17599"/>
                    <a:pt x="15491" y="17488"/>
                    <a:pt x="15750" y="17340"/>
                  </a:cubicBezTo>
                  <a:cubicBezTo>
                    <a:pt x="16859" y="16675"/>
                    <a:pt x="18190" y="16009"/>
                    <a:pt x="18375" y="14641"/>
                  </a:cubicBezTo>
                  <a:cubicBezTo>
                    <a:pt x="18338" y="14641"/>
                    <a:pt x="18338" y="14567"/>
                    <a:pt x="18301" y="14567"/>
                  </a:cubicBezTo>
                  <a:cubicBezTo>
                    <a:pt x="17968" y="15381"/>
                    <a:pt x="16933" y="15972"/>
                    <a:pt x="16083" y="16342"/>
                  </a:cubicBezTo>
                  <a:close/>
                  <a:moveTo>
                    <a:pt x="10574" y="20557"/>
                  </a:moveTo>
                  <a:cubicBezTo>
                    <a:pt x="7210" y="20778"/>
                    <a:pt x="3328" y="20557"/>
                    <a:pt x="1183" y="19595"/>
                  </a:cubicBezTo>
                  <a:cubicBezTo>
                    <a:pt x="1109" y="20963"/>
                    <a:pt x="1442" y="22516"/>
                    <a:pt x="1701" y="23995"/>
                  </a:cubicBezTo>
                  <a:cubicBezTo>
                    <a:pt x="2071" y="25917"/>
                    <a:pt x="2292" y="27914"/>
                    <a:pt x="2366" y="29910"/>
                  </a:cubicBezTo>
                  <a:cubicBezTo>
                    <a:pt x="2921" y="30058"/>
                    <a:pt x="3476" y="30169"/>
                    <a:pt x="4067" y="30243"/>
                  </a:cubicBezTo>
                  <a:cubicBezTo>
                    <a:pt x="4659" y="30317"/>
                    <a:pt x="5250" y="30428"/>
                    <a:pt x="5731" y="30502"/>
                  </a:cubicBezTo>
                  <a:cubicBezTo>
                    <a:pt x="7320" y="30576"/>
                    <a:pt x="8910" y="30465"/>
                    <a:pt x="10463" y="30206"/>
                  </a:cubicBezTo>
                  <a:cubicBezTo>
                    <a:pt x="11128" y="30169"/>
                    <a:pt x="11757" y="29984"/>
                    <a:pt x="12348" y="29651"/>
                  </a:cubicBezTo>
                  <a:cubicBezTo>
                    <a:pt x="12275" y="26509"/>
                    <a:pt x="12016" y="23625"/>
                    <a:pt x="12090" y="20372"/>
                  </a:cubicBezTo>
                  <a:cubicBezTo>
                    <a:pt x="11609" y="20409"/>
                    <a:pt x="11091" y="20520"/>
                    <a:pt x="10611" y="205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2"/>
            <p:cNvSpPr/>
            <p:nvPr/>
          </p:nvSpPr>
          <p:spPr>
            <a:xfrm>
              <a:off x="3309025" y="3188375"/>
              <a:ext cx="21300" cy="90600"/>
            </a:xfrm>
            <a:custGeom>
              <a:avLst/>
              <a:gdLst/>
              <a:ahLst/>
              <a:cxnLst/>
              <a:rect l="l" t="t" r="r" b="b"/>
              <a:pathLst>
                <a:path w="852" h="3624" extrusionOk="0">
                  <a:moveTo>
                    <a:pt x="703" y="1"/>
                  </a:moveTo>
                  <a:cubicBezTo>
                    <a:pt x="814" y="740"/>
                    <a:pt x="851" y="1442"/>
                    <a:pt x="777" y="2145"/>
                  </a:cubicBezTo>
                  <a:cubicBezTo>
                    <a:pt x="777" y="2441"/>
                    <a:pt x="703" y="3476"/>
                    <a:pt x="445" y="3550"/>
                  </a:cubicBezTo>
                  <a:cubicBezTo>
                    <a:pt x="1" y="3624"/>
                    <a:pt x="371" y="2515"/>
                    <a:pt x="371" y="2256"/>
                  </a:cubicBezTo>
                  <a:cubicBezTo>
                    <a:pt x="445" y="1405"/>
                    <a:pt x="297" y="703"/>
                    <a:pt x="408" y="111"/>
                  </a:cubicBezTo>
                  <a:cubicBezTo>
                    <a:pt x="445" y="74"/>
                    <a:pt x="482" y="37"/>
                    <a:pt x="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2"/>
            <p:cNvSpPr/>
            <p:nvPr/>
          </p:nvSpPr>
          <p:spPr>
            <a:xfrm>
              <a:off x="3065950" y="3241975"/>
              <a:ext cx="21275" cy="65650"/>
            </a:xfrm>
            <a:custGeom>
              <a:avLst/>
              <a:gdLst/>
              <a:ahLst/>
              <a:cxnLst/>
              <a:rect l="l" t="t" r="r" b="b"/>
              <a:pathLst>
                <a:path w="851" h="2626" extrusionOk="0">
                  <a:moveTo>
                    <a:pt x="370" y="1"/>
                  </a:moveTo>
                  <a:cubicBezTo>
                    <a:pt x="555" y="629"/>
                    <a:pt x="666" y="1332"/>
                    <a:pt x="703" y="1997"/>
                  </a:cubicBezTo>
                  <a:cubicBezTo>
                    <a:pt x="703" y="2256"/>
                    <a:pt x="851" y="2515"/>
                    <a:pt x="592" y="2626"/>
                  </a:cubicBezTo>
                  <a:cubicBezTo>
                    <a:pt x="555" y="2626"/>
                    <a:pt x="518" y="2589"/>
                    <a:pt x="481" y="2589"/>
                  </a:cubicBezTo>
                  <a:cubicBezTo>
                    <a:pt x="259" y="2404"/>
                    <a:pt x="296" y="1886"/>
                    <a:pt x="222" y="1443"/>
                  </a:cubicBezTo>
                  <a:cubicBezTo>
                    <a:pt x="185" y="888"/>
                    <a:pt x="1" y="297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2"/>
            <p:cNvSpPr/>
            <p:nvPr/>
          </p:nvSpPr>
          <p:spPr>
            <a:xfrm>
              <a:off x="3203675" y="3343650"/>
              <a:ext cx="64725" cy="26825"/>
            </a:xfrm>
            <a:custGeom>
              <a:avLst/>
              <a:gdLst/>
              <a:ahLst/>
              <a:cxnLst/>
              <a:rect l="l" t="t" r="r" b="b"/>
              <a:pathLst>
                <a:path w="2589" h="1073" extrusionOk="0">
                  <a:moveTo>
                    <a:pt x="1886" y="962"/>
                  </a:moveTo>
                  <a:cubicBezTo>
                    <a:pt x="1553" y="1073"/>
                    <a:pt x="1183" y="1073"/>
                    <a:pt x="851" y="999"/>
                  </a:cubicBezTo>
                  <a:cubicBezTo>
                    <a:pt x="0" y="112"/>
                    <a:pt x="2588" y="1"/>
                    <a:pt x="1886" y="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2"/>
            <p:cNvSpPr/>
            <p:nvPr/>
          </p:nvSpPr>
          <p:spPr>
            <a:xfrm>
              <a:off x="3253575" y="3342725"/>
              <a:ext cx="30525" cy="37925"/>
            </a:xfrm>
            <a:custGeom>
              <a:avLst/>
              <a:gdLst/>
              <a:ahLst/>
              <a:cxnLst/>
              <a:rect l="l" t="t" r="r" b="b"/>
              <a:pathLst>
                <a:path w="1221" h="1517" extrusionOk="0">
                  <a:moveTo>
                    <a:pt x="1036" y="444"/>
                  </a:moveTo>
                  <a:cubicBezTo>
                    <a:pt x="1221" y="629"/>
                    <a:pt x="1184" y="962"/>
                    <a:pt x="962" y="1110"/>
                  </a:cubicBezTo>
                  <a:cubicBezTo>
                    <a:pt x="1" y="1516"/>
                    <a:pt x="38" y="1"/>
                    <a:pt x="1036" y="4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2"/>
            <p:cNvSpPr/>
            <p:nvPr/>
          </p:nvSpPr>
          <p:spPr>
            <a:xfrm>
              <a:off x="3296100" y="3349200"/>
              <a:ext cx="35150" cy="28675"/>
            </a:xfrm>
            <a:custGeom>
              <a:avLst/>
              <a:gdLst/>
              <a:ahLst/>
              <a:cxnLst/>
              <a:rect l="l" t="t" r="r" b="b"/>
              <a:pathLst>
                <a:path w="1406" h="1147" extrusionOk="0">
                  <a:moveTo>
                    <a:pt x="259" y="185"/>
                  </a:moveTo>
                  <a:cubicBezTo>
                    <a:pt x="666" y="0"/>
                    <a:pt x="1405" y="222"/>
                    <a:pt x="1331" y="629"/>
                  </a:cubicBezTo>
                  <a:cubicBezTo>
                    <a:pt x="1294" y="1073"/>
                    <a:pt x="74" y="1147"/>
                    <a:pt x="37" y="555"/>
                  </a:cubicBezTo>
                  <a:cubicBezTo>
                    <a:pt x="0" y="407"/>
                    <a:pt x="111" y="259"/>
                    <a:pt x="25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2"/>
            <p:cNvSpPr/>
            <p:nvPr/>
          </p:nvSpPr>
          <p:spPr>
            <a:xfrm>
              <a:off x="3161150" y="3372300"/>
              <a:ext cx="94300" cy="87825"/>
            </a:xfrm>
            <a:custGeom>
              <a:avLst/>
              <a:gdLst/>
              <a:ahLst/>
              <a:cxnLst/>
              <a:rect l="l" t="t" r="r" b="b"/>
              <a:pathLst>
                <a:path w="3772" h="3513" extrusionOk="0">
                  <a:moveTo>
                    <a:pt x="3772" y="112"/>
                  </a:moveTo>
                  <a:cubicBezTo>
                    <a:pt x="3772" y="592"/>
                    <a:pt x="3328" y="814"/>
                    <a:pt x="2995" y="1110"/>
                  </a:cubicBezTo>
                  <a:cubicBezTo>
                    <a:pt x="2330" y="1664"/>
                    <a:pt x="1738" y="2182"/>
                    <a:pt x="1036" y="2737"/>
                  </a:cubicBezTo>
                  <a:cubicBezTo>
                    <a:pt x="740" y="2995"/>
                    <a:pt x="444" y="3513"/>
                    <a:pt x="1" y="3365"/>
                  </a:cubicBezTo>
                  <a:cubicBezTo>
                    <a:pt x="75" y="2921"/>
                    <a:pt x="481" y="2700"/>
                    <a:pt x="777" y="2441"/>
                  </a:cubicBezTo>
                  <a:cubicBezTo>
                    <a:pt x="1073" y="2219"/>
                    <a:pt x="1368" y="1960"/>
                    <a:pt x="1664" y="1701"/>
                  </a:cubicBezTo>
                  <a:cubicBezTo>
                    <a:pt x="2330" y="1184"/>
                    <a:pt x="2958" y="629"/>
                    <a:pt x="3513" y="1"/>
                  </a:cubicBezTo>
                  <a:cubicBezTo>
                    <a:pt x="3661" y="1"/>
                    <a:pt x="3735" y="38"/>
                    <a:pt x="377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2"/>
            <p:cNvSpPr/>
            <p:nvPr/>
          </p:nvSpPr>
          <p:spPr>
            <a:xfrm>
              <a:off x="3305325" y="3548850"/>
              <a:ext cx="112800" cy="77650"/>
            </a:xfrm>
            <a:custGeom>
              <a:avLst/>
              <a:gdLst/>
              <a:ahLst/>
              <a:cxnLst/>
              <a:rect l="l" t="t" r="r" b="b"/>
              <a:pathLst>
                <a:path w="4512" h="3106" extrusionOk="0">
                  <a:moveTo>
                    <a:pt x="4511" y="148"/>
                  </a:moveTo>
                  <a:cubicBezTo>
                    <a:pt x="3994" y="850"/>
                    <a:pt x="3291" y="1442"/>
                    <a:pt x="2515" y="1849"/>
                  </a:cubicBezTo>
                  <a:cubicBezTo>
                    <a:pt x="2145" y="2033"/>
                    <a:pt x="1776" y="2292"/>
                    <a:pt x="1332" y="2514"/>
                  </a:cubicBezTo>
                  <a:cubicBezTo>
                    <a:pt x="925" y="2736"/>
                    <a:pt x="519" y="3106"/>
                    <a:pt x="75" y="2847"/>
                  </a:cubicBezTo>
                  <a:cubicBezTo>
                    <a:pt x="1" y="2551"/>
                    <a:pt x="334" y="2588"/>
                    <a:pt x="482" y="2514"/>
                  </a:cubicBezTo>
                  <a:cubicBezTo>
                    <a:pt x="962" y="2292"/>
                    <a:pt x="1443" y="2033"/>
                    <a:pt x="1923" y="1775"/>
                  </a:cubicBezTo>
                  <a:cubicBezTo>
                    <a:pt x="2515" y="1442"/>
                    <a:pt x="3107" y="1035"/>
                    <a:pt x="3624" y="592"/>
                  </a:cubicBezTo>
                  <a:cubicBezTo>
                    <a:pt x="3846" y="407"/>
                    <a:pt x="3920" y="148"/>
                    <a:pt x="4290" y="0"/>
                  </a:cubicBezTo>
                  <a:cubicBezTo>
                    <a:pt x="4401" y="0"/>
                    <a:pt x="4437" y="74"/>
                    <a:pt x="451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2"/>
            <p:cNvSpPr/>
            <p:nvPr/>
          </p:nvSpPr>
          <p:spPr>
            <a:xfrm>
              <a:off x="3064100" y="3576575"/>
              <a:ext cx="104475" cy="80425"/>
            </a:xfrm>
            <a:custGeom>
              <a:avLst/>
              <a:gdLst/>
              <a:ahLst/>
              <a:cxnLst/>
              <a:rect l="l" t="t" r="r" b="b"/>
              <a:pathLst>
                <a:path w="4179" h="3217" extrusionOk="0">
                  <a:moveTo>
                    <a:pt x="4178" y="148"/>
                  </a:moveTo>
                  <a:cubicBezTo>
                    <a:pt x="4030" y="555"/>
                    <a:pt x="3550" y="740"/>
                    <a:pt x="3217" y="998"/>
                  </a:cubicBezTo>
                  <a:cubicBezTo>
                    <a:pt x="2478" y="1442"/>
                    <a:pt x="1812" y="1997"/>
                    <a:pt x="1110" y="2514"/>
                  </a:cubicBezTo>
                  <a:cubicBezTo>
                    <a:pt x="814" y="2773"/>
                    <a:pt x="407" y="3217"/>
                    <a:pt x="1" y="3032"/>
                  </a:cubicBezTo>
                  <a:cubicBezTo>
                    <a:pt x="112" y="2588"/>
                    <a:pt x="555" y="2440"/>
                    <a:pt x="888" y="2181"/>
                  </a:cubicBezTo>
                  <a:cubicBezTo>
                    <a:pt x="1812" y="1442"/>
                    <a:pt x="2921" y="814"/>
                    <a:pt x="3883" y="0"/>
                  </a:cubicBezTo>
                  <a:cubicBezTo>
                    <a:pt x="4030" y="37"/>
                    <a:pt x="4141" y="37"/>
                    <a:pt x="417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2"/>
            <p:cNvSpPr/>
            <p:nvPr/>
          </p:nvSpPr>
          <p:spPr>
            <a:xfrm>
              <a:off x="3079825" y="3600600"/>
              <a:ext cx="84125" cy="62875"/>
            </a:xfrm>
            <a:custGeom>
              <a:avLst/>
              <a:gdLst/>
              <a:ahLst/>
              <a:cxnLst/>
              <a:rect l="l" t="t" r="r" b="b"/>
              <a:pathLst>
                <a:path w="3365" h="2515" extrusionOk="0">
                  <a:moveTo>
                    <a:pt x="3364" y="111"/>
                  </a:moveTo>
                  <a:cubicBezTo>
                    <a:pt x="3364" y="518"/>
                    <a:pt x="2884" y="629"/>
                    <a:pt x="2662" y="814"/>
                  </a:cubicBezTo>
                  <a:cubicBezTo>
                    <a:pt x="2107" y="1220"/>
                    <a:pt x="1664" y="1664"/>
                    <a:pt x="1072" y="2071"/>
                  </a:cubicBezTo>
                  <a:cubicBezTo>
                    <a:pt x="813" y="2219"/>
                    <a:pt x="481" y="2514"/>
                    <a:pt x="148" y="2477"/>
                  </a:cubicBezTo>
                  <a:cubicBezTo>
                    <a:pt x="0" y="2108"/>
                    <a:pt x="444" y="1923"/>
                    <a:pt x="703" y="1738"/>
                  </a:cubicBezTo>
                  <a:cubicBezTo>
                    <a:pt x="1479" y="1257"/>
                    <a:pt x="2366" y="444"/>
                    <a:pt x="3069" y="37"/>
                  </a:cubicBezTo>
                  <a:cubicBezTo>
                    <a:pt x="3180" y="0"/>
                    <a:pt x="3291" y="37"/>
                    <a:pt x="33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2"/>
            <p:cNvSpPr/>
            <p:nvPr/>
          </p:nvSpPr>
          <p:spPr>
            <a:xfrm>
              <a:off x="3316425" y="3624625"/>
              <a:ext cx="99850" cy="73975"/>
            </a:xfrm>
            <a:custGeom>
              <a:avLst/>
              <a:gdLst/>
              <a:ahLst/>
              <a:cxnLst/>
              <a:rect l="l" t="t" r="r" b="b"/>
              <a:pathLst>
                <a:path w="3994" h="2959" extrusionOk="0">
                  <a:moveTo>
                    <a:pt x="3993" y="186"/>
                  </a:moveTo>
                  <a:cubicBezTo>
                    <a:pt x="3624" y="814"/>
                    <a:pt x="2847" y="1295"/>
                    <a:pt x="2108" y="1738"/>
                  </a:cubicBezTo>
                  <a:cubicBezTo>
                    <a:pt x="1812" y="1923"/>
                    <a:pt x="1406" y="2145"/>
                    <a:pt x="1036" y="2330"/>
                  </a:cubicBezTo>
                  <a:cubicBezTo>
                    <a:pt x="777" y="2441"/>
                    <a:pt x="75" y="2958"/>
                    <a:pt x="1" y="2330"/>
                  </a:cubicBezTo>
                  <a:cubicBezTo>
                    <a:pt x="1" y="2182"/>
                    <a:pt x="222" y="2219"/>
                    <a:pt x="333" y="2219"/>
                  </a:cubicBezTo>
                  <a:cubicBezTo>
                    <a:pt x="1553" y="1775"/>
                    <a:pt x="2810" y="740"/>
                    <a:pt x="3735" y="38"/>
                  </a:cubicBezTo>
                  <a:cubicBezTo>
                    <a:pt x="3809" y="1"/>
                    <a:pt x="3957" y="112"/>
                    <a:pt x="3993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2"/>
            <p:cNvSpPr/>
            <p:nvPr/>
          </p:nvSpPr>
          <p:spPr>
            <a:xfrm>
              <a:off x="3314575" y="3659750"/>
              <a:ext cx="112800" cy="70275"/>
            </a:xfrm>
            <a:custGeom>
              <a:avLst/>
              <a:gdLst/>
              <a:ahLst/>
              <a:cxnLst/>
              <a:rect l="l" t="t" r="r" b="b"/>
              <a:pathLst>
                <a:path w="4512" h="2811" extrusionOk="0">
                  <a:moveTo>
                    <a:pt x="3809" y="1"/>
                  </a:moveTo>
                  <a:cubicBezTo>
                    <a:pt x="4511" y="111"/>
                    <a:pt x="3439" y="814"/>
                    <a:pt x="3180" y="999"/>
                  </a:cubicBezTo>
                  <a:cubicBezTo>
                    <a:pt x="2404" y="1664"/>
                    <a:pt x="1517" y="2219"/>
                    <a:pt x="518" y="2589"/>
                  </a:cubicBezTo>
                  <a:cubicBezTo>
                    <a:pt x="444" y="2626"/>
                    <a:pt x="38" y="2810"/>
                    <a:pt x="1" y="2515"/>
                  </a:cubicBezTo>
                  <a:cubicBezTo>
                    <a:pt x="1" y="2293"/>
                    <a:pt x="814" y="2034"/>
                    <a:pt x="999" y="1960"/>
                  </a:cubicBezTo>
                  <a:cubicBezTo>
                    <a:pt x="1332" y="1775"/>
                    <a:pt x="1627" y="1590"/>
                    <a:pt x="1960" y="1369"/>
                  </a:cubicBezTo>
                  <a:cubicBezTo>
                    <a:pt x="2589" y="962"/>
                    <a:pt x="3217" y="518"/>
                    <a:pt x="38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2"/>
            <p:cNvSpPr/>
            <p:nvPr/>
          </p:nvSpPr>
          <p:spPr>
            <a:xfrm>
              <a:off x="3126025" y="3667150"/>
              <a:ext cx="83225" cy="88750"/>
            </a:xfrm>
            <a:custGeom>
              <a:avLst/>
              <a:gdLst/>
              <a:ahLst/>
              <a:cxnLst/>
              <a:rect l="l" t="t" r="r" b="b"/>
              <a:pathLst>
                <a:path w="3329" h="3550" extrusionOk="0">
                  <a:moveTo>
                    <a:pt x="3328" y="185"/>
                  </a:moveTo>
                  <a:cubicBezTo>
                    <a:pt x="2773" y="1331"/>
                    <a:pt x="1590" y="2071"/>
                    <a:pt x="740" y="2921"/>
                  </a:cubicBezTo>
                  <a:cubicBezTo>
                    <a:pt x="518" y="3106"/>
                    <a:pt x="407" y="3550"/>
                    <a:pt x="1" y="3402"/>
                  </a:cubicBezTo>
                  <a:cubicBezTo>
                    <a:pt x="1" y="3032"/>
                    <a:pt x="370" y="2736"/>
                    <a:pt x="592" y="2514"/>
                  </a:cubicBezTo>
                  <a:cubicBezTo>
                    <a:pt x="1480" y="1775"/>
                    <a:pt x="2256" y="999"/>
                    <a:pt x="2958" y="148"/>
                  </a:cubicBezTo>
                  <a:cubicBezTo>
                    <a:pt x="3069" y="0"/>
                    <a:pt x="3254" y="111"/>
                    <a:pt x="332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2"/>
            <p:cNvSpPr/>
            <p:nvPr/>
          </p:nvSpPr>
          <p:spPr>
            <a:xfrm>
              <a:off x="3017900" y="3669925"/>
              <a:ext cx="97075" cy="77650"/>
            </a:xfrm>
            <a:custGeom>
              <a:avLst/>
              <a:gdLst/>
              <a:ahLst/>
              <a:cxnLst/>
              <a:rect l="l" t="t" r="r" b="b"/>
              <a:pathLst>
                <a:path w="3883" h="3106" extrusionOk="0">
                  <a:moveTo>
                    <a:pt x="3882" y="148"/>
                  </a:moveTo>
                  <a:cubicBezTo>
                    <a:pt x="3734" y="518"/>
                    <a:pt x="3290" y="703"/>
                    <a:pt x="2958" y="925"/>
                  </a:cubicBezTo>
                  <a:cubicBezTo>
                    <a:pt x="2292" y="1405"/>
                    <a:pt x="1701" y="1923"/>
                    <a:pt x="998" y="2440"/>
                  </a:cubicBezTo>
                  <a:cubicBezTo>
                    <a:pt x="740" y="2662"/>
                    <a:pt x="370" y="3106"/>
                    <a:pt x="0" y="2921"/>
                  </a:cubicBezTo>
                  <a:cubicBezTo>
                    <a:pt x="37" y="2514"/>
                    <a:pt x="444" y="2366"/>
                    <a:pt x="776" y="2145"/>
                  </a:cubicBezTo>
                  <a:cubicBezTo>
                    <a:pt x="1664" y="1516"/>
                    <a:pt x="2699" y="592"/>
                    <a:pt x="3549" y="37"/>
                  </a:cubicBezTo>
                  <a:cubicBezTo>
                    <a:pt x="3586" y="0"/>
                    <a:pt x="3845" y="0"/>
                    <a:pt x="388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2"/>
            <p:cNvSpPr/>
            <p:nvPr/>
          </p:nvSpPr>
          <p:spPr>
            <a:xfrm>
              <a:off x="3041000" y="3685625"/>
              <a:ext cx="81350" cy="69350"/>
            </a:xfrm>
            <a:custGeom>
              <a:avLst/>
              <a:gdLst/>
              <a:ahLst/>
              <a:cxnLst/>
              <a:rect l="l" t="t" r="r" b="b"/>
              <a:pathLst>
                <a:path w="3254" h="2774" extrusionOk="0">
                  <a:moveTo>
                    <a:pt x="3254" y="112"/>
                  </a:moveTo>
                  <a:cubicBezTo>
                    <a:pt x="3217" y="481"/>
                    <a:pt x="2810" y="666"/>
                    <a:pt x="2514" y="851"/>
                  </a:cubicBezTo>
                  <a:cubicBezTo>
                    <a:pt x="1960" y="1295"/>
                    <a:pt x="1479" y="1775"/>
                    <a:pt x="925" y="2219"/>
                  </a:cubicBezTo>
                  <a:cubicBezTo>
                    <a:pt x="703" y="2404"/>
                    <a:pt x="333" y="2774"/>
                    <a:pt x="0" y="2552"/>
                  </a:cubicBezTo>
                  <a:cubicBezTo>
                    <a:pt x="37" y="2182"/>
                    <a:pt x="481" y="2071"/>
                    <a:pt x="703" y="1886"/>
                  </a:cubicBezTo>
                  <a:cubicBezTo>
                    <a:pt x="1442" y="1295"/>
                    <a:pt x="2145" y="555"/>
                    <a:pt x="2958" y="1"/>
                  </a:cubicBezTo>
                  <a:cubicBezTo>
                    <a:pt x="3143" y="1"/>
                    <a:pt x="3217" y="38"/>
                    <a:pt x="325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22"/>
            <p:cNvSpPr/>
            <p:nvPr/>
          </p:nvSpPr>
          <p:spPr>
            <a:xfrm>
              <a:off x="3320125" y="3686550"/>
              <a:ext cx="96150" cy="73975"/>
            </a:xfrm>
            <a:custGeom>
              <a:avLst/>
              <a:gdLst/>
              <a:ahLst/>
              <a:cxnLst/>
              <a:rect l="l" t="t" r="r" b="b"/>
              <a:pathLst>
                <a:path w="3846" h="2959" extrusionOk="0">
                  <a:moveTo>
                    <a:pt x="3845" y="333"/>
                  </a:moveTo>
                  <a:cubicBezTo>
                    <a:pt x="3624" y="703"/>
                    <a:pt x="3365" y="999"/>
                    <a:pt x="3032" y="1221"/>
                  </a:cubicBezTo>
                  <a:cubicBezTo>
                    <a:pt x="2441" y="1701"/>
                    <a:pt x="1738" y="2145"/>
                    <a:pt x="1036" y="2441"/>
                  </a:cubicBezTo>
                  <a:cubicBezTo>
                    <a:pt x="777" y="2552"/>
                    <a:pt x="111" y="2958"/>
                    <a:pt x="1" y="2441"/>
                  </a:cubicBezTo>
                  <a:cubicBezTo>
                    <a:pt x="999" y="2034"/>
                    <a:pt x="1960" y="1517"/>
                    <a:pt x="2810" y="925"/>
                  </a:cubicBezTo>
                  <a:cubicBezTo>
                    <a:pt x="3106" y="703"/>
                    <a:pt x="3439" y="1"/>
                    <a:pt x="384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22"/>
            <p:cNvSpPr/>
            <p:nvPr/>
          </p:nvSpPr>
          <p:spPr>
            <a:xfrm>
              <a:off x="3175025" y="3699500"/>
              <a:ext cx="58250" cy="53625"/>
            </a:xfrm>
            <a:custGeom>
              <a:avLst/>
              <a:gdLst/>
              <a:ahLst/>
              <a:cxnLst/>
              <a:rect l="l" t="t" r="r" b="b"/>
              <a:pathLst>
                <a:path w="2330" h="2145" extrusionOk="0">
                  <a:moveTo>
                    <a:pt x="2329" y="111"/>
                  </a:moveTo>
                  <a:cubicBezTo>
                    <a:pt x="2329" y="407"/>
                    <a:pt x="1997" y="555"/>
                    <a:pt x="1849" y="740"/>
                  </a:cubicBezTo>
                  <a:cubicBezTo>
                    <a:pt x="1331" y="1294"/>
                    <a:pt x="777" y="1775"/>
                    <a:pt x="111" y="2145"/>
                  </a:cubicBezTo>
                  <a:cubicBezTo>
                    <a:pt x="74" y="2108"/>
                    <a:pt x="37" y="2034"/>
                    <a:pt x="0" y="1997"/>
                  </a:cubicBezTo>
                  <a:cubicBezTo>
                    <a:pt x="222" y="1664"/>
                    <a:pt x="518" y="1368"/>
                    <a:pt x="813" y="1109"/>
                  </a:cubicBezTo>
                  <a:cubicBezTo>
                    <a:pt x="1220" y="740"/>
                    <a:pt x="1590" y="370"/>
                    <a:pt x="2034" y="0"/>
                  </a:cubicBezTo>
                  <a:cubicBezTo>
                    <a:pt x="2181" y="0"/>
                    <a:pt x="2292" y="0"/>
                    <a:pt x="232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22"/>
            <p:cNvSpPr/>
            <p:nvPr/>
          </p:nvSpPr>
          <p:spPr>
            <a:xfrm>
              <a:off x="3076125" y="3708750"/>
              <a:ext cx="41600" cy="42525"/>
            </a:xfrm>
            <a:custGeom>
              <a:avLst/>
              <a:gdLst/>
              <a:ahLst/>
              <a:cxnLst/>
              <a:rect l="l" t="t" r="r" b="b"/>
              <a:pathLst>
                <a:path w="1664" h="1701" extrusionOk="0">
                  <a:moveTo>
                    <a:pt x="1664" y="111"/>
                  </a:moveTo>
                  <a:cubicBezTo>
                    <a:pt x="1627" y="518"/>
                    <a:pt x="1220" y="739"/>
                    <a:pt x="925" y="998"/>
                  </a:cubicBezTo>
                  <a:cubicBezTo>
                    <a:pt x="629" y="1257"/>
                    <a:pt x="333" y="1701"/>
                    <a:pt x="0" y="1479"/>
                  </a:cubicBezTo>
                  <a:cubicBezTo>
                    <a:pt x="37" y="1146"/>
                    <a:pt x="370" y="924"/>
                    <a:pt x="592" y="739"/>
                  </a:cubicBezTo>
                  <a:cubicBezTo>
                    <a:pt x="888" y="518"/>
                    <a:pt x="1146" y="296"/>
                    <a:pt x="1368" y="37"/>
                  </a:cubicBezTo>
                  <a:cubicBezTo>
                    <a:pt x="1479" y="0"/>
                    <a:pt x="1590" y="37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22"/>
            <p:cNvSpPr/>
            <p:nvPr/>
          </p:nvSpPr>
          <p:spPr>
            <a:xfrm>
              <a:off x="3355250" y="3831675"/>
              <a:ext cx="32375" cy="24975"/>
            </a:xfrm>
            <a:custGeom>
              <a:avLst/>
              <a:gdLst/>
              <a:ahLst/>
              <a:cxnLst/>
              <a:rect l="l" t="t" r="r" b="b"/>
              <a:pathLst>
                <a:path w="1295" h="999" extrusionOk="0">
                  <a:moveTo>
                    <a:pt x="1294" y="222"/>
                  </a:moveTo>
                  <a:cubicBezTo>
                    <a:pt x="1294" y="592"/>
                    <a:pt x="481" y="998"/>
                    <a:pt x="74" y="666"/>
                  </a:cubicBezTo>
                  <a:cubicBezTo>
                    <a:pt x="0" y="407"/>
                    <a:pt x="370" y="407"/>
                    <a:pt x="592" y="333"/>
                  </a:cubicBezTo>
                  <a:cubicBezTo>
                    <a:pt x="814" y="259"/>
                    <a:pt x="1036" y="0"/>
                    <a:pt x="129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7" name="Google Shape;1637;p22"/>
          <p:cNvSpPr/>
          <p:nvPr/>
        </p:nvSpPr>
        <p:spPr>
          <a:xfrm rot="-315008">
            <a:off x="3494424" y="48034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22"/>
          <p:cNvSpPr/>
          <p:nvPr/>
        </p:nvSpPr>
        <p:spPr>
          <a:xfrm rot="-315008">
            <a:off x="5656599" y="45229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9" name="Google Shape;1639;p22"/>
          <p:cNvGrpSpPr/>
          <p:nvPr/>
        </p:nvGrpSpPr>
        <p:grpSpPr>
          <a:xfrm rot="-765424">
            <a:off x="8387614" y="-122962"/>
            <a:ext cx="938360" cy="1480371"/>
            <a:chOff x="2923625" y="1803825"/>
            <a:chExt cx="595250" cy="939075"/>
          </a:xfrm>
        </p:grpSpPr>
        <p:sp>
          <p:nvSpPr>
            <p:cNvPr id="1640" name="Google Shape;1640;p22"/>
            <p:cNvSpPr/>
            <p:nvPr/>
          </p:nvSpPr>
          <p:spPr>
            <a:xfrm>
              <a:off x="2923625" y="1803825"/>
              <a:ext cx="595250" cy="939075"/>
            </a:xfrm>
            <a:custGeom>
              <a:avLst/>
              <a:gdLst/>
              <a:ahLst/>
              <a:cxnLst/>
              <a:rect l="l" t="t" r="r" b="b"/>
              <a:pathLst>
                <a:path w="23810" h="37563" extrusionOk="0">
                  <a:moveTo>
                    <a:pt x="16304" y="3254"/>
                  </a:moveTo>
                  <a:cubicBezTo>
                    <a:pt x="16563" y="3402"/>
                    <a:pt x="16970" y="3402"/>
                    <a:pt x="17155" y="3587"/>
                  </a:cubicBezTo>
                  <a:cubicBezTo>
                    <a:pt x="17265" y="4030"/>
                    <a:pt x="17339" y="4474"/>
                    <a:pt x="17413" y="4917"/>
                  </a:cubicBezTo>
                  <a:cubicBezTo>
                    <a:pt x="19336" y="4844"/>
                    <a:pt x="20889" y="5287"/>
                    <a:pt x="21739" y="6322"/>
                  </a:cubicBezTo>
                  <a:cubicBezTo>
                    <a:pt x="21924" y="6618"/>
                    <a:pt x="22072" y="6914"/>
                    <a:pt x="22219" y="7247"/>
                  </a:cubicBezTo>
                  <a:cubicBezTo>
                    <a:pt x="22404" y="7505"/>
                    <a:pt x="22552" y="7838"/>
                    <a:pt x="22700" y="8171"/>
                  </a:cubicBezTo>
                  <a:cubicBezTo>
                    <a:pt x="22774" y="8504"/>
                    <a:pt x="22774" y="8873"/>
                    <a:pt x="22848" y="9206"/>
                  </a:cubicBezTo>
                  <a:cubicBezTo>
                    <a:pt x="23476" y="12016"/>
                    <a:pt x="23329" y="15639"/>
                    <a:pt x="23550" y="18966"/>
                  </a:cubicBezTo>
                  <a:cubicBezTo>
                    <a:pt x="23809" y="22811"/>
                    <a:pt x="23809" y="27063"/>
                    <a:pt x="23698" y="31204"/>
                  </a:cubicBezTo>
                  <a:cubicBezTo>
                    <a:pt x="23698" y="31832"/>
                    <a:pt x="23624" y="32461"/>
                    <a:pt x="23550" y="33089"/>
                  </a:cubicBezTo>
                  <a:cubicBezTo>
                    <a:pt x="23440" y="34235"/>
                    <a:pt x="23513" y="35123"/>
                    <a:pt x="22996" y="35788"/>
                  </a:cubicBezTo>
                  <a:cubicBezTo>
                    <a:pt x="22700" y="36121"/>
                    <a:pt x="22367" y="36417"/>
                    <a:pt x="22035" y="36675"/>
                  </a:cubicBezTo>
                  <a:cubicBezTo>
                    <a:pt x="21924" y="36712"/>
                    <a:pt x="21702" y="36749"/>
                    <a:pt x="21517" y="36823"/>
                  </a:cubicBezTo>
                  <a:cubicBezTo>
                    <a:pt x="21369" y="36897"/>
                    <a:pt x="21258" y="36971"/>
                    <a:pt x="21110" y="37045"/>
                  </a:cubicBezTo>
                  <a:cubicBezTo>
                    <a:pt x="19890" y="37489"/>
                    <a:pt x="18522" y="37378"/>
                    <a:pt x="16896" y="37489"/>
                  </a:cubicBezTo>
                  <a:cubicBezTo>
                    <a:pt x="16156" y="37563"/>
                    <a:pt x="15454" y="37563"/>
                    <a:pt x="14751" y="37526"/>
                  </a:cubicBezTo>
                  <a:cubicBezTo>
                    <a:pt x="12866" y="37415"/>
                    <a:pt x="10833" y="37452"/>
                    <a:pt x="8984" y="37452"/>
                  </a:cubicBezTo>
                  <a:cubicBezTo>
                    <a:pt x="8060" y="37489"/>
                    <a:pt x="7172" y="37378"/>
                    <a:pt x="6285" y="37193"/>
                  </a:cubicBezTo>
                  <a:cubicBezTo>
                    <a:pt x="5361" y="37008"/>
                    <a:pt x="4511" y="36934"/>
                    <a:pt x="3845" y="36564"/>
                  </a:cubicBezTo>
                  <a:cubicBezTo>
                    <a:pt x="2847" y="35973"/>
                    <a:pt x="2070" y="35049"/>
                    <a:pt x="1738" y="33940"/>
                  </a:cubicBezTo>
                  <a:cubicBezTo>
                    <a:pt x="1627" y="33274"/>
                    <a:pt x="1590" y="32609"/>
                    <a:pt x="1664" y="31943"/>
                  </a:cubicBezTo>
                  <a:cubicBezTo>
                    <a:pt x="1701" y="29873"/>
                    <a:pt x="1590" y="27802"/>
                    <a:pt x="1331" y="25769"/>
                  </a:cubicBezTo>
                  <a:cubicBezTo>
                    <a:pt x="1109" y="24290"/>
                    <a:pt x="1035" y="22700"/>
                    <a:pt x="850" y="21111"/>
                  </a:cubicBezTo>
                  <a:cubicBezTo>
                    <a:pt x="703" y="19521"/>
                    <a:pt x="481" y="17894"/>
                    <a:pt x="407" y="16415"/>
                  </a:cubicBezTo>
                  <a:cubicBezTo>
                    <a:pt x="333" y="15676"/>
                    <a:pt x="407" y="14974"/>
                    <a:pt x="333" y="14308"/>
                  </a:cubicBezTo>
                  <a:cubicBezTo>
                    <a:pt x="74" y="12496"/>
                    <a:pt x="0" y="10611"/>
                    <a:pt x="111" y="8762"/>
                  </a:cubicBezTo>
                  <a:cubicBezTo>
                    <a:pt x="222" y="7690"/>
                    <a:pt x="776" y="6729"/>
                    <a:pt x="1627" y="6064"/>
                  </a:cubicBezTo>
                  <a:cubicBezTo>
                    <a:pt x="2921" y="5213"/>
                    <a:pt x="5472" y="5287"/>
                    <a:pt x="7579" y="5139"/>
                  </a:cubicBezTo>
                  <a:cubicBezTo>
                    <a:pt x="7431" y="4474"/>
                    <a:pt x="7283" y="3365"/>
                    <a:pt x="8171" y="3365"/>
                  </a:cubicBezTo>
                  <a:cubicBezTo>
                    <a:pt x="8060" y="2477"/>
                    <a:pt x="7986" y="1331"/>
                    <a:pt x="8503" y="814"/>
                  </a:cubicBezTo>
                  <a:cubicBezTo>
                    <a:pt x="8762" y="518"/>
                    <a:pt x="9428" y="444"/>
                    <a:pt x="9982" y="296"/>
                  </a:cubicBezTo>
                  <a:cubicBezTo>
                    <a:pt x="11202" y="111"/>
                    <a:pt x="12459" y="74"/>
                    <a:pt x="13679" y="111"/>
                  </a:cubicBezTo>
                  <a:cubicBezTo>
                    <a:pt x="14788" y="111"/>
                    <a:pt x="15639" y="0"/>
                    <a:pt x="16008" y="777"/>
                  </a:cubicBezTo>
                  <a:cubicBezTo>
                    <a:pt x="16119" y="1220"/>
                    <a:pt x="16230" y="1664"/>
                    <a:pt x="16267" y="2108"/>
                  </a:cubicBezTo>
                  <a:cubicBezTo>
                    <a:pt x="16304" y="2514"/>
                    <a:pt x="16267" y="2884"/>
                    <a:pt x="16304" y="3254"/>
                  </a:cubicBezTo>
                  <a:close/>
                  <a:moveTo>
                    <a:pt x="10980" y="1997"/>
                  </a:moveTo>
                  <a:cubicBezTo>
                    <a:pt x="11017" y="1516"/>
                    <a:pt x="11313" y="1331"/>
                    <a:pt x="11461" y="962"/>
                  </a:cubicBezTo>
                  <a:lnTo>
                    <a:pt x="10869" y="962"/>
                  </a:lnTo>
                  <a:cubicBezTo>
                    <a:pt x="10537" y="1220"/>
                    <a:pt x="10537" y="1738"/>
                    <a:pt x="10093" y="1886"/>
                  </a:cubicBezTo>
                  <a:cubicBezTo>
                    <a:pt x="9760" y="1664"/>
                    <a:pt x="10167" y="1331"/>
                    <a:pt x="10241" y="1073"/>
                  </a:cubicBezTo>
                  <a:cubicBezTo>
                    <a:pt x="9871" y="1183"/>
                    <a:pt x="9465" y="1220"/>
                    <a:pt x="9095" y="1331"/>
                  </a:cubicBezTo>
                  <a:cubicBezTo>
                    <a:pt x="8873" y="1960"/>
                    <a:pt x="8836" y="2662"/>
                    <a:pt x="8984" y="3291"/>
                  </a:cubicBezTo>
                  <a:cubicBezTo>
                    <a:pt x="9502" y="3254"/>
                    <a:pt x="10056" y="3254"/>
                    <a:pt x="10574" y="3254"/>
                  </a:cubicBezTo>
                  <a:cubicBezTo>
                    <a:pt x="10426" y="1516"/>
                    <a:pt x="13383" y="1775"/>
                    <a:pt x="13716" y="3032"/>
                  </a:cubicBezTo>
                  <a:cubicBezTo>
                    <a:pt x="14012" y="2699"/>
                    <a:pt x="14012" y="2034"/>
                    <a:pt x="14493" y="1886"/>
                  </a:cubicBezTo>
                  <a:cubicBezTo>
                    <a:pt x="14788" y="2330"/>
                    <a:pt x="14160" y="2810"/>
                    <a:pt x="14012" y="3254"/>
                  </a:cubicBezTo>
                  <a:cubicBezTo>
                    <a:pt x="14530" y="3217"/>
                    <a:pt x="15010" y="3217"/>
                    <a:pt x="15528" y="3217"/>
                  </a:cubicBezTo>
                  <a:cubicBezTo>
                    <a:pt x="15528" y="2440"/>
                    <a:pt x="15417" y="1664"/>
                    <a:pt x="15158" y="925"/>
                  </a:cubicBezTo>
                  <a:cubicBezTo>
                    <a:pt x="14825" y="888"/>
                    <a:pt x="14530" y="888"/>
                    <a:pt x="14234" y="888"/>
                  </a:cubicBezTo>
                  <a:cubicBezTo>
                    <a:pt x="14012" y="1110"/>
                    <a:pt x="13790" y="1331"/>
                    <a:pt x="13642" y="1553"/>
                  </a:cubicBezTo>
                  <a:cubicBezTo>
                    <a:pt x="13457" y="1812"/>
                    <a:pt x="13347" y="2182"/>
                    <a:pt x="13014" y="2256"/>
                  </a:cubicBezTo>
                  <a:cubicBezTo>
                    <a:pt x="12644" y="1738"/>
                    <a:pt x="13605" y="1257"/>
                    <a:pt x="13531" y="925"/>
                  </a:cubicBezTo>
                  <a:cubicBezTo>
                    <a:pt x="13014" y="851"/>
                    <a:pt x="12459" y="851"/>
                    <a:pt x="11942" y="925"/>
                  </a:cubicBezTo>
                  <a:cubicBezTo>
                    <a:pt x="11683" y="1146"/>
                    <a:pt x="11424" y="2440"/>
                    <a:pt x="10980" y="1997"/>
                  </a:cubicBezTo>
                  <a:close/>
                  <a:moveTo>
                    <a:pt x="11387" y="3254"/>
                  </a:moveTo>
                  <a:lnTo>
                    <a:pt x="12940" y="3254"/>
                  </a:lnTo>
                  <a:cubicBezTo>
                    <a:pt x="12829" y="2773"/>
                    <a:pt x="11276" y="2440"/>
                    <a:pt x="11387" y="3254"/>
                  </a:cubicBezTo>
                  <a:close/>
                  <a:moveTo>
                    <a:pt x="14382" y="3956"/>
                  </a:moveTo>
                  <a:cubicBezTo>
                    <a:pt x="12348" y="4104"/>
                    <a:pt x="10093" y="3919"/>
                    <a:pt x="8245" y="4178"/>
                  </a:cubicBezTo>
                  <a:cubicBezTo>
                    <a:pt x="8355" y="5176"/>
                    <a:pt x="8614" y="5990"/>
                    <a:pt x="8725" y="6951"/>
                  </a:cubicBezTo>
                  <a:cubicBezTo>
                    <a:pt x="9760" y="7358"/>
                    <a:pt x="10943" y="7025"/>
                    <a:pt x="11942" y="6877"/>
                  </a:cubicBezTo>
                  <a:cubicBezTo>
                    <a:pt x="13457" y="6692"/>
                    <a:pt x="15158" y="6544"/>
                    <a:pt x="16674" y="6285"/>
                  </a:cubicBezTo>
                  <a:cubicBezTo>
                    <a:pt x="16748" y="5546"/>
                    <a:pt x="16674" y="4807"/>
                    <a:pt x="16489" y="4067"/>
                  </a:cubicBezTo>
                  <a:cubicBezTo>
                    <a:pt x="15787" y="4104"/>
                    <a:pt x="15121" y="3919"/>
                    <a:pt x="14382" y="3956"/>
                  </a:cubicBezTo>
                  <a:close/>
                  <a:moveTo>
                    <a:pt x="22219" y="9872"/>
                  </a:moveTo>
                  <a:cubicBezTo>
                    <a:pt x="22146" y="9502"/>
                    <a:pt x="22035" y="9132"/>
                    <a:pt x="21998" y="8762"/>
                  </a:cubicBezTo>
                  <a:cubicBezTo>
                    <a:pt x="21961" y="8356"/>
                    <a:pt x="21813" y="7986"/>
                    <a:pt x="21591" y="7653"/>
                  </a:cubicBezTo>
                  <a:cubicBezTo>
                    <a:pt x="21480" y="7358"/>
                    <a:pt x="21332" y="7099"/>
                    <a:pt x="21184" y="6877"/>
                  </a:cubicBezTo>
                  <a:cubicBezTo>
                    <a:pt x="20741" y="6359"/>
                    <a:pt x="20149" y="6064"/>
                    <a:pt x="19521" y="5953"/>
                  </a:cubicBezTo>
                  <a:cubicBezTo>
                    <a:pt x="19299" y="5842"/>
                    <a:pt x="19077" y="5768"/>
                    <a:pt x="18855" y="5694"/>
                  </a:cubicBezTo>
                  <a:cubicBezTo>
                    <a:pt x="18412" y="5657"/>
                    <a:pt x="17931" y="5731"/>
                    <a:pt x="17413" y="5694"/>
                  </a:cubicBezTo>
                  <a:cubicBezTo>
                    <a:pt x="17376" y="6211"/>
                    <a:pt x="17524" y="6396"/>
                    <a:pt x="17339" y="6729"/>
                  </a:cubicBezTo>
                  <a:cubicBezTo>
                    <a:pt x="17228" y="6951"/>
                    <a:pt x="16933" y="6951"/>
                    <a:pt x="16896" y="7136"/>
                  </a:cubicBezTo>
                  <a:cubicBezTo>
                    <a:pt x="16822" y="7284"/>
                    <a:pt x="16970" y="7505"/>
                    <a:pt x="17044" y="7727"/>
                  </a:cubicBezTo>
                  <a:cubicBezTo>
                    <a:pt x="17968" y="7616"/>
                    <a:pt x="18892" y="7616"/>
                    <a:pt x="19816" y="7727"/>
                  </a:cubicBezTo>
                  <a:cubicBezTo>
                    <a:pt x="20001" y="8171"/>
                    <a:pt x="20112" y="8615"/>
                    <a:pt x="20186" y="9095"/>
                  </a:cubicBezTo>
                  <a:cubicBezTo>
                    <a:pt x="20223" y="8836"/>
                    <a:pt x="20741" y="8060"/>
                    <a:pt x="20852" y="8615"/>
                  </a:cubicBezTo>
                  <a:cubicBezTo>
                    <a:pt x="20926" y="8910"/>
                    <a:pt x="19927" y="9909"/>
                    <a:pt x="20408" y="10537"/>
                  </a:cubicBezTo>
                  <a:cubicBezTo>
                    <a:pt x="20741" y="10167"/>
                    <a:pt x="20815" y="9206"/>
                    <a:pt x="21443" y="9391"/>
                  </a:cubicBezTo>
                  <a:cubicBezTo>
                    <a:pt x="21332" y="10315"/>
                    <a:pt x="20223" y="10685"/>
                    <a:pt x="20593" y="11794"/>
                  </a:cubicBezTo>
                  <a:cubicBezTo>
                    <a:pt x="20741" y="11424"/>
                    <a:pt x="20926" y="11092"/>
                    <a:pt x="21184" y="10796"/>
                  </a:cubicBezTo>
                  <a:cubicBezTo>
                    <a:pt x="21369" y="10537"/>
                    <a:pt x="21591" y="9982"/>
                    <a:pt x="21998" y="10167"/>
                  </a:cubicBezTo>
                  <a:cubicBezTo>
                    <a:pt x="21924" y="10611"/>
                    <a:pt x="21517" y="10981"/>
                    <a:pt x="21221" y="11387"/>
                  </a:cubicBezTo>
                  <a:cubicBezTo>
                    <a:pt x="20667" y="12164"/>
                    <a:pt x="20482" y="13125"/>
                    <a:pt x="20667" y="14049"/>
                  </a:cubicBezTo>
                  <a:cubicBezTo>
                    <a:pt x="20926" y="13458"/>
                    <a:pt x="21221" y="12903"/>
                    <a:pt x="21591" y="12349"/>
                  </a:cubicBezTo>
                  <a:cubicBezTo>
                    <a:pt x="21702" y="12164"/>
                    <a:pt x="21776" y="11868"/>
                    <a:pt x="22072" y="11942"/>
                  </a:cubicBezTo>
                  <a:cubicBezTo>
                    <a:pt x="22219" y="12460"/>
                    <a:pt x="21702" y="12792"/>
                    <a:pt x="21480" y="13236"/>
                  </a:cubicBezTo>
                  <a:cubicBezTo>
                    <a:pt x="21369" y="13458"/>
                    <a:pt x="21258" y="13717"/>
                    <a:pt x="21147" y="13901"/>
                  </a:cubicBezTo>
                  <a:cubicBezTo>
                    <a:pt x="21036" y="14123"/>
                    <a:pt x="20999" y="14456"/>
                    <a:pt x="20889" y="14715"/>
                  </a:cubicBezTo>
                  <a:cubicBezTo>
                    <a:pt x="20815" y="14826"/>
                    <a:pt x="20667" y="14900"/>
                    <a:pt x="20593" y="15084"/>
                  </a:cubicBezTo>
                  <a:cubicBezTo>
                    <a:pt x="20556" y="15380"/>
                    <a:pt x="20667" y="15639"/>
                    <a:pt x="20593" y="15935"/>
                  </a:cubicBezTo>
                  <a:cubicBezTo>
                    <a:pt x="21184" y="15158"/>
                    <a:pt x="21591" y="14271"/>
                    <a:pt x="22293" y="13643"/>
                  </a:cubicBezTo>
                  <a:cubicBezTo>
                    <a:pt x="22404" y="13606"/>
                    <a:pt x="22589" y="13753"/>
                    <a:pt x="22552" y="13606"/>
                  </a:cubicBezTo>
                  <a:cubicBezTo>
                    <a:pt x="22515" y="12349"/>
                    <a:pt x="22404" y="11092"/>
                    <a:pt x="22219" y="9872"/>
                  </a:cubicBezTo>
                  <a:close/>
                  <a:moveTo>
                    <a:pt x="3993" y="6175"/>
                  </a:moveTo>
                  <a:cubicBezTo>
                    <a:pt x="3364" y="6211"/>
                    <a:pt x="2736" y="6396"/>
                    <a:pt x="2144" y="6692"/>
                  </a:cubicBezTo>
                  <a:cubicBezTo>
                    <a:pt x="1405" y="7247"/>
                    <a:pt x="924" y="8060"/>
                    <a:pt x="887" y="8984"/>
                  </a:cubicBezTo>
                  <a:cubicBezTo>
                    <a:pt x="813" y="10833"/>
                    <a:pt x="887" y="12644"/>
                    <a:pt x="1146" y="14456"/>
                  </a:cubicBezTo>
                  <a:cubicBezTo>
                    <a:pt x="1220" y="15195"/>
                    <a:pt x="1183" y="15935"/>
                    <a:pt x="1220" y="16674"/>
                  </a:cubicBezTo>
                  <a:cubicBezTo>
                    <a:pt x="1294" y="18338"/>
                    <a:pt x="1590" y="20002"/>
                    <a:pt x="1701" y="21554"/>
                  </a:cubicBezTo>
                  <a:cubicBezTo>
                    <a:pt x="1738" y="22257"/>
                    <a:pt x="1701" y="22553"/>
                    <a:pt x="1775" y="23292"/>
                  </a:cubicBezTo>
                  <a:cubicBezTo>
                    <a:pt x="1886" y="25067"/>
                    <a:pt x="2292" y="26952"/>
                    <a:pt x="2403" y="28911"/>
                  </a:cubicBezTo>
                  <a:cubicBezTo>
                    <a:pt x="2477" y="30390"/>
                    <a:pt x="2292" y="31943"/>
                    <a:pt x="2403" y="33348"/>
                  </a:cubicBezTo>
                  <a:cubicBezTo>
                    <a:pt x="2477" y="33903"/>
                    <a:pt x="2662" y="34420"/>
                    <a:pt x="2995" y="34864"/>
                  </a:cubicBezTo>
                  <a:cubicBezTo>
                    <a:pt x="3623" y="35677"/>
                    <a:pt x="4547" y="36232"/>
                    <a:pt x="5583" y="36343"/>
                  </a:cubicBezTo>
                  <a:cubicBezTo>
                    <a:pt x="6100" y="36417"/>
                    <a:pt x="6618" y="36601"/>
                    <a:pt x="7025" y="36638"/>
                  </a:cubicBezTo>
                  <a:cubicBezTo>
                    <a:pt x="8282" y="36749"/>
                    <a:pt x="9539" y="36786"/>
                    <a:pt x="10796" y="36749"/>
                  </a:cubicBezTo>
                  <a:cubicBezTo>
                    <a:pt x="10685" y="36232"/>
                    <a:pt x="11424" y="35788"/>
                    <a:pt x="11646" y="35270"/>
                  </a:cubicBezTo>
                  <a:cubicBezTo>
                    <a:pt x="11424" y="35270"/>
                    <a:pt x="11276" y="35197"/>
                    <a:pt x="11054" y="35197"/>
                  </a:cubicBezTo>
                  <a:cubicBezTo>
                    <a:pt x="10980" y="35492"/>
                    <a:pt x="10685" y="35640"/>
                    <a:pt x="10500" y="35899"/>
                  </a:cubicBezTo>
                  <a:cubicBezTo>
                    <a:pt x="10315" y="36158"/>
                    <a:pt x="10241" y="36527"/>
                    <a:pt x="9834" y="36527"/>
                  </a:cubicBezTo>
                  <a:cubicBezTo>
                    <a:pt x="9686" y="35899"/>
                    <a:pt x="10426" y="35603"/>
                    <a:pt x="10648" y="35123"/>
                  </a:cubicBezTo>
                  <a:cubicBezTo>
                    <a:pt x="10463" y="35049"/>
                    <a:pt x="10241" y="35012"/>
                    <a:pt x="10019" y="35049"/>
                  </a:cubicBezTo>
                  <a:cubicBezTo>
                    <a:pt x="9871" y="35270"/>
                    <a:pt x="9686" y="35529"/>
                    <a:pt x="9465" y="35714"/>
                  </a:cubicBezTo>
                  <a:cubicBezTo>
                    <a:pt x="9280" y="35899"/>
                    <a:pt x="9132" y="36306"/>
                    <a:pt x="8762" y="36306"/>
                  </a:cubicBezTo>
                  <a:cubicBezTo>
                    <a:pt x="8577" y="35714"/>
                    <a:pt x="9354" y="35492"/>
                    <a:pt x="9539" y="35049"/>
                  </a:cubicBezTo>
                  <a:cubicBezTo>
                    <a:pt x="9280" y="35049"/>
                    <a:pt x="9058" y="34938"/>
                    <a:pt x="8762" y="34938"/>
                  </a:cubicBezTo>
                  <a:cubicBezTo>
                    <a:pt x="8392" y="35270"/>
                    <a:pt x="8208" y="35936"/>
                    <a:pt x="7653" y="36121"/>
                  </a:cubicBezTo>
                  <a:cubicBezTo>
                    <a:pt x="7320" y="35677"/>
                    <a:pt x="8319" y="35197"/>
                    <a:pt x="8245" y="34864"/>
                  </a:cubicBezTo>
                  <a:cubicBezTo>
                    <a:pt x="8134" y="34790"/>
                    <a:pt x="8023" y="34753"/>
                    <a:pt x="7875" y="34753"/>
                  </a:cubicBezTo>
                  <a:cubicBezTo>
                    <a:pt x="7616" y="35012"/>
                    <a:pt x="7394" y="35640"/>
                    <a:pt x="6951" y="35492"/>
                  </a:cubicBezTo>
                  <a:cubicBezTo>
                    <a:pt x="6840" y="35086"/>
                    <a:pt x="7320" y="34975"/>
                    <a:pt x="7431" y="34642"/>
                  </a:cubicBezTo>
                  <a:cubicBezTo>
                    <a:pt x="7209" y="34605"/>
                    <a:pt x="7025" y="34531"/>
                    <a:pt x="6877" y="34420"/>
                  </a:cubicBezTo>
                  <a:cubicBezTo>
                    <a:pt x="6729" y="34642"/>
                    <a:pt x="6692" y="35086"/>
                    <a:pt x="6359" y="34975"/>
                  </a:cubicBezTo>
                  <a:cubicBezTo>
                    <a:pt x="6100" y="34753"/>
                    <a:pt x="6470" y="34494"/>
                    <a:pt x="6470" y="34235"/>
                  </a:cubicBezTo>
                  <a:cubicBezTo>
                    <a:pt x="6174" y="33903"/>
                    <a:pt x="5841" y="33533"/>
                    <a:pt x="5583" y="33163"/>
                  </a:cubicBezTo>
                  <a:cubicBezTo>
                    <a:pt x="5213" y="32609"/>
                    <a:pt x="4917" y="31980"/>
                    <a:pt x="4769" y="31315"/>
                  </a:cubicBezTo>
                  <a:cubicBezTo>
                    <a:pt x="4584" y="29688"/>
                    <a:pt x="4917" y="27950"/>
                    <a:pt x="4769" y="26287"/>
                  </a:cubicBezTo>
                  <a:cubicBezTo>
                    <a:pt x="4695" y="25806"/>
                    <a:pt x="4732" y="25177"/>
                    <a:pt x="4695" y="24586"/>
                  </a:cubicBezTo>
                  <a:cubicBezTo>
                    <a:pt x="4621" y="23883"/>
                    <a:pt x="4363" y="23107"/>
                    <a:pt x="4326" y="22405"/>
                  </a:cubicBezTo>
                  <a:cubicBezTo>
                    <a:pt x="4141" y="20445"/>
                    <a:pt x="4363" y="18375"/>
                    <a:pt x="4252" y="16563"/>
                  </a:cubicBezTo>
                  <a:cubicBezTo>
                    <a:pt x="4141" y="15047"/>
                    <a:pt x="3845" y="13569"/>
                    <a:pt x="3401" y="12090"/>
                  </a:cubicBezTo>
                  <a:cubicBezTo>
                    <a:pt x="3254" y="11646"/>
                    <a:pt x="3106" y="11055"/>
                    <a:pt x="2958" y="10389"/>
                  </a:cubicBezTo>
                  <a:cubicBezTo>
                    <a:pt x="2810" y="9798"/>
                    <a:pt x="2366" y="8910"/>
                    <a:pt x="2477" y="8652"/>
                  </a:cubicBezTo>
                  <a:cubicBezTo>
                    <a:pt x="2588" y="8393"/>
                    <a:pt x="2921" y="8467"/>
                    <a:pt x="3327" y="8430"/>
                  </a:cubicBezTo>
                  <a:cubicBezTo>
                    <a:pt x="3882" y="8356"/>
                    <a:pt x="4584" y="8134"/>
                    <a:pt x="5287" y="8097"/>
                  </a:cubicBezTo>
                  <a:cubicBezTo>
                    <a:pt x="6470" y="8023"/>
                    <a:pt x="7616" y="8097"/>
                    <a:pt x="8503" y="8023"/>
                  </a:cubicBezTo>
                  <a:cubicBezTo>
                    <a:pt x="8503" y="7727"/>
                    <a:pt x="8171" y="7801"/>
                    <a:pt x="8097" y="7616"/>
                  </a:cubicBezTo>
                  <a:cubicBezTo>
                    <a:pt x="7912" y="7136"/>
                    <a:pt x="7838" y="6618"/>
                    <a:pt x="7801" y="6101"/>
                  </a:cubicBezTo>
                  <a:cubicBezTo>
                    <a:pt x="6544" y="5916"/>
                    <a:pt x="5250" y="5953"/>
                    <a:pt x="3993" y="6138"/>
                  </a:cubicBezTo>
                  <a:close/>
                  <a:moveTo>
                    <a:pt x="14788" y="8762"/>
                  </a:moveTo>
                  <a:cubicBezTo>
                    <a:pt x="14751" y="8689"/>
                    <a:pt x="14640" y="8725"/>
                    <a:pt x="14640" y="8615"/>
                  </a:cubicBezTo>
                  <a:cubicBezTo>
                    <a:pt x="14640" y="8319"/>
                    <a:pt x="14936" y="8134"/>
                    <a:pt x="15121" y="7912"/>
                  </a:cubicBezTo>
                  <a:cubicBezTo>
                    <a:pt x="15269" y="7690"/>
                    <a:pt x="15491" y="7358"/>
                    <a:pt x="15491" y="7247"/>
                  </a:cubicBezTo>
                  <a:cubicBezTo>
                    <a:pt x="14382" y="7358"/>
                    <a:pt x="13273" y="7505"/>
                    <a:pt x="12126" y="7616"/>
                  </a:cubicBezTo>
                  <a:cubicBezTo>
                    <a:pt x="12126" y="7690"/>
                    <a:pt x="12126" y="7838"/>
                    <a:pt x="12090" y="7875"/>
                  </a:cubicBezTo>
                  <a:cubicBezTo>
                    <a:pt x="11683" y="8319"/>
                    <a:pt x="11535" y="9058"/>
                    <a:pt x="10833" y="9206"/>
                  </a:cubicBezTo>
                  <a:cubicBezTo>
                    <a:pt x="10796" y="9169"/>
                    <a:pt x="10759" y="9132"/>
                    <a:pt x="10759" y="9058"/>
                  </a:cubicBezTo>
                  <a:cubicBezTo>
                    <a:pt x="10722" y="8615"/>
                    <a:pt x="11831" y="8097"/>
                    <a:pt x="11646" y="7690"/>
                  </a:cubicBezTo>
                  <a:cubicBezTo>
                    <a:pt x="11091" y="7764"/>
                    <a:pt x="10943" y="8097"/>
                    <a:pt x="10574" y="8615"/>
                  </a:cubicBezTo>
                  <a:cubicBezTo>
                    <a:pt x="10315" y="8947"/>
                    <a:pt x="9945" y="9650"/>
                    <a:pt x="9686" y="9132"/>
                  </a:cubicBezTo>
                  <a:cubicBezTo>
                    <a:pt x="9760" y="8910"/>
                    <a:pt x="10019" y="8725"/>
                    <a:pt x="10204" y="8541"/>
                  </a:cubicBezTo>
                  <a:cubicBezTo>
                    <a:pt x="10352" y="8319"/>
                    <a:pt x="10537" y="8023"/>
                    <a:pt x="10537" y="7949"/>
                  </a:cubicBezTo>
                  <a:cubicBezTo>
                    <a:pt x="10130" y="7949"/>
                    <a:pt x="9686" y="7949"/>
                    <a:pt x="9280" y="7912"/>
                  </a:cubicBezTo>
                  <a:cubicBezTo>
                    <a:pt x="9354" y="8430"/>
                    <a:pt x="9391" y="8984"/>
                    <a:pt x="9391" y="9539"/>
                  </a:cubicBezTo>
                  <a:cubicBezTo>
                    <a:pt x="9871" y="9835"/>
                    <a:pt x="10685" y="9798"/>
                    <a:pt x="11424" y="9835"/>
                  </a:cubicBezTo>
                  <a:cubicBezTo>
                    <a:pt x="11683" y="9465"/>
                    <a:pt x="11942" y="9132"/>
                    <a:pt x="12200" y="8799"/>
                  </a:cubicBezTo>
                  <a:cubicBezTo>
                    <a:pt x="12422" y="8504"/>
                    <a:pt x="12755" y="7801"/>
                    <a:pt x="13125" y="8245"/>
                  </a:cubicBezTo>
                  <a:cubicBezTo>
                    <a:pt x="12792" y="8836"/>
                    <a:pt x="12274" y="9317"/>
                    <a:pt x="11905" y="9909"/>
                  </a:cubicBezTo>
                  <a:lnTo>
                    <a:pt x="12348" y="9909"/>
                  </a:lnTo>
                  <a:cubicBezTo>
                    <a:pt x="12533" y="9539"/>
                    <a:pt x="12755" y="9206"/>
                    <a:pt x="13051" y="8947"/>
                  </a:cubicBezTo>
                  <a:cubicBezTo>
                    <a:pt x="13236" y="8689"/>
                    <a:pt x="13531" y="8023"/>
                    <a:pt x="13901" y="8430"/>
                  </a:cubicBezTo>
                  <a:cubicBezTo>
                    <a:pt x="13605" y="8984"/>
                    <a:pt x="13125" y="9354"/>
                    <a:pt x="12829" y="9909"/>
                  </a:cubicBezTo>
                  <a:cubicBezTo>
                    <a:pt x="14049" y="9909"/>
                    <a:pt x="15306" y="9798"/>
                    <a:pt x="16526" y="9502"/>
                  </a:cubicBezTo>
                  <a:cubicBezTo>
                    <a:pt x="16600" y="9095"/>
                    <a:pt x="16563" y="8652"/>
                    <a:pt x="16452" y="8245"/>
                  </a:cubicBezTo>
                  <a:cubicBezTo>
                    <a:pt x="16230" y="8245"/>
                    <a:pt x="16193" y="8652"/>
                    <a:pt x="15861" y="8689"/>
                  </a:cubicBezTo>
                  <a:cubicBezTo>
                    <a:pt x="15417" y="8245"/>
                    <a:pt x="16637" y="7875"/>
                    <a:pt x="16156" y="7247"/>
                  </a:cubicBezTo>
                  <a:cubicBezTo>
                    <a:pt x="15602" y="7690"/>
                    <a:pt x="15343" y="8393"/>
                    <a:pt x="14788" y="8762"/>
                  </a:cubicBezTo>
                  <a:close/>
                  <a:moveTo>
                    <a:pt x="17228" y="8467"/>
                  </a:moveTo>
                  <a:cubicBezTo>
                    <a:pt x="17191" y="8947"/>
                    <a:pt x="17339" y="9761"/>
                    <a:pt x="17081" y="10056"/>
                  </a:cubicBezTo>
                  <a:cubicBezTo>
                    <a:pt x="16674" y="10278"/>
                    <a:pt x="16193" y="10426"/>
                    <a:pt x="15713" y="10463"/>
                  </a:cubicBezTo>
                  <a:cubicBezTo>
                    <a:pt x="14419" y="10611"/>
                    <a:pt x="13088" y="10685"/>
                    <a:pt x="11794" y="10648"/>
                  </a:cubicBezTo>
                  <a:cubicBezTo>
                    <a:pt x="10167" y="10537"/>
                    <a:pt x="8355" y="10759"/>
                    <a:pt x="8651" y="8836"/>
                  </a:cubicBezTo>
                  <a:cubicBezTo>
                    <a:pt x="6914" y="8652"/>
                    <a:pt x="5139" y="8762"/>
                    <a:pt x="3438" y="9095"/>
                  </a:cubicBezTo>
                  <a:cubicBezTo>
                    <a:pt x="3660" y="9946"/>
                    <a:pt x="3845" y="10833"/>
                    <a:pt x="4104" y="11646"/>
                  </a:cubicBezTo>
                  <a:cubicBezTo>
                    <a:pt x="4252" y="12201"/>
                    <a:pt x="4474" y="12718"/>
                    <a:pt x="4584" y="13273"/>
                  </a:cubicBezTo>
                  <a:cubicBezTo>
                    <a:pt x="5102" y="15639"/>
                    <a:pt x="5102" y="18190"/>
                    <a:pt x="5102" y="21074"/>
                  </a:cubicBezTo>
                  <a:cubicBezTo>
                    <a:pt x="6026" y="21222"/>
                    <a:pt x="7098" y="21000"/>
                    <a:pt x="8208" y="21074"/>
                  </a:cubicBezTo>
                  <a:cubicBezTo>
                    <a:pt x="8392" y="20297"/>
                    <a:pt x="8540" y="19558"/>
                    <a:pt x="8651" y="18782"/>
                  </a:cubicBezTo>
                  <a:cubicBezTo>
                    <a:pt x="8725" y="18227"/>
                    <a:pt x="8799" y="16711"/>
                    <a:pt x="9391" y="16748"/>
                  </a:cubicBezTo>
                  <a:cubicBezTo>
                    <a:pt x="9834" y="16748"/>
                    <a:pt x="9760" y="17598"/>
                    <a:pt x="9834" y="18116"/>
                  </a:cubicBezTo>
                  <a:cubicBezTo>
                    <a:pt x="10056" y="19854"/>
                    <a:pt x="10500" y="21222"/>
                    <a:pt x="10722" y="22811"/>
                  </a:cubicBezTo>
                  <a:cubicBezTo>
                    <a:pt x="10906" y="22183"/>
                    <a:pt x="10648" y="21259"/>
                    <a:pt x="11165" y="21000"/>
                  </a:cubicBezTo>
                  <a:cubicBezTo>
                    <a:pt x="11387" y="20926"/>
                    <a:pt x="11757" y="21000"/>
                    <a:pt x="12016" y="21037"/>
                  </a:cubicBezTo>
                  <a:cubicBezTo>
                    <a:pt x="12755" y="21111"/>
                    <a:pt x="13790" y="21000"/>
                    <a:pt x="14530" y="21037"/>
                  </a:cubicBezTo>
                  <a:cubicBezTo>
                    <a:pt x="14567" y="20297"/>
                    <a:pt x="14456" y="19484"/>
                    <a:pt x="14530" y="18634"/>
                  </a:cubicBezTo>
                  <a:cubicBezTo>
                    <a:pt x="14567" y="18227"/>
                    <a:pt x="14640" y="17340"/>
                    <a:pt x="15084" y="17340"/>
                  </a:cubicBezTo>
                  <a:cubicBezTo>
                    <a:pt x="15454" y="17340"/>
                    <a:pt x="15565" y="17820"/>
                    <a:pt x="15639" y="18153"/>
                  </a:cubicBezTo>
                  <a:cubicBezTo>
                    <a:pt x="15898" y="19262"/>
                    <a:pt x="16267" y="20334"/>
                    <a:pt x="16711" y="21369"/>
                  </a:cubicBezTo>
                  <a:cubicBezTo>
                    <a:pt x="16563" y="20334"/>
                    <a:pt x="16970" y="20371"/>
                    <a:pt x="17709" y="20445"/>
                  </a:cubicBezTo>
                  <a:cubicBezTo>
                    <a:pt x="18485" y="20519"/>
                    <a:pt x="19262" y="20556"/>
                    <a:pt x="20038" y="20556"/>
                  </a:cubicBezTo>
                  <a:cubicBezTo>
                    <a:pt x="19816" y="16452"/>
                    <a:pt x="20223" y="11794"/>
                    <a:pt x="19299" y="8430"/>
                  </a:cubicBezTo>
                  <a:cubicBezTo>
                    <a:pt x="18596" y="8393"/>
                    <a:pt x="17931" y="8430"/>
                    <a:pt x="17228" y="8467"/>
                  </a:cubicBezTo>
                  <a:close/>
                  <a:moveTo>
                    <a:pt x="20704" y="16711"/>
                  </a:moveTo>
                  <a:cubicBezTo>
                    <a:pt x="20630" y="17044"/>
                    <a:pt x="20630" y="17414"/>
                    <a:pt x="20630" y="17746"/>
                  </a:cubicBezTo>
                  <a:cubicBezTo>
                    <a:pt x="21295" y="17118"/>
                    <a:pt x="21517" y="16046"/>
                    <a:pt x="22293" y="15602"/>
                  </a:cubicBezTo>
                  <a:cubicBezTo>
                    <a:pt x="22330" y="15676"/>
                    <a:pt x="22441" y="15639"/>
                    <a:pt x="22441" y="15750"/>
                  </a:cubicBezTo>
                  <a:cubicBezTo>
                    <a:pt x="22146" y="16268"/>
                    <a:pt x="21813" y="16748"/>
                    <a:pt x="21480" y="17229"/>
                  </a:cubicBezTo>
                  <a:cubicBezTo>
                    <a:pt x="21073" y="17746"/>
                    <a:pt x="20778" y="18301"/>
                    <a:pt x="20630" y="18929"/>
                  </a:cubicBezTo>
                  <a:cubicBezTo>
                    <a:pt x="21221" y="18338"/>
                    <a:pt x="21480" y="17414"/>
                    <a:pt x="22219" y="16970"/>
                  </a:cubicBezTo>
                  <a:cubicBezTo>
                    <a:pt x="22589" y="17192"/>
                    <a:pt x="22219" y="17414"/>
                    <a:pt x="22035" y="17635"/>
                  </a:cubicBezTo>
                  <a:cubicBezTo>
                    <a:pt x="21850" y="17820"/>
                    <a:pt x="21628" y="18227"/>
                    <a:pt x="21369" y="18634"/>
                  </a:cubicBezTo>
                  <a:cubicBezTo>
                    <a:pt x="20852" y="19373"/>
                    <a:pt x="20593" y="19743"/>
                    <a:pt x="20704" y="20926"/>
                  </a:cubicBezTo>
                  <a:cubicBezTo>
                    <a:pt x="21443" y="20223"/>
                    <a:pt x="21813" y="19151"/>
                    <a:pt x="22552" y="18486"/>
                  </a:cubicBezTo>
                  <a:cubicBezTo>
                    <a:pt x="22663" y="18338"/>
                    <a:pt x="22811" y="18671"/>
                    <a:pt x="22848" y="18486"/>
                  </a:cubicBezTo>
                  <a:cubicBezTo>
                    <a:pt x="22774" y="16970"/>
                    <a:pt x="22663" y="15454"/>
                    <a:pt x="22589" y="13901"/>
                  </a:cubicBezTo>
                  <a:cubicBezTo>
                    <a:pt x="21850" y="14752"/>
                    <a:pt x="21221" y="15713"/>
                    <a:pt x="20704" y="16711"/>
                  </a:cubicBezTo>
                  <a:close/>
                  <a:moveTo>
                    <a:pt x="22700" y="18855"/>
                  </a:moveTo>
                  <a:cubicBezTo>
                    <a:pt x="22367" y="19299"/>
                    <a:pt x="22035" y="19780"/>
                    <a:pt x="21739" y="20297"/>
                  </a:cubicBezTo>
                  <a:cubicBezTo>
                    <a:pt x="21369" y="20741"/>
                    <a:pt x="21036" y="21222"/>
                    <a:pt x="20704" y="21702"/>
                  </a:cubicBezTo>
                  <a:cubicBezTo>
                    <a:pt x="21221" y="21332"/>
                    <a:pt x="21591" y="20482"/>
                    <a:pt x="22256" y="20186"/>
                  </a:cubicBezTo>
                  <a:cubicBezTo>
                    <a:pt x="22589" y="20519"/>
                    <a:pt x="21776" y="21074"/>
                    <a:pt x="21554" y="21369"/>
                  </a:cubicBezTo>
                  <a:cubicBezTo>
                    <a:pt x="21184" y="21813"/>
                    <a:pt x="20962" y="22146"/>
                    <a:pt x="20704" y="22442"/>
                  </a:cubicBezTo>
                  <a:cubicBezTo>
                    <a:pt x="20704" y="22774"/>
                    <a:pt x="20704" y="23107"/>
                    <a:pt x="20741" y="23440"/>
                  </a:cubicBezTo>
                  <a:cubicBezTo>
                    <a:pt x="20962" y="23070"/>
                    <a:pt x="21184" y="22774"/>
                    <a:pt x="21480" y="22442"/>
                  </a:cubicBezTo>
                  <a:cubicBezTo>
                    <a:pt x="21665" y="22183"/>
                    <a:pt x="21924" y="21591"/>
                    <a:pt x="22367" y="21887"/>
                  </a:cubicBezTo>
                  <a:cubicBezTo>
                    <a:pt x="22367" y="22146"/>
                    <a:pt x="22109" y="22294"/>
                    <a:pt x="21961" y="22442"/>
                  </a:cubicBezTo>
                  <a:cubicBezTo>
                    <a:pt x="21480" y="22996"/>
                    <a:pt x="21147" y="23588"/>
                    <a:pt x="20704" y="24142"/>
                  </a:cubicBezTo>
                  <a:cubicBezTo>
                    <a:pt x="20704" y="24401"/>
                    <a:pt x="20704" y="24660"/>
                    <a:pt x="20741" y="24956"/>
                  </a:cubicBezTo>
                  <a:cubicBezTo>
                    <a:pt x="20962" y="24623"/>
                    <a:pt x="21184" y="24290"/>
                    <a:pt x="21443" y="24031"/>
                  </a:cubicBezTo>
                  <a:cubicBezTo>
                    <a:pt x="21665" y="23736"/>
                    <a:pt x="21850" y="23292"/>
                    <a:pt x="22293" y="23255"/>
                  </a:cubicBezTo>
                  <a:cubicBezTo>
                    <a:pt x="22293" y="23329"/>
                    <a:pt x="22367" y="23329"/>
                    <a:pt x="22367" y="23366"/>
                  </a:cubicBezTo>
                  <a:cubicBezTo>
                    <a:pt x="22146" y="23810"/>
                    <a:pt x="21887" y="24179"/>
                    <a:pt x="21554" y="24512"/>
                  </a:cubicBezTo>
                  <a:cubicBezTo>
                    <a:pt x="21258" y="24882"/>
                    <a:pt x="21036" y="25288"/>
                    <a:pt x="20704" y="25621"/>
                  </a:cubicBezTo>
                  <a:lnTo>
                    <a:pt x="20704" y="26324"/>
                  </a:lnTo>
                  <a:cubicBezTo>
                    <a:pt x="20999" y="26102"/>
                    <a:pt x="21295" y="25843"/>
                    <a:pt x="21554" y="25547"/>
                  </a:cubicBezTo>
                  <a:cubicBezTo>
                    <a:pt x="21591" y="25510"/>
                    <a:pt x="22219" y="24438"/>
                    <a:pt x="22367" y="25067"/>
                  </a:cubicBezTo>
                  <a:cubicBezTo>
                    <a:pt x="22404" y="25214"/>
                    <a:pt x="22183" y="25325"/>
                    <a:pt x="22072" y="25436"/>
                  </a:cubicBezTo>
                  <a:cubicBezTo>
                    <a:pt x="21887" y="25658"/>
                    <a:pt x="21702" y="25917"/>
                    <a:pt x="21406" y="26250"/>
                  </a:cubicBezTo>
                  <a:cubicBezTo>
                    <a:pt x="20889" y="26841"/>
                    <a:pt x="20630" y="27063"/>
                    <a:pt x="20630" y="27987"/>
                  </a:cubicBezTo>
                  <a:cubicBezTo>
                    <a:pt x="20962" y="27839"/>
                    <a:pt x="21221" y="27359"/>
                    <a:pt x="21554" y="26989"/>
                  </a:cubicBezTo>
                  <a:cubicBezTo>
                    <a:pt x="21813" y="26730"/>
                    <a:pt x="22330" y="26065"/>
                    <a:pt x="22663" y="26361"/>
                  </a:cubicBezTo>
                  <a:cubicBezTo>
                    <a:pt x="22330" y="26804"/>
                    <a:pt x="21998" y="27211"/>
                    <a:pt x="21591" y="27581"/>
                  </a:cubicBezTo>
                  <a:cubicBezTo>
                    <a:pt x="21147" y="28172"/>
                    <a:pt x="20519" y="28579"/>
                    <a:pt x="20519" y="29540"/>
                  </a:cubicBezTo>
                  <a:cubicBezTo>
                    <a:pt x="21036" y="29059"/>
                    <a:pt x="21517" y="28209"/>
                    <a:pt x="22367" y="27950"/>
                  </a:cubicBezTo>
                  <a:cubicBezTo>
                    <a:pt x="22737" y="28283"/>
                    <a:pt x="22035" y="28542"/>
                    <a:pt x="21850" y="28690"/>
                  </a:cubicBezTo>
                  <a:cubicBezTo>
                    <a:pt x="21295" y="29244"/>
                    <a:pt x="20815" y="29836"/>
                    <a:pt x="20371" y="30464"/>
                  </a:cubicBezTo>
                  <a:cubicBezTo>
                    <a:pt x="20408" y="30723"/>
                    <a:pt x="20371" y="30982"/>
                    <a:pt x="20297" y="31241"/>
                  </a:cubicBezTo>
                  <a:cubicBezTo>
                    <a:pt x="20704" y="30945"/>
                    <a:pt x="21036" y="30538"/>
                    <a:pt x="21295" y="30132"/>
                  </a:cubicBezTo>
                  <a:cubicBezTo>
                    <a:pt x="21628" y="29762"/>
                    <a:pt x="21998" y="29207"/>
                    <a:pt x="22478" y="29207"/>
                  </a:cubicBezTo>
                  <a:cubicBezTo>
                    <a:pt x="22626" y="29503"/>
                    <a:pt x="21961" y="30058"/>
                    <a:pt x="21702" y="30353"/>
                  </a:cubicBezTo>
                  <a:cubicBezTo>
                    <a:pt x="21184" y="30982"/>
                    <a:pt x="20852" y="31499"/>
                    <a:pt x="20297" y="31721"/>
                  </a:cubicBezTo>
                  <a:lnTo>
                    <a:pt x="20297" y="32498"/>
                  </a:lnTo>
                  <a:cubicBezTo>
                    <a:pt x="20741" y="32091"/>
                    <a:pt x="21332" y="31425"/>
                    <a:pt x="21813" y="30945"/>
                  </a:cubicBezTo>
                  <a:cubicBezTo>
                    <a:pt x="21961" y="30797"/>
                    <a:pt x="22183" y="30464"/>
                    <a:pt x="22441" y="30649"/>
                  </a:cubicBezTo>
                  <a:cubicBezTo>
                    <a:pt x="22441" y="30686"/>
                    <a:pt x="22478" y="30723"/>
                    <a:pt x="22478" y="30723"/>
                  </a:cubicBezTo>
                  <a:cubicBezTo>
                    <a:pt x="22183" y="31278"/>
                    <a:pt x="21628" y="31536"/>
                    <a:pt x="21332" y="32054"/>
                  </a:cubicBezTo>
                  <a:cubicBezTo>
                    <a:pt x="20999" y="32535"/>
                    <a:pt x="20408" y="32793"/>
                    <a:pt x="20297" y="33570"/>
                  </a:cubicBezTo>
                  <a:cubicBezTo>
                    <a:pt x="20667" y="33274"/>
                    <a:pt x="20962" y="32941"/>
                    <a:pt x="21221" y="32572"/>
                  </a:cubicBezTo>
                  <a:cubicBezTo>
                    <a:pt x="21554" y="32239"/>
                    <a:pt x="21850" y="31758"/>
                    <a:pt x="22367" y="31758"/>
                  </a:cubicBezTo>
                  <a:cubicBezTo>
                    <a:pt x="22478" y="32054"/>
                    <a:pt x="22109" y="32276"/>
                    <a:pt x="21924" y="32424"/>
                  </a:cubicBezTo>
                  <a:cubicBezTo>
                    <a:pt x="21332" y="33015"/>
                    <a:pt x="20852" y="33718"/>
                    <a:pt x="20223" y="34235"/>
                  </a:cubicBezTo>
                  <a:cubicBezTo>
                    <a:pt x="19816" y="34198"/>
                    <a:pt x="19890" y="34568"/>
                    <a:pt x="19558" y="34568"/>
                  </a:cubicBezTo>
                  <a:cubicBezTo>
                    <a:pt x="19484" y="34605"/>
                    <a:pt x="19595" y="34753"/>
                    <a:pt x="19521" y="34827"/>
                  </a:cubicBezTo>
                  <a:cubicBezTo>
                    <a:pt x="18929" y="35344"/>
                    <a:pt x="18301" y="35825"/>
                    <a:pt x="18079" y="36675"/>
                  </a:cubicBezTo>
                  <a:cubicBezTo>
                    <a:pt x="19188" y="36675"/>
                    <a:pt x="20297" y="36675"/>
                    <a:pt x="20926" y="36195"/>
                  </a:cubicBezTo>
                  <a:cubicBezTo>
                    <a:pt x="21517" y="36121"/>
                    <a:pt x="22072" y="35825"/>
                    <a:pt x="22441" y="35344"/>
                  </a:cubicBezTo>
                  <a:cubicBezTo>
                    <a:pt x="22848" y="34753"/>
                    <a:pt x="22848" y="33385"/>
                    <a:pt x="22885" y="32572"/>
                  </a:cubicBezTo>
                  <a:lnTo>
                    <a:pt x="22885" y="31758"/>
                  </a:lnTo>
                  <a:cubicBezTo>
                    <a:pt x="23070" y="27470"/>
                    <a:pt x="23070" y="23144"/>
                    <a:pt x="22811" y="18818"/>
                  </a:cubicBezTo>
                  <a:cubicBezTo>
                    <a:pt x="22811" y="18818"/>
                    <a:pt x="22811" y="18782"/>
                    <a:pt x="22774" y="18782"/>
                  </a:cubicBezTo>
                  <a:cubicBezTo>
                    <a:pt x="22737" y="18782"/>
                    <a:pt x="22700" y="18818"/>
                    <a:pt x="22700" y="18855"/>
                  </a:cubicBezTo>
                  <a:close/>
                  <a:moveTo>
                    <a:pt x="14973" y="21887"/>
                  </a:moveTo>
                  <a:cubicBezTo>
                    <a:pt x="13975" y="21739"/>
                    <a:pt x="12644" y="21887"/>
                    <a:pt x="11572" y="21776"/>
                  </a:cubicBezTo>
                  <a:cubicBezTo>
                    <a:pt x="11535" y="22442"/>
                    <a:pt x="11461" y="23070"/>
                    <a:pt x="11350" y="23773"/>
                  </a:cubicBezTo>
                  <a:cubicBezTo>
                    <a:pt x="11276" y="24253"/>
                    <a:pt x="11239" y="25436"/>
                    <a:pt x="10759" y="25436"/>
                  </a:cubicBezTo>
                  <a:cubicBezTo>
                    <a:pt x="10241" y="25436"/>
                    <a:pt x="10278" y="24586"/>
                    <a:pt x="10167" y="24216"/>
                  </a:cubicBezTo>
                  <a:cubicBezTo>
                    <a:pt x="10056" y="23736"/>
                    <a:pt x="9945" y="23218"/>
                    <a:pt x="9908" y="22737"/>
                  </a:cubicBezTo>
                  <a:cubicBezTo>
                    <a:pt x="9797" y="21628"/>
                    <a:pt x="9428" y="20778"/>
                    <a:pt x="9317" y="19780"/>
                  </a:cubicBezTo>
                  <a:cubicBezTo>
                    <a:pt x="8984" y="20297"/>
                    <a:pt x="9169" y="21369"/>
                    <a:pt x="8688" y="21776"/>
                  </a:cubicBezTo>
                  <a:cubicBezTo>
                    <a:pt x="7468" y="21776"/>
                    <a:pt x="6211" y="21924"/>
                    <a:pt x="5065" y="21850"/>
                  </a:cubicBezTo>
                  <a:cubicBezTo>
                    <a:pt x="5065" y="22737"/>
                    <a:pt x="5398" y="23514"/>
                    <a:pt x="5435" y="24438"/>
                  </a:cubicBezTo>
                  <a:cubicBezTo>
                    <a:pt x="5583" y="26397"/>
                    <a:pt x="5324" y="28801"/>
                    <a:pt x="5657" y="30390"/>
                  </a:cubicBezTo>
                  <a:cubicBezTo>
                    <a:pt x="5620" y="30538"/>
                    <a:pt x="5657" y="30686"/>
                    <a:pt x="5694" y="30834"/>
                  </a:cubicBezTo>
                  <a:cubicBezTo>
                    <a:pt x="5915" y="31389"/>
                    <a:pt x="7542" y="31647"/>
                    <a:pt x="8245" y="31610"/>
                  </a:cubicBezTo>
                  <a:cubicBezTo>
                    <a:pt x="8614" y="31573"/>
                    <a:pt x="9169" y="31278"/>
                    <a:pt x="9502" y="31425"/>
                  </a:cubicBezTo>
                  <a:cubicBezTo>
                    <a:pt x="9982" y="31647"/>
                    <a:pt x="9576" y="32683"/>
                    <a:pt x="9723" y="33274"/>
                  </a:cubicBezTo>
                  <a:cubicBezTo>
                    <a:pt x="9834" y="33718"/>
                    <a:pt x="10315" y="33866"/>
                    <a:pt x="10352" y="34272"/>
                  </a:cubicBezTo>
                  <a:cubicBezTo>
                    <a:pt x="13273" y="34827"/>
                    <a:pt x="17081" y="34568"/>
                    <a:pt x="19484" y="33755"/>
                  </a:cubicBezTo>
                  <a:cubicBezTo>
                    <a:pt x="19373" y="31352"/>
                    <a:pt x="19816" y="29429"/>
                    <a:pt x="19964" y="27359"/>
                  </a:cubicBezTo>
                  <a:cubicBezTo>
                    <a:pt x="20038" y="26397"/>
                    <a:pt x="19964" y="25399"/>
                    <a:pt x="19964" y="24401"/>
                  </a:cubicBezTo>
                  <a:cubicBezTo>
                    <a:pt x="19964" y="23403"/>
                    <a:pt x="20001" y="22442"/>
                    <a:pt x="19927" y="21406"/>
                  </a:cubicBezTo>
                  <a:cubicBezTo>
                    <a:pt x="19040" y="21406"/>
                    <a:pt x="18338" y="21185"/>
                    <a:pt x="17413" y="21222"/>
                  </a:cubicBezTo>
                  <a:cubicBezTo>
                    <a:pt x="17339" y="22405"/>
                    <a:pt x="17524" y="23847"/>
                    <a:pt x="17413" y="25030"/>
                  </a:cubicBezTo>
                  <a:cubicBezTo>
                    <a:pt x="17413" y="25288"/>
                    <a:pt x="17302" y="25806"/>
                    <a:pt x="16970" y="25806"/>
                  </a:cubicBezTo>
                  <a:cubicBezTo>
                    <a:pt x="16563" y="25806"/>
                    <a:pt x="16526" y="25140"/>
                    <a:pt x="16378" y="24697"/>
                  </a:cubicBezTo>
                  <a:cubicBezTo>
                    <a:pt x="16230" y="24253"/>
                    <a:pt x="16119" y="23810"/>
                    <a:pt x="16045" y="23366"/>
                  </a:cubicBezTo>
                  <a:cubicBezTo>
                    <a:pt x="16008" y="22959"/>
                    <a:pt x="16082" y="22516"/>
                    <a:pt x="16045" y="22183"/>
                  </a:cubicBezTo>
                  <a:cubicBezTo>
                    <a:pt x="15971" y="21443"/>
                    <a:pt x="15380" y="20408"/>
                    <a:pt x="15232" y="19743"/>
                  </a:cubicBezTo>
                  <a:cubicBezTo>
                    <a:pt x="15121" y="20445"/>
                    <a:pt x="15454" y="21591"/>
                    <a:pt x="14973" y="21887"/>
                  </a:cubicBezTo>
                  <a:close/>
                  <a:moveTo>
                    <a:pt x="6914" y="33533"/>
                  </a:moveTo>
                  <a:cubicBezTo>
                    <a:pt x="7542" y="34013"/>
                    <a:pt x="8429" y="33976"/>
                    <a:pt x="9391" y="34198"/>
                  </a:cubicBezTo>
                  <a:cubicBezTo>
                    <a:pt x="8984" y="33644"/>
                    <a:pt x="8799" y="32904"/>
                    <a:pt x="8910" y="32202"/>
                  </a:cubicBezTo>
                  <a:cubicBezTo>
                    <a:pt x="7912" y="32535"/>
                    <a:pt x="6618" y="32128"/>
                    <a:pt x="5841" y="31943"/>
                  </a:cubicBezTo>
                  <a:cubicBezTo>
                    <a:pt x="6211" y="32535"/>
                    <a:pt x="6396" y="33126"/>
                    <a:pt x="6914" y="33533"/>
                  </a:cubicBezTo>
                  <a:close/>
                  <a:moveTo>
                    <a:pt x="18264" y="34901"/>
                  </a:moveTo>
                  <a:cubicBezTo>
                    <a:pt x="17931" y="35197"/>
                    <a:pt x="17672" y="35529"/>
                    <a:pt x="17413" y="35899"/>
                  </a:cubicBezTo>
                  <a:cubicBezTo>
                    <a:pt x="17155" y="36195"/>
                    <a:pt x="16896" y="36971"/>
                    <a:pt x="16674" y="36417"/>
                  </a:cubicBezTo>
                  <a:cubicBezTo>
                    <a:pt x="16748" y="36158"/>
                    <a:pt x="16896" y="35899"/>
                    <a:pt x="17081" y="35677"/>
                  </a:cubicBezTo>
                  <a:cubicBezTo>
                    <a:pt x="17228" y="35455"/>
                    <a:pt x="17487" y="35197"/>
                    <a:pt x="17487" y="35049"/>
                  </a:cubicBezTo>
                  <a:cubicBezTo>
                    <a:pt x="16822" y="35233"/>
                    <a:pt x="15861" y="35086"/>
                    <a:pt x="15158" y="35270"/>
                  </a:cubicBezTo>
                  <a:cubicBezTo>
                    <a:pt x="15084" y="35936"/>
                    <a:pt x="14567" y="36232"/>
                    <a:pt x="14308" y="36712"/>
                  </a:cubicBezTo>
                  <a:cubicBezTo>
                    <a:pt x="14604" y="36786"/>
                    <a:pt x="14899" y="36786"/>
                    <a:pt x="15158" y="36786"/>
                  </a:cubicBezTo>
                  <a:cubicBezTo>
                    <a:pt x="15232" y="36749"/>
                    <a:pt x="15010" y="36675"/>
                    <a:pt x="15084" y="36490"/>
                  </a:cubicBezTo>
                  <a:cubicBezTo>
                    <a:pt x="15417" y="36047"/>
                    <a:pt x="15676" y="35455"/>
                    <a:pt x="16230" y="35197"/>
                  </a:cubicBezTo>
                  <a:cubicBezTo>
                    <a:pt x="16267" y="35233"/>
                    <a:pt x="16341" y="35270"/>
                    <a:pt x="16378" y="35381"/>
                  </a:cubicBezTo>
                  <a:cubicBezTo>
                    <a:pt x="16230" y="35640"/>
                    <a:pt x="16082" y="35862"/>
                    <a:pt x="15861" y="36084"/>
                  </a:cubicBezTo>
                  <a:cubicBezTo>
                    <a:pt x="15676" y="36306"/>
                    <a:pt x="15417" y="36638"/>
                    <a:pt x="15417" y="36786"/>
                  </a:cubicBezTo>
                  <a:cubicBezTo>
                    <a:pt x="16193" y="36823"/>
                    <a:pt x="16933" y="36749"/>
                    <a:pt x="17635" y="36638"/>
                  </a:cubicBezTo>
                  <a:cubicBezTo>
                    <a:pt x="17746" y="35640"/>
                    <a:pt x="18596" y="35233"/>
                    <a:pt x="18966" y="34605"/>
                  </a:cubicBezTo>
                  <a:cubicBezTo>
                    <a:pt x="18744" y="34716"/>
                    <a:pt x="18522" y="34827"/>
                    <a:pt x="18264" y="34901"/>
                  </a:cubicBezTo>
                  <a:close/>
                  <a:moveTo>
                    <a:pt x="12090" y="35270"/>
                  </a:moveTo>
                  <a:cubicBezTo>
                    <a:pt x="11757" y="35788"/>
                    <a:pt x="11387" y="36269"/>
                    <a:pt x="10980" y="36712"/>
                  </a:cubicBezTo>
                  <a:cubicBezTo>
                    <a:pt x="11609" y="36638"/>
                    <a:pt x="12237" y="36638"/>
                    <a:pt x="12829" y="36638"/>
                  </a:cubicBezTo>
                  <a:cubicBezTo>
                    <a:pt x="12755" y="36121"/>
                    <a:pt x="13494" y="35862"/>
                    <a:pt x="13642" y="35307"/>
                  </a:cubicBezTo>
                  <a:cubicBezTo>
                    <a:pt x="13383" y="35270"/>
                    <a:pt x="13162" y="35270"/>
                    <a:pt x="12903" y="35270"/>
                  </a:cubicBezTo>
                  <a:cubicBezTo>
                    <a:pt x="12866" y="35455"/>
                    <a:pt x="12681" y="35640"/>
                    <a:pt x="12459" y="35936"/>
                  </a:cubicBezTo>
                  <a:cubicBezTo>
                    <a:pt x="12237" y="36232"/>
                    <a:pt x="11979" y="36897"/>
                    <a:pt x="11720" y="36380"/>
                  </a:cubicBezTo>
                  <a:cubicBezTo>
                    <a:pt x="11905" y="35973"/>
                    <a:pt x="12163" y="35603"/>
                    <a:pt x="12496" y="35270"/>
                  </a:cubicBezTo>
                  <a:close/>
                  <a:moveTo>
                    <a:pt x="14123" y="35344"/>
                  </a:moveTo>
                  <a:cubicBezTo>
                    <a:pt x="13827" y="35825"/>
                    <a:pt x="13457" y="36269"/>
                    <a:pt x="13088" y="36675"/>
                  </a:cubicBezTo>
                  <a:cubicBezTo>
                    <a:pt x="13383" y="36712"/>
                    <a:pt x="13716" y="36712"/>
                    <a:pt x="14012" y="36712"/>
                  </a:cubicBezTo>
                  <a:cubicBezTo>
                    <a:pt x="13975" y="36121"/>
                    <a:pt x="14604" y="35862"/>
                    <a:pt x="14751" y="353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22"/>
            <p:cNvSpPr/>
            <p:nvPr/>
          </p:nvSpPr>
          <p:spPr>
            <a:xfrm>
              <a:off x="3288700" y="1852800"/>
              <a:ext cx="19425" cy="27750"/>
            </a:xfrm>
            <a:custGeom>
              <a:avLst/>
              <a:gdLst/>
              <a:ahLst/>
              <a:cxnLst/>
              <a:rect l="l" t="t" r="r" b="b"/>
              <a:pathLst>
                <a:path w="777" h="1110" extrusionOk="0">
                  <a:moveTo>
                    <a:pt x="777" y="371"/>
                  </a:moveTo>
                  <a:cubicBezTo>
                    <a:pt x="629" y="703"/>
                    <a:pt x="555" y="1110"/>
                    <a:pt x="74" y="1110"/>
                  </a:cubicBezTo>
                  <a:cubicBezTo>
                    <a:pt x="37" y="1073"/>
                    <a:pt x="37" y="999"/>
                    <a:pt x="1" y="999"/>
                  </a:cubicBezTo>
                  <a:cubicBezTo>
                    <a:pt x="111" y="666"/>
                    <a:pt x="444" y="1"/>
                    <a:pt x="777" y="3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2"/>
            <p:cNvSpPr/>
            <p:nvPr/>
          </p:nvSpPr>
          <p:spPr>
            <a:xfrm>
              <a:off x="3258200" y="1922125"/>
              <a:ext cx="54550" cy="26825"/>
            </a:xfrm>
            <a:custGeom>
              <a:avLst/>
              <a:gdLst/>
              <a:ahLst/>
              <a:cxnLst/>
              <a:rect l="l" t="t" r="r" b="b"/>
              <a:pathLst>
                <a:path w="2182" h="1073" extrusionOk="0">
                  <a:moveTo>
                    <a:pt x="1627" y="112"/>
                  </a:moveTo>
                  <a:cubicBezTo>
                    <a:pt x="1775" y="112"/>
                    <a:pt x="1812" y="38"/>
                    <a:pt x="1960" y="112"/>
                  </a:cubicBezTo>
                  <a:cubicBezTo>
                    <a:pt x="2145" y="259"/>
                    <a:pt x="2182" y="555"/>
                    <a:pt x="2034" y="740"/>
                  </a:cubicBezTo>
                  <a:cubicBezTo>
                    <a:pt x="1886" y="962"/>
                    <a:pt x="1479" y="888"/>
                    <a:pt x="1110" y="888"/>
                  </a:cubicBezTo>
                  <a:cubicBezTo>
                    <a:pt x="592" y="925"/>
                    <a:pt x="37" y="1073"/>
                    <a:pt x="37" y="592"/>
                  </a:cubicBezTo>
                  <a:cubicBezTo>
                    <a:pt x="0" y="1"/>
                    <a:pt x="1110" y="112"/>
                    <a:pt x="162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2"/>
            <p:cNvSpPr/>
            <p:nvPr/>
          </p:nvSpPr>
          <p:spPr>
            <a:xfrm>
              <a:off x="3159300" y="1931375"/>
              <a:ext cx="51775" cy="29600"/>
            </a:xfrm>
            <a:custGeom>
              <a:avLst/>
              <a:gdLst/>
              <a:ahLst/>
              <a:cxnLst/>
              <a:rect l="l" t="t" r="r" b="b"/>
              <a:pathLst>
                <a:path w="2071" h="1184" extrusionOk="0">
                  <a:moveTo>
                    <a:pt x="592" y="222"/>
                  </a:moveTo>
                  <a:cubicBezTo>
                    <a:pt x="925" y="185"/>
                    <a:pt x="1812" y="0"/>
                    <a:pt x="1886" y="444"/>
                  </a:cubicBezTo>
                  <a:cubicBezTo>
                    <a:pt x="2071" y="1183"/>
                    <a:pt x="75" y="1146"/>
                    <a:pt x="38" y="629"/>
                  </a:cubicBezTo>
                  <a:cubicBezTo>
                    <a:pt x="1" y="222"/>
                    <a:pt x="259" y="259"/>
                    <a:pt x="59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2"/>
            <p:cNvSpPr/>
            <p:nvPr/>
          </p:nvSpPr>
          <p:spPr>
            <a:xfrm>
              <a:off x="2955975" y="1970200"/>
              <a:ext cx="82275" cy="74875"/>
            </a:xfrm>
            <a:custGeom>
              <a:avLst/>
              <a:gdLst/>
              <a:ahLst/>
              <a:cxnLst/>
              <a:rect l="l" t="t" r="r" b="b"/>
              <a:pathLst>
                <a:path w="3291" h="2995" extrusionOk="0">
                  <a:moveTo>
                    <a:pt x="2477" y="518"/>
                  </a:moveTo>
                  <a:cubicBezTo>
                    <a:pt x="1738" y="887"/>
                    <a:pt x="924" y="1183"/>
                    <a:pt x="555" y="1923"/>
                  </a:cubicBezTo>
                  <a:cubicBezTo>
                    <a:pt x="518" y="2292"/>
                    <a:pt x="629" y="2773"/>
                    <a:pt x="518" y="2995"/>
                  </a:cubicBezTo>
                  <a:cubicBezTo>
                    <a:pt x="0" y="2995"/>
                    <a:pt x="37" y="2292"/>
                    <a:pt x="148" y="1886"/>
                  </a:cubicBezTo>
                  <a:cubicBezTo>
                    <a:pt x="222" y="1479"/>
                    <a:pt x="703" y="1109"/>
                    <a:pt x="924" y="887"/>
                  </a:cubicBezTo>
                  <a:cubicBezTo>
                    <a:pt x="1257" y="813"/>
                    <a:pt x="1923" y="148"/>
                    <a:pt x="2440" y="74"/>
                  </a:cubicBezTo>
                  <a:cubicBezTo>
                    <a:pt x="3143" y="0"/>
                    <a:pt x="3290" y="592"/>
                    <a:pt x="2477" y="5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22"/>
            <p:cNvSpPr/>
            <p:nvPr/>
          </p:nvSpPr>
          <p:spPr>
            <a:xfrm>
              <a:off x="2961500" y="2063550"/>
              <a:ext cx="12050" cy="12025"/>
            </a:xfrm>
            <a:custGeom>
              <a:avLst/>
              <a:gdLst/>
              <a:ahLst/>
              <a:cxnLst/>
              <a:rect l="l" t="t" r="r" b="b"/>
              <a:pathLst>
                <a:path w="482" h="481" extrusionOk="0">
                  <a:moveTo>
                    <a:pt x="408" y="111"/>
                  </a:moveTo>
                  <a:cubicBezTo>
                    <a:pt x="408" y="148"/>
                    <a:pt x="408" y="185"/>
                    <a:pt x="445" y="185"/>
                  </a:cubicBezTo>
                  <a:cubicBezTo>
                    <a:pt x="482" y="444"/>
                    <a:pt x="186" y="481"/>
                    <a:pt x="75" y="370"/>
                  </a:cubicBezTo>
                  <a:cubicBezTo>
                    <a:pt x="1" y="74"/>
                    <a:pt x="223" y="0"/>
                    <a:pt x="40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2"/>
            <p:cNvSpPr/>
            <p:nvPr/>
          </p:nvSpPr>
          <p:spPr>
            <a:xfrm>
              <a:off x="3217525" y="2068175"/>
              <a:ext cx="122025" cy="104450"/>
            </a:xfrm>
            <a:custGeom>
              <a:avLst/>
              <a:gdLst/>
              <a:ahLst/>
              <a:cxnLst/>
              <a:rect l="l" t="t" r="r" b="b"/>
              <a:pathLst>
                <a:path w="4881" h="4178" extrusionOk="0">
                  <a:moveTo>
                    <a:pt x="4548" y="0"/>
                  </a:moveTo>
                  <a:cubicBezTo>
                    <a:pt x="4881" y="222"/>
                    <a:pt x="4511" y="444"/>
                    <a:pt x="4326" y="592"/>
                  </a:cubicBezTo>
                  <a:cubicBezTo>
                    <a:pt x="3106" y="1553"/>
                    <a:pt x="2034" y="2662"/>
                    <a:pt x="814" y="3697"/>
                  </a:cubicBezTo>
                  <a:cubicBezTo>
                    <a:pt x="629" y="3882"/>
                    <a:pt x="444" y="4178"/>
                    <a:pt x="149" y="4067"/>
                  </a:cubicBezTo>
                  <a:cubicBezTo>
                    <a:pt x="1" y="3734"/>
                    <a:pt x="370" y="3586"/>
                    <a:pt x="518" y="3438"/>
                  </a:cubicBezTo>
                  <a:cubicBezTo>
                    <a:pt x="1036" y="2995"/>
                    <a:pt x="1591" y="2477"/>
                    <a:pt x="2108" y="1996"/>
                  </a:cubicBezTo>
                  <a:cubicBezTo>
                    <a:pt x="2848" y="1294"/>
                    <a:pt x="3624" y="629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2"/>
            <p:cNvSpPr/>
            <p:nvPr/>
          </p:nvSpPr>
          <p:spPr>
            <a:xfrm>
              <a:off x="3069650" y="2077400"/>
              <a:ext cx="72125" cy="61025"/>
            </a:xfrm>
            <a:custGeom>
              <a:avLst/>
              <a:gdLst/>
              <a:ahLst/>
              <a:cxnLst/>
              <a:rect l="l" t="t" r="r" b="b"/>
              <a:pathLst>
                <a:path w="2885" h="2441" extrusionOk="0">
                  <a:moveTo>
                    <a:pt x="185" y="2441"/>
                  </a:moveTo>
                  <a:cubicBezTo>
                    <a:pt x="0" y="2034"/>
                    <a:pt x="555" y="1664"/>
                    <a:pt x="851" y="1369"/>
                  </a:cubicBezTo>
                  <a:cubicBezTo>
                    <a:pt x="1220" y="814"/>
                    <a:pt x="1738" y="333"/>
                    <a:pt x="2293" y="1"/>
                  </a:cubicBezTo>
                  <a:cubicBezTo>
                    <a:pt x="2884" y="149"/>
                    <a:pt x="2256" y="444"/>
                    <a:pt x="2034" y="629"/>
                  </a:cubicBezTo>
                  <a:cubicBezTo>
                    <a:pt x="1701" y="925"/>
                    <a:pt x="1405" y="1221"/>
                    <a:pt x="1110" y="1553"/>
                  </a:cubicBezTo>
                  <a:cubicBezTo>
                    <a:pt x="814" y="1923"/>
                    <a:pt x="592" y="2404"/>
                    <a:pt x="185" y="2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22"/>
            <p:cNvSpPr/>
            <p:nvPr/>
          </p:nvSpPr>
          <p:spPr>
            <a:xfrm>
              <a:off x="3091825" y="2080175"/>
              <a:ext cx="71200" cy="71200"/>
            </a:xfrm>
            <a:custGeom>
              <a:avLst/>
              <a:gdLst/>
              <a:ahLst/>
              <a:cxnLst/>
              <a:rect l="l" t="t" r="r" b="b"/>
              <a:pathLst>
                <a:path w="2848" h="2848" extrusionOk="0">
                  <a:moveTo>
                    <a:pt x="2848" y="112"/>
                  </a:moveTo>
                  <a:cubicBezTo>
                    <a:pt x="2848" y="481"/>
                    <a:pt x="2441" y="666"/>
                    <a:pt x="2219" y="851"/>
                  </a:cubicBezTo>
                  <a:cubicBezTo>
                    <a:pt x="1701" y="1295"/>
                    <a:pt x="1332" y="1775"/>
                    <a:pt x="814" y="2256"/>
                  </a:cubicBezTo>
                  <a:cubicBezTo>
                    <a:pt x="629" y="2441"/>
                    <a:pt x="297" y="2847"/>
                    <a:pt x="1" y="2589"/>
                  </a:cubicBezTo>
                  <a:cubicBezTo>
                    <a:pt x="38" y="2256"/>
                    <a:pt x="370" y="2145"/>
                    <a:pt x="592" y="1923"/>
                  </a:cubicBezTo>
                  <a:cubicBezTo>
                    <a:pt x="1184" y="1258"/>
                    <a:pt x="1812" y="666"/>
                    <a:pt x="2515" y="112"/>
                  </a:cubicBezTo>
                  <a:cubicBezTo>
                    <a:pt x="2515" y="75"/>
                    <a:pt x="2589" y="75"/>
                    <a:pt x="2589" y="38"/>
                  </a:cubicBezTo>
                  <a:cubicBezTo>
                    <a:pt x="2663" y="1"/>
                    <a:pt x="2774" y="38"/>
                    <a:pt x="284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22"/>
            <p:cNvSpPr/>
            <p:nvPr/>
          </p:nvSpPr>
          <p:spPr>
            <a:xfrm>
              <a:off x="3260050" y="2080175"/>
              <a:ext cx="108150" cy="110950"/>
            </a:xfrm>
            <a:custGeom>
              <a:avLst/>
              <a:gdLst/>
              <a:ahLst/>
              <a:cxnLst/>
              <a:rect l="l" t="t" r="r" b="b"/>
              <a:pathLst>
                <a:path w="4326" h="4438" extrusionOk="0">
                  <a:moveTo>
                    <a:pt x="4326" y="222"/>
                  </a:moveTo>
                  <a:cubicBezTo>
                    <a:pt x="4141" y="703"/>
                    <a:pt x="3661" y="962"/>
                    <a:pt x="3328" y="1332"/>
                  </a:cubicBezTo>
                  <a:cubicBezTo>
                    <a:pt x="2441" y="2145"/>
                    <a:pt x="1479" y="2921"/>
                    <a:pt x="703" y="3920"/>
                  </a:cubicBezTo>
                  <a:cubicBezTo>
                    <a:pt x="555" y="4067"/>
                    <a:pt x="481" y="4437"/>
                    <a:pt x="148" y="4400"/>
                  </a:cubicBezTo>
                  <a:cubicBezTo>
                    <a:pt x="0" y="3920"/>
                    <a:pt x="481" y="3513"/>
                    <a:pt x="814" y="3143"/>
                  </a:cubicBezTo>
                  <a:cubicBezTo>
                    <a:pt x="1775" y="2108"/>
                    <a:pt x="2847" y="1147"/>
                    <a:pt x="3956" y="222"/>
                  </a:cubicBezTo>
                  <a:cubicBezTo>
                    <a:pt x="4030" y="185"/>
                    <a:pt x="4215" y="1"/>
                    <a:pt x="432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22"/>
            <p:cNvSpPr/>
            <p:nvPr/>
          </p:nvSpPr>
          <p:spPr>
            <a:xfrm>
              <a:off x="2963350" y="2120850"/>
              <a:ext cx="47175" cy="302250"/>
            </a:xfrm>
            <a:custGeom>
              <a:avLst/>
              <a:gdLst/>
              <a:ahLst/>
              <a:cxnLst/>
              <a:rect l="l" t="t" r="r" b="b"/>
              <a:pathLst>
                <a:path w="1887" h="12090" extrusionOk="0">
                  <a:moveTo>
                    <a:pt x="223" y="0"/>
                  </a:moveTo>
                  <a:lnTo>
                    <a:pt x="297" y="0"/>
                  </a:lnTo>
                  <a:cubicBezTo>
                    <a:pt x="555" y="444"/>
                    <a:pt x="444" y="1072"/>
                    <a:pt x="518" y="1627"/>
                  </a:cubicBezTo>
                  <a:cubicBezTo>
                    <a:pt x="814" y="4622"/>
                    <a:pt x="1443" y="7616"/>
                    <a:pt x="1628" y="10648"/>
                  </a:cubicBezTo>
                  <a:lnTo>
                    <a:pt x="1628" y="11276"/>
                  </a:lnTo>
                  <a:cubicBezTo>
                    <a:pt x="1628" y="11498"/>
                    <a:pt x="1886" y="11979"/>
                    <a:pt x="1517" y="12090"/>
                  </a:cubicBezTo>
                  <a:cubicBezTo>
                    <a:pt x="1184" y="11905"/>
                    <a:pt x="1258" y="11535"/>
                    <a:pt x="1221" y="11276"/>
                  </a:cubicBezTo>
                  <a:cubicBezTo>
                    <a:pt x="1147" y="10463"/>
                    <a:pt x="1184" y="9576"/>
                    <a:pt x="1073" y="8725"/>
                  </a:cubicBezTo>
                  <a:cubicBezTo>
                    <a:pt x="777" y="6470"/>
                    <a:pt x="334" y="3882"/>
                    <a:pt x="112" y="1590"/>
                  </a:cubicBezTo>
                  <a:cubicBezTo>
                    <a:pt x="1" y="1109"/>
                    <a:pt x="1" y="592"/>
                    <a:pt x="112" y="74"/>
                  </a:cubicBezTo>
                  <a:cubicBezTo>
                    <a:pt x="112" y="37"/>
                    <a:pt x="18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22"/>
            <p:cNvSpPr/>
            <p:nvPr/>
          </p:nvSpPr>
          <p:spPr>
            <a:xfrm>
              <a:off x="3310875" y="2123625"/>
              <a:ext cx="56425" cy="49925"/>
            </a:xfrm>
            <a:custGeom>
              <a:avLst/>
              <a:gdLst/>
              <a:ahLst/>
              <a:cxnLst/>
              <a:rect l="l" t="t" r="r" b="b"/>
              <a:pathLst>
                <a:path w="2257" h="1997" extrusionOk="0">
                  <a:moveTo>
                    <a:pt x="2219" y="111"/>
                  </a:moveTo>
                  <a:cubicBezTo>
                    <a:pt x="2256" y="407"/>
                    <a:pt x="1960" y="555"/>
                    <a:pt x="1812" y="703"/>
                  </a:cubicBezTo>
                  <a:cubicBezTo>
                    <a:pt x="1332" y="1220"/>
                    <a:pt x="740" y="1664"/>
                    <a:pt x="112" y="1997"/>
                  </a:cubicBezTo>
                  <a:cubicBezTo>
                    <a:pt x="112" y="1923"/>
                    <a:pt x="38" y="1886"/>
                    <a:pt x="1" y="1849"/>
                  </a:cubicBezTo>
                  <a:cubicBezTo>
                    <a:pt x="149" y="1405"/>
                    <a:pt x="666" y="1257"/>
                    <a:pt x="962" y="925"/>
                  </a:cubicBezTo>
                  <a:cubicBezTo>
                    <a:pt x="1295" y="629"/>
                    <a:pt x="1591" y="296"/>
                    <a:pt x="1886" y="0"/>
                  </a:cubicBezTo>
                  <a:cubicBezTo>
                    <a:pt x="1997" y="0"/>
                    <a:pt x="2145" y="37"/>
                    <a:pt x="221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22"/>
            <p:cNvSpPr/>
            <p:nvPr/>
          </p:nvSpPr>
          <p:spPr>
            <a:xfrm>
              <a:off x="2992925" y="2440650"/>
              <a:ext cx="14825" cy="16650"/>
            </a:xfrm>
            <a:custGeom>
              <a:avLst/>
              <a:gdLst/>
              <a:ahLst/>
              <a:cxnLst/>
              <a:rect l="l" t="t" r="r" b="b"/>
              <a:pathLst>
                <a:path w="593" h="666" extrusionOk="0">
                  <a:moveTo>
                    <a:pt x="555" y="333"/>
                  </a:moveTo>
                  <a:cubicBezTo>
                    <a:pt x="592" y="444"/>
                    <a:pt x="555" y="555"/>
                    <a:pt x="445" y="629"/>
                  </a:cubicBezTo>
                  <a:cubicBezTo>
                    <a:pt x="1" y="666"/>
                    <a:pt x="260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22"/>
            <p:cNvSpPr/>
            <p:nvPr/>
          </p:nvSpPr>
          <p:spPr>
            <a:xfrm>
              <a:off x="3232325" y="2452650"/>
              <a:ext cx="151600" cy="183050"/>
            </a:xfrm>
            <a:custGeom>
              <a:avLst/>
              <a:gdLst/>
              <a:ahLst/>
              <a:cxnLst/>
              <a:rect l="l" t="t" r="r" b="b"/>
              <a:pathLst>
                <a:path w="6064" h="7322" extrusionOk="0">
                  <a:moveTo>
                    <a:pt x="6064" y="112"/>
                  </a:moveTo>
                  <a:cubicBezTo>
                    <a:pt x="5916" y="481"/>
                    <a:pt x="5694" y="851"/>
                    <a:pt x="5435" y="1147"/>
                  </a:cubicBezTo>
                  <a:cubicBezTo>
                    <a:pt x="4104" y="3106"/>
                    <a:pt x="2625" y="4918"/>
                    <a:pt x="962" y="6619"/>
                  </a:cubicBezTo>
                  <a:cubicBezTo>
                    <a:pt x="740" y="6877"/>
                    <a:pt x="481" y="7321"/>
                    <a:pt x="37" y="7247"/>
                  </a:cubicBezTo>
                  <a:cubicBezTo>
                    <a:pt x="0" y="6840"/>
                    <a:pt x="444" y="6582"/>
                    <a:pt x="703" y="6360"/>
                  </a:cubicBezTo>
                  <a:cubicBezTo>
                    <a:pt x="1442" y="5546"/>
                    <a:pt x="2256" y="4733"/>
                    <a:pt x="2995" y="3809"/>
                  </a:cubicBezTo>
                  <a:cubicBezTo>
                    <a:pt x="3476" y="3217"/>
                    <a:pt x="3919" y="2589"/>
                    <a:pt x="4400" y="1960"/>
                  </a:cubicBezTo>
                  <a:cubicBezTo>
                    <a:pt x="4843" y="1332"/>
                    <a:pt x="5250" y="666"/>
                    <a:pt x="5731" y="75"/>
                  </a:cubicBezTo>
                  <a:cubicBezTo>
                    <a:pt x="5768" y="1"/>
                    <a:pt x="6027" y="1"/>
                    <a:pt x="606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22"/>
            <p:cNvSpPr/>
            <p:nvPr/>
          </p:nvSpPr>
          <p:spPr>
            <a:xfrm>
              <a:off x="2993850" y="2504425"/>
              <a:ext cx="32375" cy="170075"/>
            </a:xfrm>
            <a:custGeom>
              <a:avLst/>
              <a:gdLst/>
              <a:ahLst/>
              <a:cxnLst/>
              <a:rect l="l" t="t" r="r" b="b"/>
              <a:pathLst>
                <a:path w="1295" h="6803" extrusionOk="0">
                  <a:moveTo>
                    <a:pt x="518" y="74"/>
                  </a:moveTo>
                  <a:cubicBezTo>
                    <a:pt x="814" y="407"/>
                    <a:pt x="666" y="961"/>
                    <a:pt x="666" y="1442"/>
                  </a:cubicBezTo>
                  <a:cubicBezTo>
                    <a:pt x="666" y="3032"/>
                    <a:pt x="408" y="4843"/>
                    <a:pt x="925" y="5989"/>
                  </a:cubicBezTo>
                  <a:cubicBezTo>
                    <a:pt x="999" y="6211"/>
                    <a:pt x="1295" y="6433"/>
                    <a:pt x="1184" y="6692"/>
                  </a:cubicBezTo>
                  <a:cubicBezTo>
                    <a:pt x="740" y="6803"/>
                    <a:pt x="555" y="6285"/>
                    <a:pt x="445" y="5952"/>
                  </a:cubicBezTo>
                  <a:cubicBezTo>
                    <a:pt x="1" y="4474"/>
                    <a:pt x="297" y="1923"/>
                    <a:pt x="334" y="74"/>
                  </a:cubicBezTo>
                  <a:cubicBezTo>
                    <a:pt x="481" y="74"/>
                    <a:pt x="445" y="0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22"/>
            <p:cNvSpPr/>
            <p:nvPr/>
          </p:nvSpPr>
          <p:spPr>
            <a:xfrm>
              <a:off x="3193500" y="2512725"/>
              <a:ext cx="62875" cy="68425"/>
            </a:xfrm>
            <a:custGeom>
              <a:avLst/>
              <a:gdLst/>
              <a:ahLst/>
              <a:cxnLst/>
              <a:rect l="l" t="t" r="r" b="b"/>
              <a:pathLst>
                <a:path w="2515" h="2737" extrusionOk="0">
                  <a:moveTo>
                    <a:pt x="2515" y="112"/>
                  </a:moveTo>
                  <a:cubicBezTo>
                    <a:pt x="2515" y="445"/>
                    <a:pt x="2182" y="629"/>
                    <a:pt x="1997" y="851"/>
                  </a:cubicBezTo>
                  <a:cubicBezTo>
                    <a:pt x="1590" y="1332"/>
                    <a:pt x="1295" y="1776"/>
                    <a:pt x="851" y="2219"/>
                  </a:cubicBezTo>
                  <a:cubicBezTo>
                    <a:pt x="666" y="2404"/>
                    <a:pt x="407" y="2737"/>
                    <a:pt x="74" y="2626"/>
                  </a:cubicBezTo>
                  <a:cubicBezTo>
                    <a:pt x="1" y="2367"/>
                    <a:pt x="296" y="2145"/>
                    <a:pt x="481" y="1960"/>
                  </a:cubicBezTo>
                  <a:cubicBezTo>
                    <a:pt x="1036" y="1406"/>
                    <a:pt x="1701" y="408"/>
                    <a:pt x="2256" y="38"/>
                  </a:cubicBezTo>
                  <a:cubicBezTo>
                    <a:pt x="2367" y="1"/>
                    <a:pt x="2441" y="38"/>
                    <a:pt x="251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22"/>
            <p:cNvSpPr/>
            <p:nvPr/>
          </p:nvSpPr>
          <p:spPr>
            <a:xfrm>
              <a:off x="3193500" y="2511800"/>
              <a:ext cx="99850" cy="110950"/>
            </a:xfrm>
            <a:custGeom>
              <a:avLst/>
              <a:gdLst/>
              <a:ahLst/>
              <a:cxnLst/>
              <a:rect l="l" t="t" r="r" b="b"/>
              <a:pathLst>
                <a:path w="3994" h="4438" extrusionOk="0">
                  <a:moveTo>
                    <a:pt x="3993" y="149"/>
                  </a:moveTo>
                  <a:cubicBezTo>
                    <a:pt x="3919" y="666"/>
                    <a:pt x="3439" y="962"/>
                    <a:pt x="3143" y="1295"/>
                  </a:cubicBezTo>
                  <a:cubicBezTo>
                    <a:pt x="2330" y="2182"/>
                    <a:pt x="1590" y="3143"/>
                    <a:pt x="777" y="3994"/>
                  </a:cubicBezTo>
                  <a:cubicBezTo>
                    <a:pt x="592" y="4179"/>
                    <a:pt x="444" y="4437"/>
                    <a:pt x="148" y="4437"/>
                  </a:cubicBezTo>
                  <a:cubicBezTo>
                    <a:pt x="1" y="3920"/>
                    <a:pt x="592" y="3624"/>
                    <a:pt x="888" y="3291"/>
                  </a:cubicBezTo>
                  <a:cubicBezTo>
                    <a:pt x="1738" y="2330"/>
                    <a:pt x="2810" y="1110"/>
                    <a:pt x="3661" y="186"/>
                  </a:cubicBezTo>
                  <a:cubicBezTo>
                    <a:pt x="3735" y="112"/>
                    <a:pt x="3845" y="1"/>
                    <a:pt x="3993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2"/>
            <p:cNvSpPr/>
            <p:nvPr/>
          </p:nvSpPr>
          <p:spPr>
            <a:xfrm>
              <a:off x="3264675" y="2519200"/>
              <a:ext cx="95225" cy="120175"/>
            </a:xfrm>
            <a:custGeom>
              <a:avLst/>
              <a:gdLst/>
              <a:ahLst/>
              <a:cxnLst/>
              <a:rect l="l" t="t" r="r" b="b"/>
              <a:pathLst>
                <a:path w="3809" h="4807" extrusionOk="0">
                  <a:moveTo>
                    <a:pt x="3808" y="149"/>
                  </a:moveTo>
                  <a:cubicBezTo>
                    <a:pt x="3623" y="629"/>
                    <a:pt x="3365" y="1073"/>
                    <a:pt x="3032" y="1443"/>
                  </a:cubicBezTo>
                  <a:cubicBezTo>
                    <a:pt x="2699" y="1812"/>
                    <a:pt x="2440" y="2256"/>
                    <a:pt x="2108" y="2626"/>
                  </a:cubicBezTo>
                  <a:cubicBezTo>
                    <a:pt x="1664" y="3180"/>
                    <a:pt x="1109" y="3661"/>
                    <a:pt x="629" y="4289"/>
                  </a:cubicBezTo>
                  <a:cubicBezTo>
                    <a:pt x="481" y="4437"/>
                    <a:pt x="370" y="4807"/>
                    <a:pt x="37" y="4696"/>
                  </a:cubicBezTo>
                  <a:cubicBezTo>
                    <a:pt x="0" y="4215"/>
                    <a:pt x="444" y="3809"/>
                    <a:pt x="740" y="3476"/>
                  </a:cubicBezTo>
                  <a:cubicBezTo>
                    <a:pt x="998" y="3143"/>
                    <a:pt x="1368" y="2774"/>
                    <a:pt x="1701" y="2441"/>
                  </a:cubicBezTo>
                  <a:cubicBezTo>
                    <a:pt x="2403" y="1701"/>
                    <a:pt x="2921" y="777"/>
                    <a:pt x="3586" y="38"/>
                  </a:cubicBezTo>
                  <a:cubicBezTo>
                    <a:pt x="3697" y="1"/>
                    <a:pt x="3771" y="75"/>
                    <a:pt x="380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2"/>
            <p:cNvSpPr/>
            <p:nvPr/>
          </p:nvSpPr>
          <p:spPr>
            <a:xfrm>
              <a:off x="3299800" y="2557100"/>
              <a:ext cx="61950" cy="87825"/>
            </a:xfrm>
            <a:custGeom>
              <a:avLst/>
              <a:gdLst/>
              <a:ahLst/>
              <a:cxnLst/>
              <a:rect l="l" t="t" r="r" b="b"/>
              <a:pathLst>
                <a:path w="2478" h="3513" extrusionOk="0">
                  <a:moveTo>
                    <a:pt x="2477" y="148"/>
                  </a:moveTo>
                  <a:cubicBezTo>
                    <a:pt x="2181" y="1405"/>
                    <a:pt x="1146" y="1997"/>
                    <a:pt x="518" y="2921"/>
                  </a:cubicBezTo>
                  <a:cubicBezTo>
                    <a:pt x="555" y="3254"/>
                    <a:pt x="333" y="3513"/>
                    <a:pt x="0" y="3402"/>
                  </a:cubicBezTo>
                  <a:cubicBezTo>
                    <a:pt x="37" y="2699"/>
                    <a:pt x="592" y="2145"/>
                    <a:pt x="998" y="1701"/>
                  </a:cubicBezTo>
                  <a:cubicBezTo>
                    <a:pt x="1220" y="1479"/>
                    <a:pt x="1442" y="1221"/>
                    <a:pt x="1664" y="962"/>
                  </a:cubicBezTo>
                  <a:cubicBezTo>
                    <a:pt x="1849" y="666"/>
                    <a:pt x="1960" y="370"/>
                    <a:pt x="2181" y="74"/>
                  </a:cubicBezTo>
                  <a:cubicBezTo>
                    <a:pt x="2181" y="37"/>
                    <a:pt x="2255" y="74"/>
                    <a:pt x="2255" y="1"/>
                  </a:cubicBezTo>
                  <a:cubicBezTo>
                    <a:pt x="2366" y="37"/>
                    <a:pt x="2403" y="111"/>
                    <a:pt x="2477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2"/>
            <p:cNvSpPr/>
            <p:nvPr/>
          </p:nvSpPr>
          <p:spPr>
            <a:xfrm>
              <a:off x="3338600" y="2582975"/>
              <a:ext cx="33300" cy="52725"/>
            </a:xfrm>
            <a:custGeom>
              <a:avLst/>
              <a:gdLst/>
              <a:ahLst/>
              <a:cxnLst/>
              <a:rect l="l" t="t" r="r" b="b"/>
              <a:pathLst>
                <a:path w="1332" h="2109" extrusionOk="0">
                  <a:moveTo>
                    <a:pt x="1332" y="186"/>
                  </a:moveTo>
                  <a:cubicBezTo>
                    <a:pt x="1184" y="555"/>
                    <a:pt x="1036" y="925"/>
                    <a:pt x="814" y="1221"/>
                  </a:cubicBezTo>
                  <a:cubicBezTo>
                    <a:pt x="666" y="1553"/>
                    <a:pt x="408" y="2108"/>
                    <a:pt x="38" y="1738"/>
                  </a:cubicBezTo>
                  <a:cubicBezTo>
                    <a:pt x="1" y="1553"/>
                    <a:pt x="112" y="1480"/>
                    <a:pt x="260" y="1480"/>
                  </a:cubicBezTo>
                  <a:cubicBezTo>
                    <a:pt x="482" y="962"/>
                    <a:pt x="777" y="555"/>
                    <a:pt x="999" y="38"/>
                  </a:cubicBezTo>
                  <a:cubicBezTo>
                    <a:pt x="1147" y="1"/>
                    <a:pt x="1258" y="75"/>
                    <a:pt x="133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22"/>
            <p:cNvSpPr/>
            <p:nvPr/>
          </p:nvSpPr>
          <p:spPr>
            <a:xfrm>
              <a:off x="3399625" y="2644900"/>
              <a:ext cx="71175" cy="72125"/>
            </a:xfrm>
            <a:custGeom>
              <a:avLst/>
              <a:gdLst/>
              <a:ahLst/>
              <a:cxnLst/>
              <a:rect l="l" t="t" r="r" b="b"/>
              <a:pathLst>
                <a:path w="2847" h="2885" extrusionOk="0">
                  <a:moveTo>
                    <a:pt x="2847" y="186"/>
                  </a:moveTo>
                  <a:cubicBezTo>
                    <a:pt x="2847" y="407"/>
                    <a:pt x="2625" y="407"/>
                    <a:pt x="2477" y="481"/>
                  </a:cubicBezTo>
                  <a:cubicBezTo>
                    <a:pt x="2144" y="888"/>
                    <a:pt x="1701" y="1184"/>
                    <a:pt x="1368" y="1627"/>
                  </a:cubicBezTo>
                  <a:cubicBezTo>
                    <a:pt x="1072" y="2071"/>
                    <a:pt x="739" y="2478"/>
                    <a:pt x="407" y="2884"/>
                  </a:cubicBezTo>
                  <a:cubicBezTo>
                    <a:pt x="0" y="2737"/>
                    <a:pt x="333" y="2330"/>
                    <a:pt x="518" y="2108"/>
                  </a:cubicBezTo>
                  <a:cubicBezTo>
                    <a:pt x="1035" y="1369"/>
                    <a:pt x="1664" y="666"/>
                    <a:pt x="2366" y="112"/>
                  </a:cubicBezTo>
                  <a:cubicBezTo>
                    <a:pt x="2514" y="1"/>
                    <a:pt x="2736" y="38"/>
                    <a:pt x="284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22"/>
            <p:cNvSpPr/>
            <p:nvPr/>
          </p:nvSpPr>
          <p:spPr>
            <a:xfrm>
              <a:off x="3444900" y="2664325"/>
              <a:ext cx="28675" cy="32375"/>
            </a:xfrm>
            <a:custGeom>
              <a:avLst/>
              <a:gdLst/>
              <a:ahLst/>
              <a:cxnLst/>
              <a:rect l="l" t="t" r="r" b="b"/>
              <a:pathLst>
                <a:path w="1147" h="1295" extrusionOk="0">
                  <a:moveTo>
                    <a:pt x="1110" y="111"/>
                  </a:moveTo>
                  <a:cubicBezTo>
                    <a:pt x="1110" y="148"/>
                    <a:pt x="1110" y="185"/>
                    <a:pt x="1147" y="185"/>
                  </a:cubicBezTo>
                  <a:cubicBezTo>
                    <a:pt x="925" y="666"/>
                    <a:pt x="592" y="1035"/>
                    <a:pt x="148" y="1294"/>
                  </a:cubicBezTo>
                  <a:cubicBezTo>
                    <a:pt x="111" y="1257"/>
                    <a:pt x="75" y="1183"/>
                    <a:pt x="1" y="1183"/>
                  </a:cubicBezTo>
                  <a:cubicBezTo>
                    <a:pt x="148" y="850"/>
                    <a:pt x="62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22"/>
            <p:cNvSpPr/>
            <p:nvPr/>
          </p:nvSpPr>
          <p:spPr>
            <a:xfrm>
              <a:off x="3034525" y="2685575"/>
              <a:ext cx="12050" cy="12050"/>
            </a:xfrm>
            <a:custGeom>
              <a:avLst/>
              <a:gdLst/>
              <a:ahLst/>
              <a:cxnLst/>
              <a:rect l="l" t="t" r="r" b="b"/>
              <a:pathLst>
                <a:path w="482" h="482" extrusionOk="0">
                  <a:moveTo>
                    <a:pt x="407" y="74"/>
                  </a:moveTo>
                  <a:cubicBezTo>
                    <a:pt x="407" y="111"/>
                    <a:pt x="407" y="148"/>
                    <a:pt x="444" y="148"/>
                  </a:cubicBezTo>
                  <a:cubicBezTo>
                    <a:pt x="481" y="370"/>
                    <a:pt x="222" y="481"/>
                    <a:pt x="75" y="333"/>
                  </a:cubicBezTo>
                  <a:cubicBezTo>
                    <a:pt x="1" y="74"/>
                    <a:pt x="222" y="0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3" name="Google Shape;1663;p22"/>
          <p:cNvSpPr/>
          <p:nvPr/>
        </p:nvSpPr>
        <p:spPr>
          <a:xfrm rot="-315008">
            <a:off x="8735574" y="177228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4" name="Google Shape;1664;p22"/>
          <p:cNvSpPr/>
          <p:nvPr/>
        </p:nvSpPr>
        <p:spPr>
          <a:xfrm>
            <a:off x="83397" y="3759064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5" name="Google Shape;1665;p22"/>
          <p:cNvSpPr/>
          <p:nvPr/>
        </p:nvSpPr>
        <p:spPr>
          <a:xfrm rot="-315008">
            <a:off x="94749" y="244205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22"/>
          <p:cNvSpPr/>
          <p:nvPr/>
        </p:nvSpPr>
        <p:spPr>
          <a:xfrm rot="-315008">
            <a:off x="3018174" y="504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24"/>
          <p:cNvSpPr txBox="1">
            <a:spLocks noGrp="1"/>
          </p:cNvSpPr>
          <p:nvPr>
            <p:ph type="ctrTitle"/>
          </p:nvPr>
        </p:nvSpPr>
        <p:spPr>
          <a:xfrm>
            <a:off x="2507133" y="453775"/>
            <a:ext cx="4129800" cy="100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16" name="Google Shape;1816;p24"/>
          <p:cNvSpPr txBox="1">
            <a:spLocks noGrp="1"/>
          </p:cNvSpPr>
          <p:nvPr>
            <p:ph type="subTitle" idx="1"/>
          </p:nvPr>
        </p:nvSpPr>
        <p:spPr>
          <a:xfrm>
            <a:off x="2507067" y="2052150"/>
            <a:ext cx="4129800" cy="143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17" name="Google Shape;1817;p24"/>
          <p:cNvSpPr txBox="1"/>
          <p:nvPr/>
        </p:nvSpPr>
        <p:spPr>
          <a:xfrm>
            <a:off x="2507072" y="3609550"/>
            <a:ext cx="41298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CRÉDITOS: Esta plantilla para presentaciones es una creación de </a:t>
            </a:r>
            <a:r>
              <a:rPr lang="es" sz="12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s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e incluye iconos de </a:t>
            </a:r>
            <a:r>
              <a:rPr lang="es" sz="12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s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e infografías e imágenes de </a:t>
            </a:r>
            <a:r>
              <a:rPr lang="es" sz="12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s"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18" name="Google Shape;1818;p24"/>
          <p:cNvGrpSpPr/>
          <p:nvPr/>
        </p:nvGrpSpPr>
        <p:grpSpPr>
          <a:xfrm rot="-666750">
            <a:off x="557856" y="4072604"/>
            <a:ext cx="1079498" cy="740336"/>
            <a:chOff x="1640725" y="1971125"/>
            <a:chExt cx="835575" cy="573050"/>
          </a:xfrm>
        </p:grpSpPr>
        <p:sp>
          <p:nvSpPr>
            <p:cNvPr id="1819" name="Google Shape;1819;p24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4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4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4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4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4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4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4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4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4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4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4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4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4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4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4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4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6" name="Google Shape;1836;p24"/>
          <p:cNvSpPr/>
          <p:nvPr/>
        </p:nvSpPr>
        <p:spPr>
          <a:xfrm>
            <a:off x="1295159" y="2470426"/>
            <a:ext cx="965228" cy="1314295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37" name="Google Shape;1837;p24"/>
          <p:cNvGrpSpPr/>
          <p:nvPr/>
        </p:nvGrpSpPr>
        <p:grpSpPr>
          <a:xfrm>
            <a:off x="6636870" y="1382833"/>
            <a:ext cx="1050305" cy="934491"/>
            <a:chOff x="1566800" y="4210625"/>
            <a:chExt cx="964025" cy="857725"/>
          </a:xfrm>
        </p:grpSpPr>
        <p:sp>
          <p:nvSpPr>
            <p:cNvPr id="1838" name="Google Shape;1838;p24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4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4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4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4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4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4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4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4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4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4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4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24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24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4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4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4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4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4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4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4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4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4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4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24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24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24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4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24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24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4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4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4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4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4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4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4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24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4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4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4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4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4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4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24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4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4" name="Google Shape;1884;p24"/>
          <p:cNvGrpSpPr/>
          <p:nvPr/>
        </p:nvGrpSpPr>
        <p:grpSpPr>
          <a:xfrm>
            <a:off x="7956403" y="320521"/>
            <a:ext cx="954142" cy="1273008"/>
            <a:chOff x="2882950" y="4162550"/>
            <a:chExt cx="738500" cy="985300"/>
          </a:xfrm>
        </p:grpSpPr>
        <p:sp>
          <p:nvSpPr>
            <p:cNvPr id="1885" name="Google Shape;1885;p24"/>
            <p:cNvSpPr/>
            <p:nvPr/>
          </p:nvSpPr>
          <p:spPr>
            <a:xfrm>
              <a:off x="2882950" y="4162550"/>
              <a:ext cx="738500" cy="985300"/>
            </a:xfrm>
            <a:custGeom>
              <a:avLst/>
              <a:gdLst/>
              <a:ahLst/>
              <a:cxnLst/>
              <a:rect l="l" t="t" r="r" b="b"/>
              <a:pathLst>
                <a:path w="29540" h="39412" extrusionOk="0">
                  <a:moveTo>
                    <a:pt x="14900" y="27507"/>
                  </a:moveTo>
                  <a:cubicBezTo>
                    <a:pt x="16194" y="27137"/>
                    <a:pt x="18227" y="27063"/>
                    <a:pt x="19484" y="27618"/>
                  </a:cubicBezTo>
                  <a:cubicBezTo>
                    <a:pt x="19965" y="27840"/>
                    <a:pt x="20223" y="28283"/>
                    <a:pt x="20593" y="28505"/>
                  </a:cubicBezTo>
                  <a:cubicBezTo>
                    <a:pt x="21443" y="29688"/>
                    <a:pt x="21185" y="32239"/>
                    <a:pt x="20630" y="33755"/>
                  </a:cubicBezTo>
                  <a:cubicBezTo>
                    <a:pt x="20297" y="34457"/>
                    <a:pt x="19891" y="35123"/>
                    <a:pt x="19410" y="35751"/>
                  </a:cubicBezTo>
                  <a:cubicBezTo>
                    <a:pt x="19003" y="36343"/>
                    <a:pt x="18523" y="36971"/>
                    <a:pt x="18042" y="37526"/>
                  </a:cubicBezTo>
                  <a:cubicBezTo>
                    <a:pt x="17118" y="38524"/>
                    <a:pt x="15898" y="39153"/>
                    <a:pt x="14567" y="39337"/>
                  </a:cubicBezTo>
                  <a:cubicBezTo>
                    <a:pt x="13384" y="39411"/>
                    <a:pt x="12201" y="38894"/>
                    <a:pt x="11424" y="37970"/>
                  </a:cubicBezTo>
                  <a:cubicBezTo>
                    <a:pt x="11092" y="37193"/>
                    <a:pt x="10944" y="36343"/>
                    <a:pt x="11055" y="35493"/>
                  </a:cubicBezTo>
                  <a:cubicBezTo>
                    <a:pt x="11239" y="33163"/>
                    <a:pt x="12423" y="30686"/>
                    <a:pt x="13347" y="28838"/>
                  </a:cubicBezTo>
                  <a:cubicBezTo>
                    <a:pt x="13606" y="28357"/>
                    <a:pt x="13643" y="27877"/>
                    <a:pt x="14086" y="27618"/>
                  </a:cubicBezTo>
                  <a:cubicBezTo>
                    <a:pt x="15343" y="24475"/>
                    <a:pt x="16970" y="21665"/>
                    <a:pt x="18264" y="18523"/>
                  </a:cubicBezTo>
                  <a:cubicBezTo>
                    <a:pt x="17968" y="18264"/>
                    <a:pt x="17525" y="18153"/>
                    <a:pt x="17229" y="17931"/>
                  </a:cubicBezTo>
                  <a:cubicBezTo>
                    <a:pt x="15898" y="19299"/>
                    <a:pt x="15232" y="21185"/>
                    <a:pt x="13975" y="22701"/>
                  </a:cubicBezTo>
                  <a:cubicBezTo>
                    <a:pt x="13088" y="23810"/>
                    <a:pt x="12349" y="25030"/>
                    <a:pt x="11535" y="26250"/>
                  </a:cubicBezTo>
                  <a:cubicBezTo>
                    <a:pt x="11387" y="26435"/>
                    <a:pt x="11276" y="26657"/>
                    <a:pt x="11092" y="26841"/>
                  </a:cubicBezTo>
                  <a:cubicBezTo>
                    <a:pt x="10944" y="27026"/>
                    <a:pt x="10759" y="27137"/>
                    <a:pt x="10611" y="27322"/>
                  </a:cubicBezTo>
                  <a:cubicBezTo>
                    <a:pt x="10500" y="27507"/>
                    <a:pt x="10463" y="27692"/>
                    <a:pt x="10352" y="27840"/>
                  </a:cubicBezTo>
                  <a:cubicBezTo>
                    <a:pt x="10056" y="28246"/>
                    <a:pt x="9724" y="28727"/>
                    <a:pt x="9391" y="29134"/>
                  </a:cubicBezTo>
                  <a:cubicBezTo>
                    <a:pt x="8947" y="29688"/>
                    <a:pt x="8430" y="30206"/>
                    <a:pt x="7912" y="30723"/>
                  </a:cubicBezTo>
                  <a:cubicBezTo>
                    <a:pt x="7395" y="31204"/>
                    <a:pt x="6840" y="31648"/>
                    <a:pt x="6211" y="32054"/>
                  </a:cubicBezTo>
                  <a:cubicBezTo>
                    <a:pt x="5583" y="32498"/>
                    <a:pt x="4917" y="32794"/>
                    <a:pt x="4178" y="32979"/>
                  </a:cubicBezTo>
                  <a:cubicBezTo>
                    <a:pt x="1405" y="33385"/>
                    <a:pt x="0" y="32017"/>
                    <a:pt x="185" y="29503"/>
                  </a:cubicBezTo>
                  <a:cubicBezTo>
                    <a:pt x="259" y="28542"/>
                    <a:pt x="481" y="27618"/>
                    <a:pt x="888" y="26767"/>
                  </a:cubicBezTo>
                  <a:cubicBezTo>
                    <a:pt x="1036" y="26472"/>
                    <a:pt x="1073" y="26176"/>
                    <a:pt x="1183" y="25917"/>
                  </a:cubicBezTo>
                  <a:cubicBezTo>
                    <a:pt x="1553" y="25141"/>
                    <a:pt x="2293" y="24475"/>
                    <a:pt x="2810" y="23810"/>
                  </a:cubicBezTo>
                  <a:cubicBezTo>
                    <a:pt x="3402" y="22959"/>
                    <a:pt x="4215" y="22220"/>
                    <a:pt x="5176" y="21776"/>
                  </a:cubicBezTo>
                  <a:cubicBezTo>
                    <a:pt x="5694" y="21555"/>
                    <a:pt x="6248" y="21370"/>
                    <a:pt x="6803" y="21296"/>
                  </a:cubicBezTo>
                  <a:cubicBezTo>
                    <a:pt x="8319" y="21148"/>
                    <a:pt x="9946" y="21592"/>
                    <a:pt x="10648" y="22368"/>
                  </a:cubicBezTo>
                  <a:cubicBezTo>
                    <a:pt x="11276" y="23033"/>
                    <a:pt x="11572" y="23921"/>
                    <a:pt x="11424" y="24808"/>
                  </a:cubicBezTo>
                  <a:cubicBezTo>
                    <a:pt x="12127" y="23847"/>
                    <a:pt x="12903" y="22886"/>
                    <a:pt x="13643" y="21850"/>
                  </a:cubicBezTo>
                  <a:cubicBezTo>
                    <a:pt x="14419" y="20815"/>
                    <a:pt x="15010" y="19706"/>
                    <a:pt x="15676" y="18634"/>
                  </a:cubicBezTo>
                  <a:cubicBezTo>
                    <a:pt x="16009" y="18116"/>
                    <a:pt x="16452" y="17636"/>
                    <a:pt x="16785" y="17081"/>
                  </a:cubicBezTo>
                  <a:cubicBezTo>
                    <a:pt x="17081" y="16564"/>
                    <a:pt x="17377" y="15972"/>
                    <a:pt x="17746" y="15454"/>
                  </a:cubicBezTo>
                  <a:cubicBezTo>
                    <a:pt x="18116" y="14900"/>
                    <a:pt x="18560" y="14493"/>
                    <a:pt x="18892" y="13976"/>
                  </a:cubicBezTo>
                  <a:cubicBezTo>
                    <a:pt x="19262" y="13458"/>
                    <a:pt x="19558" y="12903"/>
                    <a:pt x="19928" y="12386"/>
                  </a:cubicBezTo>
                  <a:cubicBezTo>
                    <a:pt x="20593" y="11388"/>
                    <a:pt x="21332" y="10315"/>
                    <a:pt x="22035" y="9243"/>
                  </a:cubicBezTo>
                  <a:cubicBezTo>
                    <a:pt x="22368" y="8689"/>
                    <a:pt x="22626" y="8097"/>
                    <a:pt x="22959" y="7543"/>
                  </a:cubicBezTo>
                  <a:cubicBezTo>
                    <a:pt x="23588" y="6544"/>
                    <a:pt x="24438" y="5583"/>
                    <a:pt x="25177" y="4585"/>
                  </a:cubicBezTo>
                  <a:cubicBezTo>
                    <a:pt x="25399" y="4363"/>
                    <a:pt x="25547" y="4104"/>
                    <a:pt x="25769" y="3846"/>
                  </a:cubicBezTo>
                  <a:cubicBezTo>
                    <a:pt x="26324" y="3106"/>
                    <a:pt x="26730" y="2367"/>
                    <a:pt x="27396" y="1553"/>
                  </a:cubicBezTo>
                  <a:cubicBezTo>
                    <a:pt x="27802" y="1110"/>
                    <a:pt x="28246" y="333"/>
                    <a:pt x="28616" y="149"/>
                  </a:cubicBezTo>
                  <a:cubicBezTo>
                    <a:pt x="28875" y="1"/>
                    <a:pt x="29133" y="149"/>
                    <a:pt x="29281" y="407"/>
                  </a:cubicBezTo>
                  <a:cubicBezTo>
                    <a:pt x="29540" y="1960"/>
                    <a:pt x="28283" y="3143"/>
                    <a:pt x="27654" y="4178"/>
                  </a:cubicBezTo>
                  <a:cubicBezTo>
                    <a:pt x="27137" y="5066"/>
                    <a:pt x="26693" y="6064"/>
                    <a:pt x="26139" y="6988"/>
                  </a:cubicBezTo>
                  <a:cubicBezTo>
                    <a:pt x="25880" y="7469"/>
                    <a:pt x="25510" y="7838"/>
                    <a:pt x="25251" y="8319"/>
                  </a:cubicBezTo>
                  <a:cubicBezTo>
                    <a:pt x="24512" y="9687"/>
                    <a:pt x="23736" y="11018"/>
                    <a:pt x="22959" y="12460"/>
                  </a:cubicBezTo>
                  <a:cubicBezTo>
                    <a:pt x="22700" y="12940"/>
                    <a:pt x="22479" y="13458"/>
                    <a:pt x="22220" y="13902"/>
                  </a:cubicBezTo>
                  <a:cubicBezTo>
                    <a:pt x="21924" y="14345"/>
                    <a:pt x="21591" y="14715"/>
                    <a:pt x="21332" y="15159"/>
                  </a:cubicBezTo>
                  <a:cubicBezTo>
                    <a:pt x="20482" y="16748"/>
                    <a:pt x="19854" y="18412"/>
                    <a:pt x="18818" y="19854"/>
                  </a:cubicBezTo>
                  <a:cubicBezTo>
                    <a:pt x="18634" y="20113"/>
                    <a:pt x="18486" y="20335"/>
                    <a:pt x="18338" y="20556"/>
                  </a:cubicBezTo>
                  <a:cubicBezTo>
                    <a:pt x="18190" y="20815"/>
                    <a:pt x="18116" y="21148"/>
                    <a:pt x="17968" y="21407"/>
                  </a:cubicBezTo>
                  <a:cubicBezTo>
                    <a:pt x="17820" y="21555"/>
                    <a:pt x="17709" y="21702"/>
                    <a:pt x="17561" y="21850"/>
                  </a:cubicBezTo>
                  <a:cubicBezTo>
                    <a:pt x="17155" y="22479"/>
                    <a:pt x="16896" y="23329"/>
                    <a:pt x="16489" y="24032"/>
                  </a:cubicBezTo>
                  <a:cubicBezTo>
                    <a:pt x="15898" y="25141"/>
                    <a:pt x="15380" y="26324"/>
                    <a:pt x="14900" y="27507"/>
                  </a:cubicBezTo>
                  <a:close/>
                  <a:moveTo>
                    <a:pt x="18560" y="17340"/>
                  </a:moveTo>
                  <a:cubicBezTo>
                    <a:pt x="19928" y="17673"/>
                    <a:pt x="19632" y="15380"/>
                    <a:pt x="18486" y="15750"/>
                  </a:cubicBezTo>
                  <a:cubicBezTo>
                    <a:pt x="17857" y="15935"/>
                    <a:pt x="17968" y="17229"/>
                    <a:pt x="18560" y="17340"/>
                  </a:cubicBezTo>
                  <a:close/>
                  <a:moveTo>
                    <a:pt x="10463" y="25658"/>
                  </a:moveTo>
                  <a:cubicBezTo>
                    <a:pt x="10648" y="25104"/>
                    <a:pt x="10722" y="24549"/>
                    <a:pt x="10685" y="23995"/>
                  </a:cubicBezTo>
                  <a:cubicBezTo>
                    <a:pt x="10537" y="23551"/>
                    <a:pt x="10278" y="23107"/>
                    <a:pt x="9946" y="22812"/>
                  </a:cubicBezTo>
                  <a:cubicBezTo>
                    <a:pt x="9465" y="22479"/>
                    <a:pt x="8947" y="22294"/>
                    <a:pt x="8393" y="22146"/>
                  </a:cubicBezTo>
                  <a:cubicBezTo>
                    <a:pt x="7912" y="22072"/>
                    <a:pt x="7395" y="22035"/>
                    <a:pt x="6914" y="22072"/>
                  </a:cubicBezTo>
                  <a:cubicBezTo>
                    <a:pt x="6285" y="22183"/>
                    <a:pt x="5694" y="22368"/>
                    <a:pt x="5139" y="22664"/>
                  </a:cubicBezTo>
                  <a:cubicBezTo>
                    <a:pt x="4363" y="23070"/>
                    <a:pt x="3771" y="24032"/>
                    <a:pt x="2921" y="24845"/>
                  </a:cubicBezTo>
                  <a:cubicBezTo>
                    <a:pt x="2182" y="25658"/>
                    <a:pt x="1627" y="26620"/>
                    <a:pt x="1331" y="27655"/>
                  </a:cubicBezTo>
                  <a:cubicBezTo>
                    <a:pt x="999" y="28616"/>
                    <a:pt x="888" y="29651"/>
                    <a:pt x="999" y="30649"/>
                  </a:cubicBezTo>
                  <a:cubicBezTo>
                    <a:pt x="1183" y="32239"/>
                    <a:pt x="3254" y="32646"/>
                    <a:pt x="4807" y="31980"/>
                  </a:cubicBezTo>
                  <a:cubicBezTo>
                    <a:pt x="5250" y="31795"/>
                    <a:pt x="5694" y="31537"/>
                    <a:pt x="6138" y="31278"/>
                  </a:cubicBezTo>
                  <a:cubicBezTo>
                    <a:pt x="6470" y="31019"/>
                    <a:pt x="6803" y="30686"/>
                    <a:pt x="7136" y="30391"/>
                  </a:cubicBezTo>
                  <a:cubicBezTo>
                    <a:pt x="8134" y="29429"/>
                    <a:pt x="9021" y="28394"/>
                    <a:pt x="9835" y="27285"/>
                  </a:cubicBezTo>
                  <a:cubicBezTo>
                    <a:pt x="9982" y="26730"/>
                    <a:pt x="10204" y="26176"/>
                    <a:pt x="10463" y="25658"/>
                  </a:cubicBezTo>
                  <a:close/>
                  <a:moveTo>
                    <a:pt x="12829" y="31832"/>
                  </a:moveTo>
                  <a:cubicBezTo>
                    <a:pt x="12275" y="33016"/>
                    <a:pt x="11942" y="34273"/>
                    <a:pt x="11794" y="35566"/>
                  </a:cubicBezTo>
                  <a:cubicBezTo>
                    <a:pt x="11646" y="37341"/>
                    <a:pt x="12349" y="38154"/>
                    <a:pt x="13569" y="38487"/>
                  </a:cubicBezTo>
                  <a:cubicBezTo>
                    <a:pt x="14567" y="38672"/>
                    <a:pt x="15602" y="38450"/>
                    <a:pt x="16452" y="37859"/>
                  </a:cubicBezTo>
                  <a:cubicBezTo>
                    <a:pt x="17377" y="37304"/>
                    <a:pt x="17820" y="36491"/>
                    <a:pt x="18523" y="35566"/>
                  </a:cubicBezTo>
                  <a:cubicBezTo>
                    <a:pt x="19410" y="34420"/>
                    <a:pt x="20075" y="33644"/>
                    <a:pt x="20297" y="31906"/>
                  </a:cubicBezTo>
                  <a:cubicBezTo>
                    <a:pt x="20371" y="31278"/>
                    <a:pt x="20408" y="30649"/>
                    <a:pt x="20408" y="30021"/>
                  </a:cubicBezTo>
                  <a:cubicBezTo>
                    <a:pt x="20186" y="28542"/>
                    <a:pt x="18671" y="27803"/>
                    <a:pt x="16748" y="27951"/>
                  </a:cubicBezTo>
                  <a:cubicBezTo>
                    <a:pt x="15935" y="28061"/>
                    <a:pt x="15121" y="28283"/>
                    <a:pt x="14345" y="28616"/>
                  </a:cubicBezTo>
                  <a:cubicBezTo>
                    <a:pt x="13717" y="29614"/>
                    <a:pt x="13236" y="30686"/>
                    <a:pt x="12829" y="318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24"/>
            <p:cNvSpPr/>
            <p:nvPr/>
          </p:nvSpPr>
          <p:spPr>
            <a:xfrm>
              <a:off x="2910675" y="4733750"/>
              <a:ext cx="223700" cy="225550"/>
            </a:xfrm>
            <a:custGeom>
              <a:avLst/>
              <a:gdLst/>
              <a:ahLst/>
              <a:cxnLst/>
              <a:rect l="l" t="t" r="r" b="b"/>
              <a:pathLst>
                <a:path w="8948" h="9022" extrusionOk="0">
                  <a:moveTo>
                    <a:pt x="6286" y="74"/>
                  </a:moveTo>
                  <a:cubicBezTo>
                    <a:pt x="6840" y="1"/>
                    <a:pt x="7395" y="38"/>
                    <a:pt x="7912" y="259"/>
                  </a:cubicBezTo>
                  <a:cubicBezTo>
                    <a:pt x="8097" y="333"/>
                    <a:pt x="8245" y="481"/>
                    <a:pt x="8393" y="629"/>
                  </a:cubicBezTo>
                  <a:cubicBezTo>
                    <a:pt x="8947" y="1073"/>
                    <a:pt x="8910" y="1590"/>
                    <a:pt x="8689" y="2478"/>
                  </a:cubicBezTo>
                  <a:cubicBezTo>
                    <a:pt x="8504" y="3365"/>
                    <a:pt x="8097" y="4215"/>
                    <a:pt x="7543" y="4955"/>
                  </a:cubicBezTo>
                  <a:cubicBezTo>
                    <a:pt x="6655" y="6212"/>
                    <a:pt x="5509" y="7653"/>
                    <a:pt x="4067" y="8319"/>
                  </a:cubicBezTo>
                  <a:cubicBezTo>
                    <a:pt x="3587" y="8541"/>
                    <a:pt x="3106" y="8689"/>
                    <a:pt x="2588" y="8800"/>
                  </a:cubicBezTo>
                  <a:cubicBezTo>
                    <a:pt x="999" y="9021"/>
                    <a:pt x="1" y="8319"/>
                    <a:pt x="111" y="6729"/>
                  </a:cubicBezTo>
                  <a:cubicBezTo>
                    <a:pt x="222" y="5731"/>
                    <a:pt x="555" y="4733"/>
                    <a:pt x="1073" y="3846"/>
                  </a:cubicBezTo>
                  <a:cubicBezTo>
                    <a:pt x="1553" y="3143"/>
                    <a:pt x="2441" y="2404"/>
                    <a:pt x="3143" y="1738"/>
                  </a:cubicBezTo>
                  <a:cubicBezTo>
                    <a:pt x="4104" y="888"/>
                    <a:pt x="4955" y="185"/>
                    <a:pt x="6286" y="74"/>
                  </a:cubicBezTo>
                  <a:close/>
                  <a:moveTo>
                    <a:pt x="3587" y="2330"/>
                  </a:moveTo>
                  <a:cubicBezTo>
                    <a:pt x="2515" y="3254"/>
                    <a:pt x="1701" y="4067"/>
                    <a:pt x="1221" y="5324"/>
                  </a:cubicBezTo>
                  <a:cubicBezTo>
                    <a:pt x="1036" y="5879"/>
                    <a:pt x="703" y="6877"/>
                    <a:pt x="888" y="7432"/>
                  </a:cubicBezTo>
                  <a:cubicBezTo>
                    <a:pt x="1221" y="8467"/>
                    <a:pt x="3069" y="7912"/>
                    <a:pt x="3772" y="7580"/>
                  </a:cubicBezTo>
                  <a:cubicBezTo>
                    <a:pt x="5029" y="7025"/>
                    <a:pt x="6064" y="5694"/>
                    <a:pt x="6840" y="4548"/>
                  </a:cubicBezTo>
                  <a:cubicBezTo>
                    <a:pt x="7099" y="4215"/>
                    <a:pt x="7358" y="3809"/>
                    <a:pt x="7616" y="3439"/>
                  </a:cubicBezTo>
                  <a:cubicBezTo>
                    <a:pt x="7986" y="2699"/>
                    <a:pt x="8356" y="1479"/>
                    <a:pt x="7801" y="851"/>
                  </a:cubicBezTo>
                  <a:cubicBezTo>
                    <a:pt x="5768" y="518"/>
                    <a:pt x="4770" y="1332"/>
                    <a:pt x="3587" y="23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24"/>
            <p:cNvSpPr/>
            <p:nvPr/>
          </p:nvSpPr>
          <p:spPr>
            <a:xfrm>
              <a:off x="2986475" y="4818775"/>
              <a:ext cx="20350" cy="14825"/>
            </a:xfrm>
            <a:custGeom>
              <a:avLst/>
              <a:gdLst/>
              <a:ahLst/>
              <a:cxnLst/>
              <a:rect l="l" t="t" r="r" b="b"/>
              <a:pathLst>
                <a:path w="814" h="593" extrusionOk="0">
                  <a:moveTo>
                    <a:pt x="370" y="555"/>
                  </a:moveTo>
                  <a:cubicBezTo>
                    <a:pt x="0" y="260"/>
                    <a:pt x="813" y="1"/>
                    <a:pt x="666" y="481"/>
                  </a:cubicBezTo>
                  <a:cubicBezTo>
                    <a:pt x="555" y="518"/>
                    <a:pt x="518" y="592"/>
                    <a:pt x="370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24"/>
            <p:cNvSpPr/>
            <p:nvPr/>
          </p:nvSpPr>
          <p:spPr>
            <a:xfrm>
              <a:off x="2942100" y="4826175"/>
              <a:ext cx="47175" cy="82300"/>
            </a:xfrm>
            <a:custGeom>
              <a:avLst/>
              <a:gdLst/>
              <a:ahLst/>
              <a:cxnLst/>
              <a:rect l="l" t="t" r="r" b="b"/>
              <a:pathLst>
                <a:path w="1887" h="3292" extrusionOk="0">
                  <a:moveTo>
                    <a:pt x="1886" y="481"/>
                  </a:moveTo>
                  <a:cubicBezTo>
                    <a:pt x="1479" y="1184"/>
                    <a:pt x="592" y="1590"/>
                    <a:pt x="444" y="2626"/>
                  </a:cubicBezTo>
                  <a:cubicBezTo>
                    <a:pt x="370" y="3069"/>
                    <a:pt x="481" y="3254"/>
                    <a:pt x="259" y="3254"/>
                  </a:cubicBezTo>
                  <a:cubicBezTo>
                    <a:pt x="1" y="3291"/>
                    <a:pt x="1" y="2995"/>
                    <a:pt x="1" y="2663"/>
                  </a:cubicBezTo>
                  <a:cubicBezTo>
                    <a:pt x="111" y="2182"/>
                    <a:pt x="296" y="1738"/>
                    <a:pt x="629" y="1369"/>
                  </a:cubicBezTo>
                  <a:cubicBezTo>
                    <a:pt x="925" y="999"/>
                    <a:pt x="1516" y="1"/>
                    <a:pt x="188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24"/>
            <p:cNvSpPr/>
            <p:nvPr/>
          </p:nvSpPr>
          <p:spPr>
            <a:xfrm>
              <a:off x="3209225" y="4884400"/>
              <a:ext cx="166375" cy="232950"/>
            </a:xfrm>
            <a:custGeom>
              <a:avLst/>
              <a:gdLst/>
              <a:ahLst/>
              <a:cxnLst/>
              <a:rect l="l" t="t" r="r" b="b"/>
              <a:pathLst>
                <a:path w="6655" h="9318" extrusionOk="0">
                  <a:moveTo>
                    <a:pt x="4474" y="112"/>
                  </a:moveTo>
                  <a:cubicBezTo>
                    <a:pt x="5213" y="1"/>
                    <a:pt x="5694" y="112"/>
                    <a:pt x="6026" y="629"/>
                  </a:cubicBezTo>
                  <a:cubicBezTo>
                    <a:pt x="6211" y="814"/>
                    <a:pt x="6322" y="1036"/>
                    <a:pt x="6433" y="1258"/>
                  </a:cubicBezTo>
                  <a:cubicBezTo>
                    <a:pt x="6655" y="2293"/>
                    <a:pt x="6322" y="3217"/>
                    <a:pt x="6063" y="3957"/>
                  </a:cubicBezTo>
                  <a:cubicBezTo>
                    <a:pt x="5620" y="5435"/>
                    <a:pt x="4991" y="7099"/>
                    <a:pt x="3882" y="7949"/>
                  </a:cubicBezTo>
                  <a:cubicBezTo>
                    <a:pt x="3180" y="8467"/>
                    <a:pt x="1775" y="9317"/>
                    <a:pt x="776" y="8541"/>
                  </a:cubicBezTo>
                  <a:cubicBezTo>
                    <a:pt x="407" y="8208"/>
                    <a:pt x="148" y="7802"/>
                    <a:pt x="37" y="7321"/>
                  </a:cubicBezTo>
                  <a:cubicBezTo>
                    <a:pt x="0" y="6988"/>
                    <a:pt x="0" y="6692"/>
                    <a:pt x="37" y="6397"/>
                  </a:cubicBezTo>
                  <a:cubicBezTo>
                    <a:pt x="148" y="4622"/>
                    <a:pt x="813" y="2700"/>
                    <a:pt x="1664" y="1664"/>
                  </a:cubicBezTo>
                  <a:cubicBezTo>
                    <a:pt x="2403" y="814"/>
                    <a:pt x="3401" y="297"/>
                    <a:pt x="4474" y="112"/>
                  </a:cubicBezTo>
                  <a:close/>
                  <a:moveTo>
                    <a:pt x="3106" y="1406"/>
                  </a:moveTo>
                  <a:cubicBezTo>
                    <a:pt x="1959" y="2145"/>
                    <a:pt x="1146" y="3994"/>
                    <a:pt x="887" y="5620"/>
                  </a:cubicBezTo>
                  <a:cubicBezTo>
                    <a:pt x="702" y="6692"/>
                    <a:pt x="739" y="7949"/>
                    <a:pt x="1590" y="8097"/>
                  </a:cubicBezTo>
                  <a:cubicBezTo>
                    <a:pt x="2255" y="8208"/>
                    <a:pt x="3253" y="7469"/>
                    <a:pt x="3586" y="7210"/>
                  </a:cubicBezTo>
                  <a:cubicBezTo>
                    <a:pt x="4474" y="6434"/>
                    <a:pt x="4991" y="4955"/>
                    <a:pt x="5361" y="3735"/>
                  </a:cubicBezTo>
                  <a:cubicBezTo>
                    <a:pt x="5620" y="3032"/>
                    <a:pt x="5767" y="2256"/>
                    <a:pt x="5694" y="1480"/>
                  </a:cubicBezTo>
                  <a:cubicBezTo>
                    <a:pt x="5509" y="1295"/>
                    <a:pt x="5472" y="962"/>
                    <a:pt x="5213" y="814"/>
                  </a:cubicBezTo>
                  <a:cubicBezTo>
                    <a:pt x="4474" y="814"/>
                    <a:pt x="3734" y="1036"/>
                    <a:pt x="3106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4"/>
            <p:cNvSpPr/>
            <p:nvPr/>
          </p:nvSpPr>
          <p:spPr>
            <a:xfrm>
              <a:off x="3296100" y="4913975"/>
              <a:ext cx="42525" cy="58250"/>
            </a:xfrm>
            <a:custGeom>
              <a:avLst/>
              <a:gdLst/>
              <a:ahLst/>
              <a:cxnLst/>
              <a:rect l="l" t="t" r="r" b="b"/>
              <a:pathLst>
                <a:path w="1701" h="2330" extrusionOk="0">
                  <a:moveTo>
                    <a:pt x="1331" y="223"/>
                  </a:moveTo>
                  <a:cubicBezTo>
                    <a:pt x="1590" y="629"/>
                    <a:pt x="1701" y="1923"/>
                    <a:pt x="1368" y="2330"/>
                  </a:cubicBezTo>
                  <a:cubicBezTo>
                    <a:pt x="888" y="2182"/>
                    <a:pt x="1368" y="999"/>
                    <a:pt x="1035" y="592"/>
                  </a:cubicBezTo>
                  <a:cubicBezTo>
                    <a:pt x="666" y="481"/>
                    <a:pt x="666" y="814"/>
                    <a:pt x="333" y="814"/>
                  </a:cubicBezTo>
                  <a:cubicBezTo>
                    <a:pt x="0" y="371"/>
                    <a:pt x="851" y="1"/>
                    <a:pt x="133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1" name="Google Shape;1891;p24"/>
          <p:cNvSpPr/>
          <p:nvPr/>
        </p:nvSpPr>
        <p:spPr>
          <a:xfrm rot="-315008">
            <a:off x="383737" y="337685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24"/>
          <p:cNvSpPr/>
          <p:nvPr/>
        </p:nvSpPr>
        <p:spPr>
          <a:xfrm rot="-315008">
            <a:off x="8564787" y="431307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3" name="Google Shape;1893;p24"/>
          <p:cNvSpPr/>
          <p:nvPr/>
        </p:nvSpPr>
        <p:spPr>
          <a:xfrm rot="1488647">
            <a:off x="2221414" y="1554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5" name="Google Shape;1895;p25"/>
          <p:cNvGrpSpPr/>
          <p:nvPr/>
        </p:nvGrpSpPr>
        <p:grpSpPr>
          <a:xfrm rot="-666750">
            <a:off x="2380106" y="271054"/>
            <a:ext cx="1079498" cy="740336"/>
            <a:chOff x="1640725" y="1971125"/>
            <a:chExt cx="835575" cy="573050"/>
          </a:xfrm>
        </p:grpSpPr>
        <p:sp>
          <p:nvSpPr>
            <p:cNvPr id="1896" name="Google Shape;1896;p25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25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25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25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25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25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25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25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25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25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25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25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25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25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25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25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25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3" name="Google Shape;1913;p25"/>
          <p:cNvSpPr/>
          <p:nvPr/>
        </p:nvSpPr>
        <p:spPr>
          <a:xfrm>
            <a:off x="7741497" y="585439"/>
            <a:ext cx="965228" cy="1314295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4" name="Google Shape;1914;p25"/>
          <p:cNvGrpSpPr/>
          <p:nvPr/>
        </p:nvGrpSpPr>
        <p:grpSpPr>
          <a:xfrm rot="1313390">
            <a:off x="604789" y="-248542"/>
            <a:ext cx="1130638" cy="1137928"/>
            <a:chOff x="1658300" y="3091325"/>
            <a:chExt cx="717250" cy="721875"/>
          </a:xfrm>
        </p:grpSpPr>
        <p:sp>
          <p:nvSpPr>
            <p:cNvPr id="1915" name="Google Shape;1915;p25"/>
            <p:cNvSpPr/>
            <p:nvPr/>
          </p:nvSpPr>
          <p:spPr>
            <a:xfrm>
              <a:off x="1658300" y="3091325"/>
              <a:ext cx="717250" cy="721875"/>
            </a:xfrm>
            <a:custGeom>
              <a:avLst/>
              <a:gdLst/>
              <a:ahLst/>
              <a:cxnLst/>
              <a:rect l="l" t="t" r="r" b="b"/>
              <a:pathLst>
                <a:path w="28690" h="28875" extrusionOk="0">
                  <a:moveTo>
                    <a:pt x="20186" y="5472"/>
                  </a:moveTo>
                  <a:cubicBezTo>
                    <a:pt x="21406" y="5546"/>
                    <a:pt x="22626" y="5472"/>
                    <a:pt x="23735" y="5583"/>
                  </a:cubicBezTo>
                  <a:cubicBezTo>
                    <a:pt x="24734" y="5620"/>
                    <a:pt x="25732" y="5842"/>
                    <a:pt x="26656" y="6249"/>
                  </a:cubicBezTo>
                  <a:cubicBezTo>
                    <a:pt x="27137" y="6618"/>
                    <a:pt x="27543" y="7062"/>
                    <a:pt x="27876" y="7580"/>
                  </a:cubicBezTo>
                  <a:cubicBezTo>
                    <a:pt x="28394" y="8356"/>
                    <a:pt x="28542" y="9539"/>
                    <a:pt x="28652" y="10796"/>
                  </a:cubicBezTo>
                  <a:cubicBezTo>
                    <a:pt x="28689" y="12719"/>
                    <a:pt x="28616" y="14604"/>
                    <a:pt x="28431" y="16490"/>
                  </a:cubicBezTo>
                  <a:cubicBezTo>
                    <a:pt x="28246" y="19669"/>
                    <a:pt x="28652" y="23181"/>
                    <a:pt x="27876" y="25658"/>
                  </a:cubicBezTo>
                  <a:cubicBezTo>
                    <a:pt x="27728" y="26361"/>
                    <a:pt x="27248" y="26989"/>
                    <a:pt x="26656" y="27359"/>
                  </a:cubicBezTo>
                  <a:cubicBezTo>
                    <a:pt x="26397" y="27581"/>
                    <a:pt x="26102" y="27766"/>
                    <a:pt x="25769" y="27877"/>
                  </a:cubicBezTo>
                  <a:cubicBezTo>
                    <a:pt x="25362" y="27950"/>
                    <a:pt x="24845" y="27840"/>
                    <a:pt x="24401" y="27877"/>
                  </a:cubicBezTo>
                  <a:cubicBezTo>
                    <a:pt x="23144" y="27950"/>
                    <a:pt x="21739" y="28320"/>
                    <a:pt x="20445" y="28320"/>
                  </a:cubicBezTo>
                  <a:cubicBezTo>
                    <a:pt x="18707" y="28320"/>
                    <a:pt x="16822" y="28357"/>
                    <a:pt x="14788" y="28468"/>
                  </a:cubicBezTo>
                  <a:cubicBezTo>
                    <a:pt x="13125" y="28579"/>
                    <a:pt x="11054" y="28690"/>
                    <a:pt x="9169" y="28690"/>
                  </a:cubicBezTo>
                  <a:cubicBezTo>
                    <a:pt x="7468" y="28690"/>
                    <a:pt x="4917" y="28875"/>
                    <a:pt x="3771" y="28283"/>
                  </a:cubicBezTo>
                  <a:cubicBezTo>
                    <a:pt x="3254" y="28024"/>
                    <a:pt x="2847" y="27211"/>
                    <a:pt x="2477" y="26583"/>
                  </a:cubicBezTo>
                  <a:cubicBezTo>
                    <a:pt x="2144" y="25843"/>
                    <a:pt x="1886" y="25104"/>
                    <a:pt x="1738" y="24327"/>
                  </a:cubicBezTo>
                  <a:cubicBezTo>
                    <a:pt x="1553" y="23477"/>
                    <a:pt x="1405" y="22627"/>
                    <a:pt x="1294" y="21776"/>
                  </a:cubicBezTo>
                  <a:cubicBezTo>
                    <a:pt x="1146" y="20852"/>
                    <a:pt x="1146" y="19928"/>
                    <a:pt x="1072" y="19041"/>
                  </a:cubicBezTo>
                  <a:cubicBezTo>
                    <a:pt x="961" y="18153"/>
                    <a:pt x="777" y="17340"/>
                    <a:pt x="703" y="16416"/>
                  </a:cubicBezTo>
                  <a:cubicBezTo>
                    <a:pt x="592" y="15491"/>
                    <a:pt x="518" y="14641"/>
                    <a:pt x="444" y="13680"/>
                  </a:cubicBezTo>
                  <a:cubicBezTo>
                    <a:pt x="333" y="11942"/>
                    <a:pt x="0" y="9576"/>
                    <a:pt x="740" y="8356"/>
                  </a:cubicBezTo>
                  <a:cubicBezTo>
                    <a:pt x="1220" y="7580"/>
                    <a:pt x="2034" y="7062"/>
                    <a:pt x="2921" y="6877"/>
                  </a:cubicBezTo>
                  <a:cubicBezTo>
                    <a:pt x="3586" y="6729"/>
                    <a:pt x="4400" y="6803"/>
                    <a:pt x="5139" y="6692"/>
                  </a:cubicBezTo>
                  <a:cubicBezTo>
                    <a:pt x="5915" y="6581"/>
                    <a:pt x="6581" y="6507"/>
                    <a:pt x="7246" y="6433"/>
                  </a:cubicBezTo>
                  <a:cubicBezTo>
                    <a:pt x="6988" y="5250"/>
                    <a:pt x="6470" y="3883"/>
                    <a:pt x="6914" y="2662"/>
                  </a:cubicBezTo>
                  <a:cubicBezTo>
                    <a:pt x="7173" y="2182"/>
                    <a:pt x="7542" y="1775"/>
                    <a:pt x="7986" y="1516"/>
                  </a:cubicBezTo>
                  <a:cubicBezTo>
                    <a:pt x="9243" y="740"/>
                    <a:pt x="11276" y="407"/>
                    <a:pt x="13162" y="259"/>
                  </a:cubicBezTo>
                  <a:cubicBezTo>
                    <a:pt x="13827" y="222"/>
                    <a:pt x="14604" y="148"/>
                    <a:pt x="15158" y="75"/>
                  </a:cubicBezTo>
                  <a:cubicBezTo>
                    <a:pt x="16230" y="1"/>
                    <a:pt x="17266" y="148"/>
                    <a:pt x="18264" y="481"/>
                  </a:cubicBezTo>
                  <a:cubicBezTo>
                    <a:pt x="18744" y="629"/>
                    <a:pt x="19373" y="1590"/>
                    <a:pt x="19595" y="2071"/>
                  </a:cubicBezTo>
                  <a:cubicBezTo>
                    <a:pt x="20001" y="3032"/>
                    <a:pt x="20038" y="4252"/>
                    <a:pt x="20186" y="5472"/>
                  </a:cubicBezTo>
                  <a:close/>
                  <a:moveTo>
                    <a:pt x="18892" y="2330"/>
                  </a:moveTo>
                  <a:cubicBezTo>
                    <a:pt x="18449" y="1332"/>
                    <a:pt x="17598" y="962"/>
                    <a:pt x="16267" y="814"/>
                  </a:cubicBezTo>
                  <a:cubicBezTo>
                    <a:pt x="15935" y="814"/>
                    <a:pt x="15639" y="814"/>
                    <a:pt x="15343" y="814"/>
                  </a:cubicBezTo>
                  <a:cubicBezTo>
                    <a:pt x="13125" y="999"/>
                    <a:pt x="10093" y="1147"/>
                    <a:pt x="8466" y="2108"/>
                  </a:cubicBezTo>
                  <a:cubicBezTo>
                    <a:pt x="7764" y="2515"/>
                    <a:pt x="7431" y="3069"/>
                    <a:pt x="7542" y="4141"/>
                  </a:cubicBezTo>
                  <a:cubicBezTo>
                    <a:pt x="7653" y="4881"/>
                    <a:pt x="7801" y="5657"/>
                    <a:pt x="8023" y="6397"/>
                  </a:cubicBezTo>
                  <a:cubicBezTo>
                    <a:pt x="9613" y="6470"/>
                    <a:pt x="11202" y="6138"/>
                    <a:pt x="12755" y="6027"/>
                  </a:cubicBezTo>
                  <a:cubicBezTo>
                    <a:pt x="13347" y="6027"/>
                    <a:pt x="13901" y="6064"/>
                    <a:pt x="14456" y="6027"/>
                  </a:cubicBezTo>
                  <a:cubicBezTo>
                    <a:pt x="14899" y="5990"/>
                    <a:pt x="15343" y="5916"/>
                    <a:pt x="15787" y="5768"/>
                  </a:cubicBezTo>
                  <a:cubicBezTo>
                    <a:pt x="16933" y="5583"/>
                    <a:pt x="18190" y="5731"/>
                    <a:pt x="19410" y="5583"/>
                  </a:cubicBezTo>
                  <a:cubicBezTo>
                    <a:pt x="19299" y="4363"/>
                    <a:pt x="19299" y="3291"/>
                    <a:pt x="18892" y="2330"/>
                  </a:cubicBezTo>
                  <a:close/>
                  <a:moveTo>
                    <a:pt x="17598" y="6433"/>
                  </a:moveTo>
                  <a:cubicBezTo>
                    <a:pt x="16896" y="6433"/>
                    <a:pt x="16230" y="6618"/>
                    <a:pt x="15491" y="6692"/>
                  </a:cubicBezTo>
                  <a:cubicBezTo>
                    <a:pt x="14123" y="6803"/>
                    <a:pt x="12570" y="6840"/>
                    <a:pt x="11054" y="6988"/>
                  </a:cubicBezTo>
                  <a:cubicBezTo>
                    <a:pt x="9760" y="7099"/>
                    <a:pt x="8060" y="7099"/>
                    <a:pt x="6618" y="7284"/>
                  </a:cubicBezTo>
                  <a:cubicBezTo>
                    <a:pt x="5879" y="7358"/>
                    <a:pt x="5176" y="7395"/>
                    <a:pt x="4474" y="7506"/>
                  </a:cubicBezTo>
                  <a:cubicBezTo>
                    <a:pt x="3697" y="7617"/>
                    <a:pt x="2958" y="7580"/>
                    <a:pt x="2403" y="7838"/>
                  </a:cubicBezTo>
                  <a:cubicBezTo>
                    <a:pt x="1997" y="8060"/>
                    <a:pt x="1590" y="8356"/>
                    <a:pt x="1331" y="8763"/>
                  </a:cubicBezTo>
                  <a:cubicBezTo>
                    <a:pt x="740" y="9798"/>
                    <a:pt x="1109" y="12460"/>
                    <a:pt x="1220" y="13791"/>
                  </a:cubicBezTo>
                  <a:cubicBezTo>
                    <a:pt x="1257" y="14567"/>
                    <a:pt x="1331" y="15270"/>
                    <a:pt x="1405" y="15972"/>
                  </a:cubicBezTo>
                  <a:cubicBezTo>
                    <a:pt x="1516" y="17303"/>
                    <a:pt x="1886" y="18893"/>
                    <a:pt x="1923" y="20261"/>
                  </a:cubicBezTo>
                  <a:cubicBezTo>
                    <a:pt x="1997" y="21665"/>
                    <a:pt x="2181" y="23033"/>
                    <a:pt x="2551" y="24364"/>
                  </a:cubicBezTo>
                  <a:cubicBezTo>
                    <a:pt x="2662" y="24993"/>
                    <a:pt x="2884" y="25621"/>
                    <a:pt x="3143" y="26176"/>
                  </a:cubicBezTo>
                  <a:cubicBezTo>
                    <a:pt x="3401" y="26620"/>
                    <a:pt x="3771" y="27396"/>
                    <a:pt x="4141" y="27618"/>
                  </a:cubicBezTo>
                  <a:cubicBezTo>
                    <a:pt x="4658" y="27877"/>
                    <a:pt x="5805" y="27913"/>
                    <a:pt x="6692" y="27950"/>
                  </a:cubicBezTo>
                  <a:cubicBezTo>
                    <a:pt x="8725" y="27987"/>
                    <a:pt x="10648" y="27803"/>
                    <a:pt x="12201" y="27803"/>
                  </a:cubicBezTo>
                  <a:cubicBezTo>
                    <a:pt x="13458" y="27803"/>
                    <a:pt x="15639" y="27766"/>
                    <a:pt x="17413" y="27655"/>
                  </a:cubicBezTo>
                  <a:cubicBezTo>
                    <a:pt x="18375" y="27581"/>
                    <a:pt x="19336" y="27581"/>
                    <a:pt x="20260" y="27581"/>
                  </a:cubicBezTo>
                  <a:cubicBezTo>
                    <a:pt x="21554" y="27581"/>
                    <a:pt x="22922" y="27211"/>
                    <a:pt x="24179" y="27100"/>
                  </a:cubicBezTo>
                  <a:cubicBezTo>
                    <a:pt x="24660" y="27063"/>
                    <a:pt x="25177" y="27174"/>
                    <a:pt x="25584" y="27100"/>
                  </a:cubicBezTo>
                  <a:cubicBezTo>
                    <a:pt x="26028" y="26915"/>
                    <a:pt x="26471" y="26656"/>
                    <a:pt x="26767" y="26287"/>
                  </a:cubicBezTo>
                  <a:cubicBezTo>
                    <a:pt x="27063" y="25695"/>
                    <a:pt x="27285" y="25067"/>
                    <a:pt x="27359" y="24438"/>
                  </a:cubicBezTo>
                  <a:cubicBezTo>
                    <a:pt x="27469" y="23699"/>
                    <a:pt x="27543" y="22922"/>
                    <a:pt x="27543" y="22183"/>
                  </a:cubicBezTo>
                  <a:cubicBezTo>
                    <a:pt x="27543" y="20519"/>
                    <a:pt x="27691" y="19004"/>
                    <a:pt x="27691" y="17451"/>
                  </a:cubicBezTo>
                  <a:cubicBezTo>
                    <a:pt x="27691" y="15676"/>
                    <a:pt x="27876" y="14863"/>
                    <a:pt x="27876" y="13088"/>
                  </a:cubicBezTo>
                  <a:cubicBezTo>
                    <a:pt x="27876" y="11462"/>
                    <a:pt x="27950" y="9687"/>
                    <a:pt x="27543" y="8578"/>
                  </a:cubicBezTo>
                  <a:cubicBezTo>
                    <a:pt x="27248" y="7875"/>
                    <a:pt x="26767" y="7321"/>
                    <a:pt x="26138" y="6877"/>
                  </a:cubicBezTo>
                  <a:cubicBezTo>
                    <a:pt x="25251" y="6397"/>
                    <a:pt x="24068" y="6360"/>
                    <a:pt x="22848" y="6286"/>
                  </a:cubicBezTo>
                  <a:cubicBezTo>
                    <a:pt x="21887" y="6212"/>
                    <a:pt x="20889" y="6212"/>
                    <a:pt x="19927" y="6286"/>
                  </a:cubicBezTo>
                  <a:cubicBezTo>
                    <a:pt x="19151" y="6360"/>
                    <a:pt x="18375" y="6397"/>
                    <a:pt x="17598" y="63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25"/>
            <p:cNvSpPr/>
            <p:nvPr/>
          </p:nvSpPr>
          <p:spPr>
            <a:xfrm>
              <a:off x="1979925" y="3122750"/>
              <a:ext cx="136825" cy="48100"/>
            </a:xfrm>
            <a:custGeom>
              <a:avLst/>
              <a:gdLst/>
              <a:ahLst/>
              <a:cxnLst/>
              <a:rect l="l" t="t" r="r" b="b"/>
              <a:pathLst>
                <a:path w="5473" h="1924" extrusionOk="0">
                  <a:moveTo>
                    <a:pt x="5251" y="1923"/>
                  </a:moveTo>
                  <a:cubicBezTo>
                    <a:pt x="4844" y="1849"/>
                    <a:pt x="4918" y="1332"/>
                    <a:pt x="4696" y="1073"/>
                  </a:cubicBezTo>
                  <a:cubicBezTo>
                    <a:pt x="4474" y="814"/>
                    <a:pt x="4290" y="777"/>
                    <a:pt x="4105" y="555"/>
                  </a:cubicBezTo>
                  <a:cubicBezTo>
                    <a:pt x="3144" y="259"/>
                    <a:pt x="1739" y="555"/>
                    <a:pt x="740" y="629"/>
                  </a:cubicBezTo>
                  <a:cubicBezTo>
                    <a:pt x="482" y="629"/>
                    <a:pt x="112" y="703"/>
                    <a:pt x="1" y="444"/>
                  </a:cubicBezTo>
                  <a:cubicBezTo>
                    <a:pt x="38" y="112"/>
                    <a:pt x="408" y="222"/>
                    <a:pt x="703" y="185"/>
                  </a:cubicBezTo>
                  <a:cubicBezTo>
                    <a:pt x="1591" y="38"/>
                    <a:pt x="2552" y="1"/>
                    <a:pt x="3476" y="1"/>
                  </a:cubicBezTo>
                  <a:cubicBezTo>
                    <a:pt x="4253" y="75"/>
                    <a:pt x="4955" y="555"/>
                    <a:pt x="5325" y="1295"/>
                  </a:cubicBezTo>
                  <a:cubicBezTo>
                    <a:pt x="5288" y="1553"/>
                    <a:pt x="5473" y="1812"/>
                    <a:pt x="5251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25"/>
            <p:cNvSpPr/>
            <p:nvPr/>
          </p:nvSpPr>
          <p:spPr>
            <a:xfrm>
              <a:off x="1937425" y="3129225"/>
              <a:ext cx="19425" cy="14800"/>
            </a:xfrm>
            <a:custGeom>
              <a:avLst/>
              <a:gdLst/>
              <a:ahLst/>
              <a:cxnLst/>
              <a:rect l="l" t="t" r="r" b="b"/>
              <a:pathLst>
                <a:path w="777" h="592" extrusionOk="0">
                  <a:moveTo>
                    <a:pt x="555" y="74"/>
                  </a:moveTo>
                  <a:cubicBezTo>
                    <a:pt x="777" y="444"/>
                    <a:pt x="0" y="592"/>
                    <a:pt x="148" y="111"/>
                  </a:cubicBezTo>
                  <a:cubicBezTo>
                    <a:pt x="259" y="0"/>
                    <a:pt x="407" y="0"/>
                    <a:pt x="55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25"/>
            <p:cNvSpPr/>
            <p:nvPr/>
          </p:nvSpPr>
          <p:spPr>
            <a:xfrm>
              <a:off x="1857925" y="3134775"/>
              <a:ext cx="73050" cy="67500"/>
            </a:xfrm>
            <a:custGeom>
              <a:avLst/>
              <a:gdLst/>
              <a:ahLst/>
              <a:cxnLst/>
              <a:rect l="l" t="t" r="r" b="b"/>
              <a:pathLst>
                <a:path w="2922" h="2700" extrusionOk="0">
                  <a:moveTo>
                    <a:pt x="2663" y="37"/>
                  </a:moveTo>
                  <a:cubicBezTo>
                    <a:pt x="2811" y="37"/>
                    <a:pt x="2885" y="37"/>
                    <a:pt x="2885" y="185"/>
                  </a:cubicBezTo>
                  <a:cubicBezTo>
                    <a:pt x="2922" y="407"/>
                    <a:pt x="2441" y="481"/>
                    <a:pt x="2256" y="555"/>
                  </a:cubicBezTo>
                  <a:cubicBezTo>
                    <a:pt x="1628" y="814"/>
                    <a:pt x="629" y="1331"/>
                    <a:pt x="518" y="1886"/>
                  </a:cubicBezTo>
                  <a:cubicBezTo>
                    <a:pt x="481" y="2034"/>
                    <a:pt x="629" y="2662"/>
                    <a:pt x="297" y="2699"/>
                  </a:cubicBezTo>
                  <a:cubicBezTo>
                    <a:pt x="1" y="2699"/>
                    <a:pt x="38" y="2218"/>
                    <a:pt x="75" y="1886"/>
                  </a:cubicBezTo>
                  <a:cubicBezTo>
                    <a:pt x="223" y="1442"/>
                    <a:pt x="518" y="1072"/>
                    <a:pt x="925" y="814"/>
                  </a:cubicBezTo>
                  <a:cubicBezTo>
                    <a:pt x="1221" y="592"/>
                    <a:pt x="2219" y="0"/>
                    <a:pt x="266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25"/>
            <p:cNvSpPr/>
            <p:nvPr/>
          </p:nvSpPr>
          <p:spPr>
            <a:xfrm>
              <a:off x="1876425" y="3146775"/>
              <a:ext cx="208900" cy="92450"/>
            </a:xfrm>
            <a:custGeom>
              <a:avLst/>
              <a:gdLst/>
              <a:ahLst/>
              <a:cxnLst/>
              <a:rect l="l" t="t" r="r" b="b"/>
              <a:pathLst>
                <a:path w="8356" h="3698" extrusionOk="0">
                  <a:moveTo>
                    <a:pt x="5953" y="149"/>
                  </a:moveTo>
                  <a:cubicBezTo>
                    <a:pt x="6322" y="112"/>
                    <a:pt x="7247" y="1"/>
                    <a:pt x="7653" y="297"/>
                  </a:cubicBezTo>
                  <a:cubicBezTo>
                    <a:pt x="8171" y="814"/>
                    <a:pt x="8356" y="1554"/>
                    <a:pt x="8208" y="2256"/>
                  </a:cubicBezTo>
                  <a:cubicBezTo>
                    <a:pt x="8060" y="2700"/>
                    <a:pt x="7431" y="2922"/>
                    <a:pt x="6766" y="3032"/>
                  </a:cubicBezTo>
                  <a:cubicBezTo>
                    <a:pt x="6137" y="3143"/>
                    <a:pt x="5583" y="3291"/>
                    <a:pt x="4917" y="3365"/>
                  </a:cubicBezTo>
                  <a:cubicBezTo>
                    <a:pt x="4437" y="3402"/>
                    <a:pt x="3882" y="3328"/>
                    <a:pt x="3328" y="3365"/>
                  </a:cubicBezTo>
                  <a:cubicBezTo>
                    <a:pt x="2958" y="3402"/>
                    <a:pt x="2551" y="3476"/>
                    <a:pt x="2182" y="3550"/>
                  </a:cubicBezTo>
                  <a:cubicBezTo>
                    <a:pt x="1812" y="3661"/>
                    <a:pt x="1405" y="3698"/>
                    <a:pt x="1035" y="3661"/>
                  </a:cubicBezTo>
                  <a:cubicBezTo>
                    <a:pt x="740" y="3587"/>
                    <a:pt x="407" y="3069"/>
                    <a:pt x="370" y="2922"/>
                  </a:cubicBezTo>
                  <a:cubicBezTo>
                    <a:pt x="0" y="1701"/>
                    <a:pt x="666" y="1110"/>
                    <a:pt x="1442" y="777"/>
                  </a:cubicBezTo>
                  <a:cubicBezTo>
                    <a:pt x="2625" y="297"/>
                    <a:pt x="4511" y="260"/>
                    <a:pt x="5953" y="149"/>
                  </a:cubicBezTo>
                  <a:close/>
                  <a:moveTo>
                    <a:pt x="7099" y="925"/>
                  </a:moveTo>
                  <a:cubicBezTo>
                    <a:pt x="5065" y="888"/>
                    <a:pt x="2440" y="925"/>
                    <a:pt x="1109" y="1849"/>
                  </a:cubicBezTo>
                  <a:cubicBezTo>
                    <a:pt x="1035" y="2182"/>
                    <a:pt x="1035" y="2552"/>
                    <a:pt x="1183" y="2885"/>
                  </a:cubicBezTo>
                  <a:cubicBezTo>
                    <a:pt x="1923" y="2885"/>
                    <a:pt x="2699" y="2626"/>
                    <a:pt x="3586" y="2589"/>
                  </a:cubicBezTo>
                  <a:cubicBezTo>
                    <a:pt x="4030" y="2552"/>
                    <a:pt x="4511" y="2589"/>
                    <a:pt x="4954" y="2589"/>
                  </a:cubicBezTo>
                  <a:cubicBezTo>
                    <a:pt x="5435" y="2552"/>
                    <a:pt x="5879" y="2404"/>
                    <a:pt x="6322" y="2330"/>
                  </a:cubicBezTo>
                  <a:cubicBezTo>
                    <a:pt x="6729" y="2330"/>
                    <a:pt x="7173" y="2182"/>
                    <a:pt x="7468" y="1923"/>
                  </a:cubicBezTo>
                  <a:cubicBezTo>
                    <a:pt x="7505" y="1554"/>
                    <a:pt x="7394" y="1184"/>
                    <a:pt x="7099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25"/>
            <p:cNvSpPr/>
            <p:nvPr/>
          </p:nvSpPr>
          <p:spPr>
            <a:xfrm>
              <a:off x="2107475" y="3180050"/>
              <a:ext cx="13900" cy="17600"/>
            </a:xfrm>
            <a:custGeom>
              <a:avLst/>
              <a:gdLst/>
              <a:ahLst/>
              <a:cxnLst/>
              <a:rect l="l" t="t" r="r" b="b"/>
              <a:pathLst>
                <a:path w="556" h="704" extrusionOk="0">
                  <a:moveTo>
                    <a:pt x="445" y="112"/>
                  </a:moveTo>
                  <a:cubicBezTo>
                    <a:pt x="556" y="260"/>
                    <a:pt x="556" y="666"/>
                    <a:pt x="297" y="703"/>
                  </a:cubicBezTo>
                  <a:cubicBezTo>
                    <a:pt x="1" y="703"/>
                    <a:pt x="1" y="1"/>
                    <a:pt x="44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25"/>
            <p:cNvSpPr/>
            <p:nvPr/>
          </p:nvSpPr>
          <p:spPr>
            <a:xfrm>
              <a:off x="2062200" y="3270625"/>
              <a:ext cx="212600" cy="24075"/>
            </a:xfrm>
            <a:custGeom>
              <a:avLst/>
              <a:gdLst/>
              <a:ahLst/>
              <a:cxnLst/>
              <a:rect l="l" t="t" r="r" b="b"/>
              <a:pathLst>
                <a:path w="8504" h="963" extrusionOk="0">
                  <a:moveTo>
                    <a:pt x="8504" y="223"/>
                  </a:moveTo>
                  <a:cubicBezTo>
                    <a:pt x="8467" y="629"/>
                    <a:pt x="7801" y="482"/>
                    <a:pt x="7505" y="482"/>
                  </a:cubicBezTo>
                  <a:cubicBezTo>
                    <a:pt x="6027" y="555"/>
                    <a:pt x="4067" y="519"/>
                    <a:pt x="2625" y="592"/>
                  </a:cubicBezTo>
                  <a:cubicBezTo>
                    <a:pt x="2293" y="592"/>
                    <a:pt x="1849" y="666"/>
                    <a:pt x="1220" y="703"/>
                  </a:cubicBezTo>
                  <a:cubicBezTo>
                    <a:pt x="888" y="740"/>
                    <a:pt x="111" y="962"/>
                    <a:pt x="74" y="703"/>
                  </a:cubicBezTo>
                  <a:cubicBezTo>
                    <a:pt x="0" y="445"/>
                    <a:pt x="407" y="408"/>
                    <a:pt x="666" y="371"/>
                  </a:cubicBezTo>
                  <a:cubicBezTo>
                    <a:pt x="1405" y="297"/>
                    <a:pt x="2514" y="186"/>
                    <a:pt x="3291" y="186"/>
                  </a:cubicBezTo>
                  <a:cubicBezTo>
                    <a:pt x="4807" y="112"/>
                    <a:pt x="6211" y="186"/>
                    <a:pt x="7395" y="75"/>
                  </a:cubicBezTo>
                  <a:cubicBezTo>
                    <a:pt x="7727" y="38"/>
                    <a:pt x="8393" y="1"/>
                    <a:pt x="850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25"/>
            <p:cNvSpPr/>
            <p:nvPr/>
          </p:nvSpPr>
          <p:spPr>
            <a:xfrm>
              <a:off x="2003975" y="3279875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518" y="222"/>
                  </a:moveTo>
                  <a:cubicBezTo>
                    <a:pt x="555" y="444"/>
                    <a:pt x="444" y="555"/>
                    <a:pt x="222" y="518"/>
                  </a:cubicBezTo>
                  <a:cubicBezTo>
                    <a:pt x="0" y="333"/>
                    <a:pt x="296" y="1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25"/>
            <p:cNvSpPr/>
            <p:nvPr/>
          </p:nvSpPr>
          <p:spPr>
            <a:xfrm>
              <a:off x="1826500" y="3281725"/>
              <a:ext cx="166400" cy="29600"/>
            </a:xfrm>
            <a:custGeom>
              <a:avLst/>
              <a:gdLst/>
              <a:ahLst/>
              <a:cxnLst/>
              <a:rect l="l" t="t" r="r" b="b"/>
              <a:pathLst>
                <a:path w="6656" h="1184" extrusionOk="0">
                  <a:moveTo>
                    <a:pt x="6656" y="333"/>
                  </a:moveTo>
                  <a:cubicBezTo>
                    <a:pt x="6545" y="592"/>
                    <a:pt x="6064" y="592"/>
                    <a:pt x="5805" y="592"/>
                  </a:cubicBezTo>
                  <a:cubicBezTo>
                    <a:pt x="5362" y="629"/>
                    <a:pt x="4807" y="555"/>
                    <a:pt x="4289" y="592"/>
                  </a:cubicBezTo>
                  <a:cubicBezTo>
                    <a:pt x="3106" y="666"/>
                    <a:pt x="1960" y="888"/>
                    <a:pt x="814" y="999"/>
                  </a:cubicBezTo>
                  <a:cubicBezTo>
                    <a:pt x="555" y="1036"/>
                    <a:pt x="112" y="1184"/>
                    <a:pt x="1" y="814"/>
                  </a:cubicBezTo>
                  <a:cubicBezTo>
                    <a:pt x="223" y="518"/>
                    <a:pt x="666" y="629"/>
                    <a:pt x="999" y="592"/>
                  </a:cubicBezTo>
                  <a:cubicBezTo>
                    <a:pt x="2071" y="481"/>
                    <a:pt x="3180" y="259"/>
                    <a:pt x="4326" y="185"/>
                  </a:cubicBezTo>
                  <a:cubicBezTo>
                    <a:pt x="4807" y="148"/>
                    <a:pt x="5362" y="222"/>
                    <a:pt x="5842" y="185"/>
                  </a:cubicBezTo>
                  <a:cubicBezTo>
                    <a:pt x="6064" y="185"/>
                    <a:pt x="6582" y="1"/>
                    <a:pt x="6656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25"/>
            <p:cNvSpPr/>
            <p:nvPr/>
          </p:nvSpPr>
          <p:spPr>
            <a:xfrm>
              <a:off x="1784000" y="3297450"/>
              <a:ext cx="13875" cy="12950"/>
            </a:xfrm>
            <a:custGeom>
              <a:avLst/>
              <a:gdLst/>
              <a:ahLst/>
              <a:cxnLst/>
              <a:rect l="l" t="t" r="r" b="b"/>
              <a:pathLst>
                <a:path w="555" h="518" extrusionOk="0">
                  <a:moveTo>
                    <a:pt x="555" y="222"/>
                  </a:moveTo>
                  <a:cubicBezTo>
                    <a:pt x="555" y="333"/>
                    <a:pt x="518" y="444"/>
                    <a:pt x="444" y="518"/>
                  </a:cubicBezTo>
                  <a:lnTo>
                    <a:pt x="296" y="518"/>
                  </a:lnTo>
                  <a:cubicBezTo>
                    <a:pt x="0" y="370"/>
                    <a:pt x="296" y="0"/>
                    <a:pt x="555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25"/>
            <p:cNvSpPr/>
            <p:nvPr/>
          </p:nvSpPr>
          <p:spPr>
            <a:xfrm>
              <a:off x="1708200" y="3303900"/>
              <a:ext cx="64725" cy="79525"/>
            </a:xfrm>
            <a:custGeom>
              <a:avLst/>
              <a:gdLst/>
              <a:ahLst/>
              <a:cxnLst/>
              <a:rect l="l" t="t" r="r" b="b"/>
              <a:pathLst>
                <a:path w="2589" h="3181" extrusionOk="0">
                  <a:moveTo>
                    <a:pt x="2293" y="1"/>
                  </a:moveTo>
                  <a:cubicBezTo>
                    <a:pt x="2515" y="1"/>
                    <a:pt x="2552" y="1"/>
                    <a:pt x="2552" y="149"/>
                  </a:cubicBezTo>
                  <a:cubicBezTo>
                    <a:pt x="2589" y="481"/>
                    <a:pt x="1590" y="666"/>
                    <a:pt x="1405" y="777"/>
                  </a:cubicBezTo>
                  <a:cubicBezTo>
                    <a:pt x="999" y="999"/>
                    <a:pt x="703" y="1332"/>
                    <a:pt x="518" y="1738"/>
                  </a:cubicBezTo>
                  <a:cubicBezTo>
                    <a:pt x="444" y="2108"/>
                    <a:pt x="740" y="3106"/>
                    <a:pt x="333" y="3143"/>
                  </a:cubicBezTo>
                  <a:cubicBezTo>
                    <a:pt x="75" y="3180"/>
                    <a:pt x="1" y="1997"/>
                    <a:pt x="148" y="1554"/>
                  </a:cubicBezTo>
                  <a:cubicBezTo>
                    <a:pt x="259" y="1295"/>
                    <a:pt x="444" y="1073"/>
                    <a:pt x="629" y="888"/>
                  </a:cubicBezTo>
                  <a:cubicBezTo>
                    <a:pt x="962" y="481"/>
                    <a:pt x="1701" y="260"/>
                    <a:pt x="2219" y="38"/>
                  </a:cubicBezTo>
                  <a:cubicBezTo>
                    <a:pt x="2256" y="38"/>
                    <a:pt x="2256" y="1"/>
                    <a:pt x="2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5"/>
            <p:cNvSpPr/>
            <p:nvPr/>
          </p:nvSpPr>
          <p:spPr>
            <a:xfrm>
              <a:off x="2242425" y="3334400"/>
              <a:ext cx="31450" cy="37925"/>
            </a:xfrm>
            <a:custGeom>
              <a:avLst/>
              <a:gdLst/>
              <a:ahLst/>
              <a:cxnLst/>
              <a:rect l="l" t="t" r="r" b="b"/>
              <a:pathLst>
                <a:path w="1258" h="1517" extrusionOk="0">
                  <a:moveTo>
                    <a:pt x="1258" y="186"/>
                  </a:moveTo>
                  <a:cubicBezTo>
                    <a:pt x="1073" y="740"/>
                    <a:pt x="666" y="1221"/>
                    <a:pt x="186" y="1517"/>
                  </a:cubicBezTo>
                  <a:cubicBezTo>
                    <a:pt x="149" y="1480"/>
                    <a:pt x="75" y="1443"/>
                    <a:pt x="1" y="1406"/>
                  </a:cubicBezTo>
                  <a:cubicBezTo>
                    <a:pt x="259" y="851"/>
                    <a:pt x="703" y="555"/>
                    <a:pt x="925" y="38"/>
                  </a:cubicBezTo>
                  <a:cubicBezTo>
                    <a:pt x="1147" y="1"/>
                    <a:pt x="1184" y="112"/>
                    <a:pt x="1258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25"/>
            <p:cNvSpPr/>
            <p:nvPr/>
          </p:nvSpPr>
          <p:spPr>
            <a:xfrm>
              <a:off x="1822800" y="3343650"/>
              <a:ext cx="366975" cy="343850"/>
            </a:xfrm>
            <a:custGeom>
              <a:avLst/>
              <a:gdLst/>
              <a:ahLst/>
              <a:cxnLst/>
              <a:rect l="l" t="t" r="r" b="b"/>
              <a:pathLst>
                <a:path w="14679" h="13754" extrusionOk="0">
                  <a:moveTo>
                    <a:pt x="6249" y="75"/>
                  </a:moveTo>
                  <a:cubicBezTo>
                    <a:pt x="7395" y="1"/>
                    <a:pt x="8504" y="148"/>
                    <a:pt x="9576" y="518"/>
                  </a:cubicBezTo>
                  <a:cubicBezTo>
                    <a:pt x="11203" y="1036"/>
                    <a:pt x="12312" y="1405"/>
                    <a:pt x="13200" y="2589"/>
                  </a:cubicBezTo>
                  <a:cubicBezTo>
                    <a:pt x="13606" y="3180"/>
                    <a:pt x="13976" y="3846"/>
                    <a:pt x="14235" y="4548"/>
                  </a:cubicBezTo>
                  <a:cubicBezTo>
                    <a:pt x="14420" y="5213"/>
                    <a:pt x="14530" y="5916"/>
                    <a:pt x="14567" y="6618"/>
                  </a:cubicBezTo>
                  <a:cubicBezTo>
                    <a:pt x="14678" y="8245"/>
                    <a:pt x="14198" y="9872"/>
                    <a:pt x="13200" y="11166"/>
                  </a:cubicBezTo>
                  <a:cubicBezTo>
                    <a:pt x="12645" y="11905"/>
                    <a:pt x="11906" y="12497"/>
                    <a:pt x="11055" y="12866"/>
                  </a:cubicBezTo>
                  <a:cubicBezTo>
                    <a:pt x="10427" y="13199"/>
                    <a:pt x="9724" y="13421"/>
                    <a:pt x="9022" y="13532"/>
                  </a:cubicBezTo>
                  <a:cubicBezTo>
                    <a:pt x="7136" y="13754"/>
                    <a:pt x="5214" y="13384"/>
                    <a:pt x="3513" y="12534"/>
                  </a:cubicBezTo>
                  <a:cubicBezTo>
                    <a:pt x="3070" y="12238"/>
                    <a:pt x="2626" y="11905"/>
                    <a:pt x="2256" y="11498"/>
                  </a:cubicBezTo>
                  <a:cubicBezTo>
                    <a:pt x="1443" y="10944"/>
                    <a:pt x="851" y="10094"/>
                    <a:pt x="556" y="9169"/>
                  </a:cubicBezTo>
                  <a:cubicBezTo>
                    <a:pt x="149" y="8023"/>
                    <a:pt x="1" y="6803"/>
                    <a:pt x="112" y="5583"/>
                  </a:cubicBezTo>
                  <a:cubicBezTo>
                    <a:pt x="186" y="3587"/>
                    <a:pt x="1332" y="1812"/>
                    <a:pt x="3107" y="888"/>
                  </a:cubicBezTo>
                  <a:cubicBezTo>
                    <a:pt x="4068" y="407"/>
                    <a:pt x="5140" y="112"/>
                    <a:pt x="6249" y="75"/>
                  </a:cubicBezTo>
                  <a:close/>
                  <a:moveTo>
                    <a:pt x="2626" y="2219"/>
                  </a:moveTo>
                  <a:cubicBezTo>
                    <a:pt x="2108" y="2589"/>
                    <a:pt x="1702" y="3069"/>
                    <a:pt x="1332" y="3587"/>
                  </a:cubicBezTo>
                  <a:cubicBezTo>
                    <a:pt x="851" y="4881"/>
                    <a:pt x="666" y="6249"/>
                    <a:pt x="888" y="7617"/>
                  </a:cubicBezTo>
                  <a:cubicBezTo>
                    <a:pt x="1036" y="8430"/>
                    <a:pt x="1332" y="9206"/>
                    <a:pt x="1739" y="9909"/>
                  </a:cubicBezTo>
                  <a:cubicBezTo>
                    <a:pt x="2034" y="10278"/>
                    <a:pt x="2330" y="10611"/>
                    <a:pt x="2737" y="10907"/>
                  </a:cubicBezTo>
                  <a:cubicBezTo>
                    <a:pt x="3033" y="11240"/>
                    <a:pt x="3402" y="11535"/>
                    <a:pt x="3772" y="11831"/>
                  </a:cubicBezTo>
                  <a:cubicBezTo>
                    <a:pt x="5805" y="13051"/>
                    <a:pt x="9133" y="13162"/>
                    <a:pt x="11166" y="11979"/>
                  </a:cubicBezTo>
                  <a:cubicBezTo>
                    <a:pt x="11314" y="11868"/>
                    <a:pt x="11499" y="11720"/>
                    <a:pt x="11647" y="11609"/>
                  </a:cubicBezTo>
                  <a:cubicBezTo>
                    <a:pt x="13126" y="10463"/>
                    <a:pt x="13902" y="8689"/>
                    <a:pt x="13754" y="6840"/>
                  </a:cubicBezTo>
                  <a:cubicBezTo>
                    <a:pt x="13754" y="6138"/>
                    <a:pt x="13643" y="5472"/>
                    <a:pt x="13495" y="4807"/>
                  </a:cubicBezTo>
                  <a:cubicBezTo>
                    <a:pt x="13384" y="4474"/>
                    <a:pt x="13200" y="4178"/>
                    <a:pt x="13052" y="3919"/>
                  </a:cubicBezTo>
                  <a:cubicBezTo>
                    <a:pt x="12756" y="3365"/>
                    <a:pt x="12386" y="2884"/>
                    <a:pt x="11943" y="2515"/>
                  </a:cubicBezTo>
                  <a:cubicBezTo>
                    <a:pt x="11795" y="2293"/>
                    <a:pt x="11573" y="2108"/>
                    <a:pt x="11351" y="1960"/>
                  </a:cubicBezTo>
                  <a:cubicBezTo>
                    <a:pt x="10981" y="1812"/>
                    <a:pt x="10575" y="1664"/>
                    <a:pt x="10205" y="1590"/>
                  </a:cubicBezTo>
                  <a:cubicBezTo>
                    <a:pt x="9133" y="1184"/>
                    <a:pt x="7580" y="740"/>
                    <a:pt x="6397" y="814"/>
                  </a:cubicBezTo>
                  <a:cubicBezTo>
                    <a:pt x="4696" y="962"/>
                    <a:pt x="3587" y="1332"/>
                    <a:pt x="2626" y="2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25"/>
            <p:cNvSpPr/>
            <p:nvPr/>
          </p:nvSpPr>
          <p:spPr>
            <a:xfrm>
              <a:off x="2221175" y="3348275"/>
              <a:ext cx="76725" cy="80425"/>
            </a:xfrm>
            <a:custGeom>
              <a:avLst/>
              <a:gdLst/>
              <a:ahLst/>
              <a:cxnLst/>
              <a:rect l="l" t="t" r="r" b="b"/>
              <a:pathLst>
                <a:path w="3069" h="3217" extrusionOk="0">
                  <a:moveTo>
                    <a:pt x="2995" y="74"/>
                  </a:moveTo>
                  <a:cubicBezTo>
                    <a:pt x="3069" y="481"/>
                    <a:pt x="2699" y="777"/>
                    <a:pt x="2477" y="1036"/>
                  </a:cubicBezTo>
                  <a:cubicBezTo>
                    <a:pt x="2219" y="1294"/>
                    <a:pt x="1997" y="1590"/>
                    <a:pt x="1775" y="1886"/>
                  </a:cubicBezTo>
                  <a:cubicBezTo>
                    <a:pt x="1516" y="2034"/>
                    <a:pt x="1220" y="2330"/>
                    <a:pt x="925" y="2588"/>
                  </a:cubicBezTo>
                  <a:cubicBezTo>
                    <a:pt x="629" y="2847"/>
                    <a:pt x="296" y="3217"/>
                    <a:pt x="0" y="2884"/>
                  </a:cubicBezTo>
                  <a:cubicBezTo>
                    <a:pt x="407" y="2367"/>
                    <a:pt x="962" y="2108"/>
                    <a:pt x="1479" y="1627"/>
                  </a:cubicBezTo>
                  <a:cubicBezTo>
                    <a:pt x="1960" y="1110"/>
                    <a:pt x="2330" y="444"/>
                    <a:pt x="2810" y="37"/>
                  </a:cubicBezTo>
                  <a:cubicBezTo>
                    <a:pt x="2921" y="0"/>
                    <a:pt x="2921" y="74"/>
                    <a:pt x="299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25"/>
            <p:cNvSpPr/>
            <p:nvPr/>
          </p:nvSpPr>
          <p:spPr>
            <a:xfrm>
              <a:off x="2206375" y="3360300"/>
              <a:ext cx="118350" cy="118325"/>
            </a:xfrm>
            <a:custGeom>
              <a:avLst/>
              <a:gdLst/>
              <a:ahLst/>
              <a:cxnLst/>
              <a:rect l="l" t="t" r="r" b="b"/>
              <a:pathLst>
                <a:path w="4734" h="4733" extrusionOk="0">
                  <a:moveTo>
                    <a:pt x="4733" y="74"/>
                  </a:moveTo>
                  <a:cubicBezTo>
                    <a:pt x="4585" y="629"/>
                    <a:pt x="4068" y="998"/>
                    <a:pt x="3698" y="1442"/>
                  </a:cubicBezTo>
                  <a:cubicBezTo>
                    <a:pt x="2848" y="2514"/>
                    <a:pt x="1849" y="3475"/>
                    <a:pt x="740" y="4326"/>
                  </a:cubicBezTo>
                  <a:cubicBezTo>
                    <a:pt x="555" y="4437"/>
                    <a:pt x="260" y="4732"/>
                    <a:pt x="1" y="4511"/>
                  </a:cubicBezTo>
                  <a:cubicBezTo>
                    <a:pt x="1" y="4178"/>
                    <a:pt x="371" y="4104"/>
                    <a:pt x="555" y="3956"/>
                  </a:cubicBezTo>
                  <a:cubicBezTo>
                    <a:pt x="1184" y="3475"/>
                    <a:pt x="1775" y="2958"/>
                    <a:pt x="2330" y="2403"/>
                  </a:cubicBezTo>
                  <a:cubicBezTo>
                    <a:pt x="3106" y="1664"/>
                    <a:pt x="3661" y="629"/>
                    <a:pt x="4437" y="111"/>
                  </a:cubicBezTo>
                  <a:cubicBezTo>
                    <a:pt x="4511" y="0"/>
                    <a:pt x="4622" y="0"/>
                    <a:pt x="473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25"/>
            <p:cNvSpPr/>
            <p:nvPr/>
          </p:nvSpPr>
          <p:spPr>
            <a:xfrm>
              <a:off x="1802475" y="3378775"/>
              <a:ext cx="40700" cy="160850"/>
            </a:xfrm>
            <a:custGeom>
              <a:avLst/>
              <a:gdLst/>
              <a:ahLst/>
              <a:cxnLst/>
              <a:rect l="l" t="t" r="r" b="b"/>
              <a:pathLst>
                <a:path w="1628" h="6434" extrusionOk="0">
                  <a:moveTo>
                    <a:pt x="1627" y="111"/>
                  </a:moveTo>
                  <a:cubicBezTo>
                    <a:pt x="1553" y="481"/>
                    <a:pt x="1406" y="851"/>
                    <a:pt x="1221" y="1184"/>
                  </a:cubicBezTo>
                  <a:cubicBezTo>
                    <a:pt x="814" y="2404"/>
                    <a:pt x="555" y="3661"/>
                    <a:pt x="481" y="4955"/>
                  </a:cubicBezTo>
                  <a:cubicBezTo>
                    <a:pt x="444" y="5546"/>
                    <a:pt x="592" y="6027"/>
                    <a:pt x="555" y="6433"/>
                  </a:cubicBezTo>
                  <a:cubicBezTo>
                    <a:pt x="1" y="6396"/>
                    <a:pt x="1" y="5731"/>
                    <a:pt x="75" y="5065"/>
                  </a:cubicBezTo>
                  <a:cubicBezTo>
                    <a:pt x="185" y="3735"/>
                    <a:pt x="666" y="925"/>
                    <a:pt x="1332" y="111"/>
                  </a:cubicBezTo>
                  <a:cubicBezTo>
                    <a:pt x="1332" y="37"/>
                    <a:pt x="1627" y="0"/>
                    <a:pt x="162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25"/>
            <p:cNvSpPr/>
            <p:nvPr/>
          </p:nvSpPr>
          <p:spPr>
            <a:xfrm>
              <a:off x="1851475" y="3389875"/>
              <a:ext cx="64725" cy="138650"/>
            </a:xfrm>
            <a:custGeom>
              <a:avLst/>
              <a:gdLst/>
              <a:ahLst/>
              <a:cxnLst/>
              <a:rect l="l" t="t" r="r" b="b"/>
              <a:pathLst>
                <a:path w="2589" h="5546" extrusionOk="0">
                  <a:moveTo>
                    <a:pt x="2588" y="370"/>
                  </a:moveTo>
                  <a:cubicBezTo>
                    <a:pt x="2514" y="777"/>
                    <a:pt x="2366" y="629"/>
                    <a:pt x="2144" y="813"/>
                  </a:cubicBezTo>
                  <a:cubicBezTo>
                    <a:pt x="1738" y="1257"/>
                    <a:pt x="1405" y="1738"/>
                    <a:pt x="1146" y="2255"/>
                  </a:cubicBezTo>
                  <a:cubicBezTo>
                    <a:pt x="666" y="3032"/>
                    <a:pt x="444" y="3993"/>
                    <a:pt x="481" y="4917"/>
                  </a:cubicBezTo>
                  <a:cubicBezTo>
                    <a:pt x="481" y="5287"/>
                    <a:pt x="518" y="5546"/>
                    <a:pt x="259" y="5546"/>
                  </a:cubicBezTo>
                  <a:cubicBezTo>
                    <a:pt x="0" y="5509"/>
                    <a:pt x="37" y="4621"/>
                    <a:pt x="74" y="4104"/>
                  </a:cubicBezTo>
                  <a:cubicBezTo>
                    <a:pt x="222" y="3069"/>
                    <a:pt x="592" y="2107"/>
                    <a:pt x="1257" y="1257"/>
                  </a:cubicBezTo>
                  <a:cubicBezTo>
                    <a:pt x="1331" y="1146"/>
                    <a:pt x="1516" y="1035"/>
                    <a:pt x="1627" y="887"/>
                  </a:cubicBezTo>
                  <a:cubicBezTo>
                    <a:pt x="1849" y="629"/>
                    <a:pt x="2181" y="0"/>
                    <a:pt x="2588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25"/>
            <p:cNvSpPr/>
            <p:nvPr/>
          </p:nvSpPr>
          <p:spPr>
            <a:xfrm>
              <a:off x="1897675" y="3394475"/>
              <a:ext cx="211675" cy="226475"/>
            </a:xfrm>
            <a:custGeom>
              <a:avLst/>
              <a:gdLst/>
              <a:ahLst/>
              <a:cxnLst/>
              <a:rect l="l" t="t" r="r" b="b"/>
              <a:pathLst>
                <a:path w="8467" h="9059" extrusionOk="0">
                  <a:moveTo>
                    <a:pt x="5361" y="2811"/>
                  </a:moveTo>
                  <a:cubicBezTo>
                    <a:pt x="6101" y="2922"/>
                    <a:pt x="7247" y="2034"/>
                    <a:pt x="7801" y="2663"/>
                  </a:cubicBezTo>
                  <a:cubicBezTo>
                    <a:pt x="8023" y="2885"/>
                    <a:pt x="8060" y="3809"/>
                    <a:pt x="8134" y="4179"/>
                  </a:cubicBezTo>
                  <a:cubicBezTo>
                    <a:pt x="8245" y="4733"/>
                    <a:pt x="8467" y="5251"/>
                    <a:pt x="8282" y="5731"/>
                  </a:cubicBezTo>
                  <a:cubicBezTo>
                    <a:pt x="7727" y="6138"/>
                    <a:pt x="6729" y="6175"/>
                    <a:pt x="5990" y="6397"/>
                  </a:cubicBezTo>
                  <a:cubicBezTo>
                    <a:pt x="5990" y="7062"/>
                    <a:pt x="6914" y="7839"/>
                    <a:pt x="6507" y="8467"/>
                  </a:cubicBezTo>
                  <a:cubicBezTo>
                    <a:pt x="6323" y="8763"/>
                    <a:pt x="5546" y="8763"/>
                    <a:pt x="5103" y="8837"/>
                  </a:cubicBezTo>
                  <a:cubicBezTo>
                    <a:pt x="4622" y="8948"/>
                    <a:pt x="4104" y="9022"/>
                    <a:pt x="3624" y="9059"/>
                  </a:cubicBezTo>
                  <a:cubicBezTo>
                    <a:pt x="3069" y="8467"/>
                    <a:pt x="3106" y="7321"/>
                    <a:pt x="2810" y="6508"/>
                  </a:cubicBezTo>
                  <a:cubicBezTo>
                    <a:pt x="2182" y="6508"/>
                    <a:pt x="1442" y="7025"/>
                    <a:pt x="888" y="6804"/>
                  </a:cubicBezTo>
                  <a:cubicBezTo>
                    <a:pt x="407" y="6619"/>
                    <a:pt x="370" y="5547"/>
                    <a:pt x="185" y="4807"/>
                  </a:cubicBezTo>
                  <a:cubicBezTo>
                    <a:pt x="75" y="4511"/>
                    <a:pt x="1" y="4142"/>
                    <a:pt x="1" y="3809"/>
                  </a:cubicBezTo>
                  <a:cubicBezTo>
                    <a:pt x="444" y="3291"/>
                    <a:pt x="1442" y="3365"/>
                    <a:pt x="2034" y="3033"/>
                  </a:cubicBezTo>
                  <a:cubicBezTo>
                    <a:pt x="1923" y="2700"/>
                    <a:pt x="1812" y="2367"/>
                    <a:pt x="1738" y="2034"/>
                  </a:cubicBezTo>
                  <a:cubicBezTo>
                    <a:pt x="1627" y="1702"/>
                    <a:pt x="1590" y="1369"/>
                    <a:pt x="1590" y="999"/>
                  </a:cubicBezTo>
                  <a:cubicBezTo>
                    <a:pt x="1738" y="556"/>
                    <a:pt x="3513" y="408"/>
                    <a:pt x="4141" y="223"/>
                  </a:cubicBezTo>
                  <a:cubicBezTo>
                    <a:pt x="4770" y="1"/>
                    <a:pt x="4881" y="1036"/>
                    <a:pt x="4992" y="1480"/>
                  </a:cubicBezTo>
                  <a:cubicBezTo>
                    <a:pt x="5140" y="1923"/>
                    <a:pt x="5250" y="2293"/>
                    <a:pt x="5361" y="2811"/>
                  </a:cubicBezTo>
                  <a:close/>
                  <a:moveTo>
                    <a:pt x="4067" y="1036"/>
                  </a:moveTo>
                  <a:cubicBezTo>
                    <a:pt x="3550" y="1184"/>
                    <a:pt x="2921" y="1258"/>
                    <a:pt x="2404" y="1406"/>
                  </a:cubicBezTo>
                  <a:cubicBezTo>
                    <a:pt x="2367" y="2182"/>
                    <a:pt x="2995" y="2700"/>
                    <a:pt x="2884" y="3328"/>
                  </a:cubicBezTo>
                  <a:cubicBezTo>
                    <a:pt x="2773" y="3957"/>
                    <a:pt x="1332" y="3920"/>
                    <a:pt x="814" y="4179"/>
                  </a:cubicBezTo>
                  <a:cubicBezTo>
                    <a:pt x="999" y="4659"/>
                    <a:pt x="999" y="5288"/>
                    <a:pt x="1221" y="5694"/>
                  </a:cubicBezTo>
                  <a:cubicBezTo>
                    <a:pt x="1442" y="5214"/>
                    <a:pt x="1442" y="4548"/>
                    <a:pt x="1923" y="4327"/>
                  </a:cubicBezTo>
                  <a:cubicBezTo>
                    <a:pt x="2219" y="4511"/>
                    <a:pt x="1923" y="4881"/>
                    <a:pt x="1849" y="5140"/>
                  </a:cubicBezTo>
                  <a:cubicBezTo>
                    <a:pt x="1738" y="5362"/>
                    <a:pt x="1664" y="5805"/>
                    <a:pt x="1442" y="5953"/>
                  </a:cubicBezTo>
                  <a:cubicBezTo>
                    <a:pt x="1332" y="5990"/>
                    <a:pt x="1184" y="5842"/>
                    <a:pt x="1258" y="5990"/>
                  </a:cubicBezTo>
                  <a:cubicBezTo>
                    <a:pt x="1923" y="6101"/>
                    <a:pt x="2515" y="5621"/>
                    <a:pt x="3106" y="5694"/>
                  </a:cubicBezTo>
                  <a:cubicBezTo>
                    <a:pt x="3956" y="5805"/>
                    <a:pt x="3624" y="7691"/>
                    <a:pt x="4104" y="8282"/>
                  </a:cubicBezTo>
                  <a:cubicBezTo>
                    <a:pt x="4141" y="8208"/>
                    <a:pt x="4289" y="8208"/>
                    <a:pt x="4400" y="8208"/>
                  </a:cubicBezTo>
                  <a:cubicBezTo>
                    <a:pt x="4733" y="7617"/>
                    <a:pt x="4770" y="6804"/>
                    <a:pt x="5066" y="6212"/>
                  </a:cubicBezTo>
                  <a:cubicBezTo>
                    <a:pt x="5472" y="5399"/>
                    <a:pt x="6692" y="5621"/>
                    <a:pt x="7617" y="5251"/>
                  </a:cubicBezTo>
                  <a:cubicBezTo>
                    <a:pt x="7469" y="4585"/>
                    <a:pt x="7358" y="3883"/>
                    <a:pt x="7210" y="3254"/>
                  </a:cubicBezTo>
                  <a:cubicBezTo>
                    <a:pt x="6803" y="3328"/>
                    <a:pt x="6397" y="3402"/>
                    <a:pt x="5953" y="3476"/>
                  </a:cubicBezTo>
                  <a:cubicBezTo>
                    <a:pt x="5657" y="4622"/>
                    <a:pt x="5213" y="5768"/>
                    <a:pt x="4733" y="6878"/>
                  </a:cubicBezTo>
                  <a:cubicBezTo>
                    <a:pt x="4622" y="7173"/>
                    <a:pt x="4400" y="8393"/>
                    <a:pt x="4067" y="7802"/>
                  </a:cubicBezTo>
                  <a:cubicBezTo>
                    <a:pt x="4363" y="6212"/>
                    <a:pt x="5176" y="5140"/>
                    <a:pt x="5509" y="3587"/>
                  </a:cubicBezTo>
                  <a:cubicBezTo>
                    <a:pt x="5287" y="3587"/>
                    <a:pt x="5066" y="3550"/>
                    <a:pt x="4844" y="3550"/>
                  </a:cubicBezTo>
                  <a:cubicBezTo>
                    <a:pt x="4770" y="3920"/>
                    <a:pt x="4585" y="4327"/>
                    <a:pt x="4474" y="4733"/>
                  </a:cubicBezTo>
                  <a:cubicBezTo>
                    <a:pt x="4326" y="5140"/>
                    <a:pt x="4363" y="5658"/>
                    <a:pt x="3956" y="5805"/>
                  </a:cubicBezTo>
                  <a:cubicBezTo>
                    <a:pt x="3661" y="5658"/>
                    <a:pt x="3883" y="5436"/>
                    <a:pt x="3956" y="5214"/>
                  </a:cubicBezTo>
                  <a:cubicBezTo>
                    <a:pt x="4104" y="4474"/>
                    <a:pt x="4326" y="3735"/>
                    <a:pt x="4659" y="3033"/>
                  </a:cubicBezTo>
                  <a:cubicBezTo>
                    <a:pt x="4622" y="2700"/>
                    <a:pt x="4511" y="2367"/>
                    <a:pt x="4400" y="2034"/>
                  </a:cubicBezTo>
                  <a:cubicBezTo>
                    <a:pt x="4178" y="2959"/>
                    <a:pt x="3919" y="3994"/>
                    <a:pt x="3698" y="4844"/>
                  </a:cubicBezTo>
                  <a:cubicBezTo>
                    <a:pt x="3587" y="5103"/>
                    <a:pt x="3587" y="5547"/>
                    <a:pt x="3217" y="5584"/>
                  </a:cubicBezTo>
                  <a:cubicBezTo>
                    <a:pt x="2995" y="5325"/>
                    <a:pt x="3254" y="4992"/>
                    <a:pt x="3328" y="4659"/>
                  </a:cubicBezTo>
                  <a:cubicBezTo>
                    <a:pt x="3439" y="4364"/>
                    <a:pt x="3550" y="3994"/>
                    <a:pt x="3624" y="3661"/>
                  </a:cubicBezTo>
                  <a:cubicBezTo>
                    <a:pt x="3846" y="2922"/>
                    <a:pt x="3809" y="1923"/>
                    <a:pt x="4326" y="1628"/>
                  </a:cubicBezTo>
                  <a:cubicBezTo>
                    <a:pt x="4252" y="1443"/>
                    <a:pt x="4178" y="1221"/>
                    <a:pt x="4067" y="1036"/>
                  </a:cubicBezTo>
                  <a:close/>
                  <a:moveTo>
                    <a:pt x="4807" y="8135"/>
                  </a:moveTo>
                  <a:cubicBezTo>
                    <a:pt x="5103" y="8061"/>
                    <a:pt x="5435" y="7987"/>
                    <a:pt x="5731" y="7987"/>
                  </a:cubicBezTo>
                  <a:cubicBezTo>
                    <a:pt x="5620" y="7580"/>
                    <a:pt x="5472" y="7210"/>
                    <a:pt x="5287" y="6841"/>
                  </a:cubicBezTo>
                  <a:cubicBezTo>
                    <a:pt x="5140" y="7284"/>
                    <a:pt x="4992" y="7691"/>
                    <a:pt x="4807" y="8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25"/>
            <p:cNvSpPr/>
            <p:nvPr/>
          </p:nvSpPr>
          <p:spPr>
            <a:xfrm>
              <a:off x="2076975" y="3401875"/>
              <a:ext cx="82300" cy="138675"/>
            </a:xfrm>
            <a:custGeom>
              <a:avLst/>
              <a:gdLst/>
              <a:ahLst/>
              <a:cxnLst/>
              <a:rect l="l" t="t" r="r" b="b"/>
              <a:pathLst>
                <a:path w="3292" h="5547" extrusionOk="0">
                  <a:moveTo>
                    <a:pt x="2922" y="5546"/>
                  </a:moveTo>
                  <a:cubicBezTo>
                    <a:pt x="2663" y="5288"/>
                    <a:pt x="2848" y="4881"/>
                    <a:pt x="2811" y="4511"/>
                  </a:cubicBezTo>
                  <a:cubicBezTo>
                    <a:pt x="2811" y="3772"/>
                    <a:pt x="2589" y="3032"/>
                    <a:pt x="2219" y="2367"/>
                  </a:cubicBezTo>
                  <a:cubicBezTo>
                    <a:pt x="2034" y="1923"/>
                    <a:pt x="1849" y="1517"/>
                    <a:pt x="1591" y="1147"/>
                  </a:cubicBezTo>
                  <a:cubicBezTo>
                    <a:pt x="1184" y="703"/>
                    <a:pt x="555" y="629"/>
                    <a:pt x="1" y="333"/>
                  </a:cubicBezTo>
                  <a:cubicBezTo>
                    <a:pt x="1" y="75"/>
                    <a:pt x="112" y="1"/>
                    <a:pt x="408" y="75"/>
                  </a:cubicBezTo>
                  <a:cubicBezTo>
                    <a:pt x="999" y="223"/>
                    <a:pt x="1554" y="555"/>
                    <a:pt x="1997" y="1036"/>
                  </a:cubicBezTo>
                  <a:cubicBezTo>
                    <a:pt x="2737" y="2108"/>
                    <a:pt x="3143" y="3402"/>
                    <a:pt x="3180" y="4733"/>
                  </a:cubicBezTo>
                  <a:cubicBezTo>
                    <a:pt x="3180" y="4992"/>
                    <a:pt x="3291" y="5509"/>
                    <a:pt x="2922" y="55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5"/>
            <p:cNvSpPr/>
            <p:nvPr/>
          </p:nvSpPr>
          <p:spPr>
            <a:xfrm>
              <a:off x="2223950" y="3403725"/>
              <a:ext cx="102625" cy="91525"/>
            </a:xfrm>
            <a:custGeom>
              <a:avLst/>
              <a:gdLst/>
              <a:ahLst/>
              <a:cxnLst/>
              <a:rect l="l" t="t" r="r" b="b"/>
              <a:pathLst>
                <a:path w="4105" h="3661" extrusionOk="0">
                  <a:moveTo>
                    <a:pt x="4104" y="149"/>
                  </a:moveTo>
                  <a:cubicBezTo>
                    <a:pt x="3919" y="592"/>
                    <a:pt x="3476" y="814"/>
                    <a:pt x="3180" y="1073"/>
                  </a:cubicBezTo>
                  <a:cubicBezTo>
                    <a:pt x="2329" y="1775"/>
                    <a:pt x="1590" y="2552"/>
                    <a:pt x="666" y="3254"/>
                  </a:cubicBezTo>
                  <a:cubicBezTo>
                    <a:pt x="518" y="3365"/>
                    <a:pt x="333" y="3661"/>
                    <a:pt x="111" y="3513"/>
                  </a:cubicBezTo>
                  <a:cubicBezTo>
                    <a:pt x="0" y="3032"/>
                    <a:pt x="555" y="2847"/>
                    <a:pt x="888" y="2589"/>
                  </a:cubicBezTo>
                  <a:cubicBezTo>
                    <a:pt x="1849" y="1849"/>
                    <a:pt x="2810" y="777"/>
                    <a:pt x="3771" y="1"/>
                  </a:cubicBezTo>
                  <a:cubicBezTo>
                    <a:pt x="3919" y="1"/>
                    <a:pt x="4030" y="1"/>
                    <a:pt x="4104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25"/>
            <p:cNvSpPr/>
            <p:nvPr/>
          </p:nvSpPr>
          <p:spPr>
            <a:xfrm>
              <a:off x="1712825" y="3404650"/>
              <a:ext cx="17575" cy="15750"/>
            </a:xfrm>
            <a:custGeom>
              <a:avLst/>
              <a:gdLst/>
              <a:ahLst/>
              <a:cxnLst/>
              <a:rect l="l" t="t" r="r" b="b"/>
              <a:pathLst>
                <a:path w="703" h="630" extrusionOk="0">
                  <a:moveTo>
                    <a:pt x="370" y="592"/>
                  </a:moveTo>
                  <a:cubicBezTo>
                    <a:pt x="259" y="629"/>
                    <a:pt x="148" y="592"/>
                    <a:pt x="74" y="518"/>
                  </a:cubicBezTo>
                  <a:cubicBezTo>
                    <a:pt x="0" y="1"/>
                    <a:pt x="703" y="296"/>
                    <a:pt x="370" y="5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25"/>
            <p:cNvSpPr/>
            <p:nvPr/>
          </p:nvSpPr>
          <p:spPr>
            <a:xfrm>
              <a:off x="1784000" y="3413900"/>
              <a:ext cx="19425" cy="52700"/>
            </a:xfrm>
            <a:custGeom>
              <a:avLst/>
              <a:gdLst/>
              <a:ahLst/>
              <a:cxnLst/>
              <a:rect l="l" t="t" r="r" b="b"/>
              <a:pathLst>
                <a:path w="777" h="2108" extrusionOk="0">
                  <a:moveTo>
                    <a:pt x="740" y="111"/>
                  </a:moveTo>
                  <a:cubicBezTo>
                    <a:pt x="777" y="333"/>
                    <a:pt x="592" y="629"/>
                    <a:pt x="592" y="962"/>
                  </a:cubicBezTo>
                  <a:cubicBezTo>
                    <a:pt x="555" y="1331"/>
                    <a:pt x="666" y="1812"/>
                    <a:pt x="444" y="2071"/>
                  </a:cubicBezTo>
                  <a:cubicBezTo>
                    <a:pt x="370" y="2071"/>
                    <a:pt x="370" y="2108"/>
                    <a:pt x="296" y="2071"/>
                  </a:cubicBezTo>
                  <a:cubicBezTo>
                    <a:pt x="0" y="1738"/>
                    <a:pt x="185" y="148"/>
                    <a:pt x="518" y="37"/>
                  </a:cubicBezTo>
                  <a:cubicBezTo>
                    <a:pt x="629" y="0"/>
                    <a:pt x="629" y="74"/>
                    <a:pt x="74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25"/>
            <p:cNvSpPr/>
            <p:nvPr/>
          </p:nvSpPr>
          <p:spPr>
            <a:xfrm>
              <a:off x="2230425" y="3449950"/>
              <a:ext cx="85975" cy="79500"/>
            </a:xfrm>
            <a:custGeom>
              <a:avLst/>
              <a:gdLst/>
              <a:ahLst/>
              <a:cxnLst/>
              <a:rect l="l" t="t" r="r" b="b"/>
              <a:pathLst>
                <a:path w="3439" h="3180" extrusionOk="0">
                  <a:moveTo>
                    <a:pt x="3438" y="185"/>
                  </a:moveTo>
                  <a:cubicBezTo>
                    <a:pt x="3401" y="555"/>
                    <a:pt x="3032" y="777"/>
                    <a:pt x="2736" y="1035"/>
                  </a:cubicBezTo>
                  <a:cubicBezTo>
                    <a:pt x="2181" y="1516"/>
                    <a:pt x="1553" y="1960"/>
                    <a:pt x="998" y="2477"/>
                  </a:cubicBezTo>
                  <a:cubicBezTo>
                    <a:pt x="739" y="2736"/>
                    <a:pt x="407" y="3180"/>
                    <a:pt x="0" y="2995"/>
                  </a:cubicBezTo>
                  <a:cubicBezTo>
                    <a:pt x="74" y="2625"/>
                    <a:pt x="481" y="2440"/>
                    <a:pt x="739" y="2182"/>
                  </a:cubicBezTo>
                  <a:cubicBezTo>
                    <a:pt x="1405" y="1553"/>
                    <a:pt x="2403" y="740"/>
                    <a:pt x="3069" y="185"/>
                  </a:cubicBezTo>
                  <a:cubicBezTo>
                    <a:pt x="3143" y="111"/>
                    <a:pt x="3327" y="0"/>
                    <a:pt x="343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25"/>
            <p:cNvSpPr/>
            <p:nvPr/>
          </p:nvSpPr>
          <p:spPr>
            <a:xfrm>
              <a:off x="1723925" y="3457350"/>
              <a:ext cx="40675" cy="243100"/>
            </a:xfrm>
            <a:custGeom>
              <a:avLst/>
              <a:gdLst/>
              <a:ahLst/>
              <a:cxnLst/>
              <a:rect l="l" t="t" r="r" b="b"/>
              <a:pathLst>
                <a:path w="1627" h="9724" extrusionOk="0">
                  <a:moveTo>
                    <a:pt x="111" y="0"/>
                  </a:moveTo>
                  <a:lnTo>
                    <a:pt x="333" y="0"/>
                  </a:lnTo>
                  <a:cubicBezTo>
                    <a:pt x="518" y="1922"/>
                    <a:pt x="629" y="4215"/>
                    <a:pt x="887" y="6100"/>
                  </a:cubicBezTo>
                  <a:cubicBezTo>
                    <a:pt x="924" y="6729"/>
                    <a:pt x="1035" y="7394"/>
                    <a:pt x="1183" y="8023"/>
                  </a:cubicBezTo>
                  <a:cubicBezTo>
                    <a:pt x="1331" y="8577"/>
                    <a:pt x="1627" y="9169"/>
                    <a:pt x="1442" y="9723"/>
                  </a:cubicBezTo>
                  <a:cubicBezTo>
                    <a:pt x="1072" y="9686"/>
                    <a:pt x="1035" y="9132"/>
                    <a:pt x="961" y="8873"/>
                  </a:cubicBezTo>
                  <a:cubicBezTo>
                    <a:pt x="444" y="6285"/>
                    <a:pt x="148" y="3660"/>
                    <a:pt x="37" y="1035"/>
                  </a:cubicBezTo>
                  <a:cubicBezTo>
                    <a:pt x="0" y="739"/>
                    <a:pt x="0" y="444"/>
                    <a:pt x="37" y="148"/>
                  </a:cubicBezTo>
                  <a:cubicBezTo>
                    <a:pt x="37" y="74"/>
                    <a:pt x="74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25"/>
            <p:cNvSpPr/>
            <p:nvPr/>
          </p:nvSpPr>
          <p:spPr>
            <a:xfrm>
              <a:off x="2223950" y="3491525"/>
              <a:ext cx="100775" cy="79525"/>
            </a:xfrm>
            <a:custGeom>
              <a:avLst/>
              <a:gdLst/>
              <a:ahLst/>
              <a:cxnLst/>
              <a:rect l="l" t="t" r="r" b="b"/>
              <a:pathLst>
                <a:path w="4031" h="3181" extrusionOk="0">
                  <a:moveTo>
                    <a:pt x="4030" y="112"/>
                  </a:moveTo>
                  <a:cubicBezTo>
                    <a:pt x="4030" y="482"/>
                    <a:pt x="3623" y="555"/>
                    <a:pt x="3402" y="740"/>
                  </a:cubicBezTo>
                  <a:cubicBezTo>
                    <a:pt x="3291" y="888"/>
                    <a:pt x="3180" y="1073"/>
                    <a:pt x="3032" y="1221"/>
                  </a:cubicBezTo>
                  <a:cubicBezTo>
                    <a:pt x="2366" y="1812"/>
                    <a:pt x="1627" y="2293"/>
                    <a:pt x="814" y="2737"/>
                  </a:cubicBezTo>
                  <a:cubicBezTo>
                    <a:pt x="629" y="2848"/>
                    <a:pt x="296" y="3180"/>
                    <a:pt x="37" y="2922"/>
                  </a:cubicBezTo>
                  <a:cubicBezTo>
                    <a:pt x="0" y="2589"/>
                    <a:pt x="407" y="2515"/>
                    <a:pt x="629" y="2367"/>
                  </a:cubicBezTo>
                  <a:cubicBezTo>
                    <a:pt x="1405" y="1997"/>
                    <a:pt x="2108" y="1517"/>
                    <a:pt x="2736" y="962"/>
                  </a:cubicBezTo>
                  <a:cubicBezTo>
                    <a:pt x="3032" y="666"/>
                    <a:pt x="3328" y="186"/>
                    <a:pt x="3808" y="38"/>
                  </a:cubicBezTo>
                  <a:cubicBezTo>
                    <a:pt x="3882" y="1"/>
                    <a:pt x="3956" y="38"/>
                    <a:pt x="4030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25"/>
            <p:cNvSpPr/>
            <p:nvPr/>
          </p:nvSpPr>
          <p:spPr>
            <a:xfrm>
              <a:off x="1948500" y="3496150"/>
              <a:ext cx="17600" cy="49950"/>
            </a:xfrm>
            <a:custGeom>
              <a:avLst/>
              <a:gdLst/>
              <a:ahLst/>
              <a:cxnLst/>
              <a:rect l="l" t="t" r="r" b="b"/>
              <a:pathLst>
                <a:path w="704" h="1998" extrusionOk="0">
                  <a:moveTo>
                    <a:pt x="703" y="407"/>
                  </a:moveTo>
                  <a:cubicBezTo>
                    <a:pt x="482" y="777"/>
                    <a:pt x="556" y="1997"/>
                    <a:pt x="1" y="1627"/>
                  </a:cubicBezTo>
                  <a:cubicBezTo>
                    <a:pt x="112" y="1147"/>
                    <a:pt x="186" y="1"/>
                    <a:pt x="703" y="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25"/>
            <p:cNvSpPr/>
            <p:nvPr/>
          </p:nvSpPr>
          <p:spPr>
            <a:xfrm>
              <a:off x="2216550" y="3530350"/>
              <a:ext cx="110925" cy="81375"/>
            </a:xfrm>
            <a:custGeom>
              <a:avLst/>
              <a:gdLst/>
              <a:ahLst/>
              <a:cxnLst/>
              <a:rect l="l" t="t" r="r" b="b"/>
              <a:pathLst>
                <a:path w="4437" h="3255" extrusionOk="0">
                  <a:moveTo>
                    <a:pt x="740" y="2700"/>
                  </a:moveTo>
                  <a:cubicBezTo>
                    <a:pt x="666" y="2921"/>
                    <a:pt x="185" y="3254"/>
                    <a:pt x="0" y="2921"/>
                  </a:cubicBezTo>
                  <a:cubicBezTo>
                    <a:pt x="111" y="2515"/>
                    <a:pt x="592" y="2367"/>
                    <a:pt x="925" y="2145"/>
                  </a:cubicBezTo>
                  <a:cubicBezTo>
                    <a:pt x="1886" y="1516"/>
                    <a:pt x="3032" y="629"/>
                    <a:pt x="3993" y="149"/>
                  </a:cubicBezTo>
                  <a:cubicBezTo>
                    <a:pt x="4104" y="75"/>
                    <a:pt x="4326" y="1"/>
                    <a:pt x="4363" y="223"/>
                  </a:cubicBezTo>
                  <a:cubicBezTo>
                    <a:pt x="4437" y="407"/>
                    <a:pt x="3993" y="555"/>
                    <a:pt x="3845" y="629"/>
                  </a:cubicBezTo>
                  <a:cubicBezTo>
                    <a:pt x="2921" y="1184"/>
                    <a:pt x="1812" y="2108"/>
                    <a:pt x="740" y="2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25"/>
            <p:cNvSpPr/>
            <p:nvPr/>
          </p:nvSpPr>
          <p:spPr>
            <a:xfrm>
              <a:off x="1861625" y="3550700"/>
              <a:ext cx="12975" cy="12950"/>
            </a:xfrm>
            <a:custGeom>
              <a:avLst/>
              <a:gdLst/>
              <a:ahLst/>
              <a:cxnLst/>
              <a:rect l="l" t="t" r="r" b="b"/>
              <a:pathLst>
                <a:path w="519" h="518" extrusionOk="0">
                  <a:moveTo>
                    <a:pt x="518" y="222"/>
                  </a:moveTo>
                  <a:cubicBezTo>
                    <a:pt x="518" y="333"/>
                    <a:pt x="518" y="444"/>
                    <a:pt x="444" y="518"/>
                  </a:cubicBezTo>
                  <a:lnTo>
                    <a:pt x="260" y="518"/>
                  </a:lnTo>
                  <a:cubicBezTo>
                    <a:pt x="1" y="370"/>
                    <a:pt x="297" y="0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25"/>
            <p:cNvSpPr/>
            <p:nvPr/>
          </p:nvSpPr>
          <p:spPr>
            <a:xfrm>
              <a:off x="2131525" y="3554375"/>
              <a:ext cx="12025" cy="23150"/>
            </a:xfrm>
            <a:custGeom>
              <a:avLst/>
              <a:gdLst/>
              <a:ahLst/>
              <a:cxnLst/>
              <a:rect l="l" t="t" r="r" b="b"/>
              <a:pathLst>
                <a:path w="481" h="926" extrusionOk="0">
                  <a:moveTo>
                    <a:pt x="481" y="334"/>
                  </a:moveTo>
                  <a:lnTo>
                    <a:pt x="481" y="555"/>
                  </a:lnTo>
                  <a:cubicBezTo>
                    <a:pt x="37" y="925"/>
                    <a:pt x="0" y="1"/>
                    <a:pt x="481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25"/>
            <p:cNvSpPr/>
            <p:nvPr/>
          </p:nvSpPr>
          <p:spPr>
            <a:xfrm>
              <a:off x="2185125" y="3574725"/>
              <a:ext cx="128500" cy="85050"/>
            </a:xfrm>
            <a:custGeom>
              <a:avLst/>
              <a:gdLst/>
              <a:ahLst/>
              <a:cxnLst/>
              <a:rect l="l" t="t" r="r" b="b"/>
              <a:pathLst>
                <a:path w="5140" h="3402" extrusionOk="0">
                  <a:moveTo>
                    <a:pt x="5139" y="111"/>
                  </a:moveTo>
                  <a:cubicBezTo>
                    <a:pt x="5029" y="592"/>
                    <a:pt x="4437" y="888"/>
                    <a:pt x="4030" y="1109"/>
                  </a:cubicBezTo>
                  <a:cubicBezTo>
                    <a:pt x="2958" y="1775"/>
                    <a:pt x="1775" y="2329"/>
                    <a:pt x="666" y="2995"/>
                  </a:cubicBezTo>
                  <a:cubicBezTo>
                    <a:pt x="481" y="3069"/>
                    <a:pt x="259" y="3402"/>
                    <a:pt x="37" y="3143"/>
                  </a:cubicBezTo>
                  <a:cubicBezTo>
                    <a:pt x="0" y="2847"/>
                    <a:pt x="333" y="2773"/>
                    <a:pt x="518" y="2662"/>
                  </a:cubicBezTo>
                  <a:cubicBezTo>
                    <a:pt x="1849" y="1886"/>
                    <a:pt x="3624" y="1035"/>
                    <a:pt x="4770" y="111"/>
                  </a:cubicBezTo>
                  <a:cubicBezTo>
                    <a:pt x="4881" y="0"/>
                    <a:pt x="5029" y="0"/>
                    <a:pt x="513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25"/>
            <p:cNvSpPr/>
            <p:nvPr/>
          </p:nvSpPr>
          <p:spPr>
            <a:xfrm>
              <a:off x="2003050" y="3594125"/>
              <a:ext cx="124800" cy="62875"/>
            </a:xfrm>
            <a:custGeom>
              <a:avLst/>
              <a:gdLst/>
              <a:ahLst/>
              <a:cxnLst/>
              <a:rect l="l" t="t" r="r" b="b"/>
              <a:pathLst>
                <a:path w="4992" h="2515" extrusionOk="0">
                  <a:moveTo>
                    <a:pt x="4991" y="112"/>
                  </a:moveTo>
                  <a:cubicBezTo>
                    <a:pt x="4806" y="518"/>
                    <a:pt x="4548" y="851"/>
                    <a:pt x="4178" y="1110"/>
                  </a:cubicBezTo>
                  <a:cubicBezTo>
                    <a:pt x="3660" y="1590"/>
                    <a:pt x="3032" y="1923"/>
                    <a:pt x="2329" y="2108"/>
                  </a:cubicBezTo>
                  <a:cubicBezTo>
                    <a:pt x="2071" y="2182"/>
                    <a:pt x="1775" y="2293"/>
                    <a:pt x="1553" y="2330"/>
                  </a:cubicBezTo>
                  <a:cubicBezTo>
                    <a:pt x="1183" y="2367"/>
                    <a:pt x="148" y="2515"/>
                    <a:pt x="74" y="2293"/>
                  </a:cubicBezTo>
                  <a:cubicBezTo>
                    <a:pt x="0" y="1849"/>
                    <a:pt x="1257" y="1960"/>
                    <a:pt x="1516" y="1886"/>
                  </a:cubicBezTo>
                  <a:cubicBezTo>
                    <a:pt x="2736" y="1738"/>
                    <a:pt x="3845" y="1110"/>
                    <a:pt x="4585" y="112"/>
                  </a:cubicBezTo>
                  <a:cubicBezTo>
                    <a:pt x="4622" y="1"/>
                    <a:pt x="4954" y="1"/>
                    <a:pt x="4991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25"/>
            <p:cNvSpPr/>
            <p:nvPr/>
          </p:nvSpPr>
          <p:spPr>
            <a:xfrm>
              <a:off x="2216550" y="3618150"/>
              <a:ext cx="87825" cy="56425"/>
            </a:xfrm>
            <a:custGeom>
              <a:avLst/>
              <a:gdLst/>
              <a:ahLst/>
              <a:cxnLst/>
              <a:rect l="l" t="t" r="r" b="b"/>
              <a:pathLst>
                <a:path w="3513" h="2257" extrusionOk="0">
                  <a:moveTo>
                    <a:pt x="3217" y="38"/>
                  </a:moveTo>
                  <a:cubicBezTo>
                    <a:pt x="3365" y="38"/>
                    <a:pt x="3476" y="1"/>
                    <a:pt x="3476" y="186"/>
                  </a:cubicBezTo>
                  <a:cubicBezTo>
                    <a:pt x="3513" y="371"/>
                    <a:pt x="2884" y="629"/>
                    <a:pt x="2662" y="740"/>
                  </a:cubicBezTo>
                  <a:cubicBezTo>
                    <a:pt x="2071" y="1110"/>
                    <a:pt x="1627" y="1443"/>
                    <a:pt x="925" y="1812"/>
                  </a:cubicBezTo>
                  <a:cubicBezTo>
                    <a:pt x="703" y="1923"/>
                    <a:pt x="0" y="2256"/>
                    <a:pt x="0" y="1886"/>
                  </a:cubicBezTo>
                  <a:cubicBezTo>
                    <a:pt x="0" y="1591"/>
                    <a:pt x="333" y="1665"/>
                    <a:pt x="555" y="1591"/>
                  </a:cubicBezTo>
                  <a:cubicBezTo>
                    <a:pt x="1331" y="1258"/>
                    <a:pt x="2293" y="371"/>
                    <a:pt x="3180" y="38"/>
                  </a:cubicBezTo>
                  <a:cubicBezTo>
                    <a:pt x="3180" y="38"/>
                    <a:pt x="3217" y="38"/>
                    <a:pt x="3217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25"/>
            <p:cNvSpPr/>
            <p:nvPr/>
          </p:nvSpPr>
          <p:spPr>
            <a:xfrm>
              <a:off x="2235025" y="3669000"/>
              <a:ext cx="61025" cy="85975"/>
            </a:xfrm>
            <a:custGeom>
              <a:avLst/>
              <a:gdLst/>
              <a:ahLst/>
              <a:cxnLst/>
              <a:rect l="l" t="t" r="r" b="b"/>
              <a:pathLst>
                <a:path w="2441" h="3439" extrusionOk="0">
                  <a:moveTo>
                    <a:pt x="2404" y="111"/>
                  </a:moveTo>
                  <a:cubicBezTo>
                    <a:pt x="2404" y="148"/>
                    <a:pt x="2404" y="185"/>
                    <a:pt x="2441" y="185"/>
                  </a:cubicBezTo>
                  <a:cubicBezTo>
                    <a:pt x="1997" y="1109"/>
                    <a:pt x="1443" y="1960"/>
                    <a:pt x="740" y="2736"/>
                  </a:cubicBezTo>
                  <a:cubicBezTo>
                    <a:pt x="592" y="2921"/>
                    <a:pt x="334" y="3439"/>
                    <a:pt x="1" y="3143"/>
                  </a:cubicBezTo>
                  <a:cubicBezTo>
                    <a:pt x="223" y="2551"/>
                    <a:pt x="740" y="2182"/>
                    <a:pt x="1073" y="1664"/>
                  </a:cubicBezTo>
                  <a:cubicBezTo>
                    <a:pt x="1443" y="1183"/>
                    <a:pt x="1812" y="629"/>
                    <a:pt x="2182" y="37"/>
                  </a:cubicBezTo>
                  <a:cubicBezTo>
                    <a:pt x="2256" y="0"/>
                    <a:pt x="2330" y="37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25"/>
            <p:cNvSpPr/>
            <p:nvPr/>
          </p:nvSpPr>
          <p:spPr>
            <a:xfrm>
              <a:off x="2211000" y="3669925"/>
              <a:ext cx="56400" cy="65650"/>
            </a:xfrm>
            <a:custGeom>
              <a:avLst/>
              <a:gdLst/>
              <a:ahLst/>
              <a:cxnLst/>
              <a:rect l="l" t="t" r="r" b="b"/>
              <a:pathLst>
                <a:path w="2256" h="2626" extrusionOk="0">
                  <a:moveTo>
                    <a:pt x="2256" y="296"/>
                  </a:moveTo>
                  <a:cubicBezTo>
                    <a:pt x="2256" y="481"/>
                    <a:pt x="2108" y="518"/>
                    <a:pt x="1997" y="555"/>
                  </a:cubicBezTo>
                  <a:cubicBezTo>
                    <a:pt x="1590" y="1109"/>
                    <a:pt x="1258" y="1664"/>
                    <a:pt x="814" y="2219"/>
                  </a:cubicBezTo>
                  <a:cubicBezTo>
                    <a:pt x="703" y="2403"/>
                    <a:pt x="518" y="2551"/>
                    <a:pt x="333" y="2625"/>
                  </a:cubicBezTo>
                  <a:cubicBezTo>
                    <a:pt x="1" y="2329"/>
                    <a:pt x="592" y="1849"/>
                    <a:pt x="888" y="1405"/>
                  </a:cubicBezTo>
                  <a:cubicBezTo>
                    <a:pt x="1147" y="998"/>
                    <a:pt x="1443" y="592"/>
                    <a:pt x="1775" y="222"/>
                  </a:cubicBezTo>
                  <a:cubicBezTo>
                    <a:pt x="1886" y="111"/>
                    <a:pt x="2182" y="0"/>
                    <a:pt x="2256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25"/>
            <p:cNvSpPr/>
            <p:nvPr/>
          </p:nvSpPr>
          <p:spPr>
            <a:xfrm>
              <a:off x="2107475" y="3677325"/>
              <a:ext cx="73975" cy="81350"/>
            </a:xfrm>
            <a:custGeom>
              <a:avLst/>
              <a:gdLst/>
              <a:ahLst/>
              <a:cxnLst/>
              <a:rect l="l" t="t" r="r" b="b"/>
              <a:pathLst>
                <a:path w="2959" h="3254" extrusionOk="0">
                  <a:moveTo>
                    <a:pt x="2959" y="148"/>
                  </a:moveTo>
                  <a:cubicBezTo>
                    <a:pt x="2478" y="1109"/>
                    <a:pt x="1702" y="1812"/>
                    <a:pt x="1036" y="2588"/>
                  </a:cubicBezTo>
                  <a:cubicBezTo>
                    <a:pt x="814" y="2847"/>
                    <a:pt x="629" y="3216"/>
                    <a:pt x="260" y="3253"/>
                  </a:cubicBezTo>
                  <a:cubicBezTo>
                    <a:pt x="1" y="2921"/>
                    <a:pt x="445" y="2662"/>
                    <a:pt x="666" y="2440"/>
                  </a:cubicBezTo>
                  <a:cubicBezTo>
                    <a:pt x="851" y="2181"/>
                    <a:pt x="1110" y="1923"/>
                    <a:pt x="1332" y="1701"/>
                  </a:cubicBezTo>
                  <a:cubicBezTo>
                    <a:pt x="1849" y="1109"/>
                    <a:pt x="2256" y="370"/>
                    <a:pt x="2663" y="0"/>
                  </a:cubicBezTo>
                  <a:cubicBezTo>
                    <a:pt x="2848" y="0"/>
                    <a:pt x="2885" y="74"/>
                    <a:pt x="295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25"/>
            <p:cNvSpPr/>
            <p:nvPr/>
          </p:nvSpPr>
          <p:spPr>
            <a:xfrm>
              <a:off x="2157400" y="3679150"/>
              <a:ext cx="56400" cy="64725"/>
            </a:xfrm>
            <a:custGeom>
              <a:avLst/>
              <a:gdLst/>
              <a:ahLst/>
              <a:cxnLst/>
              <a:rect l="l" t="t" r="r" b="b"/>
              <a:pathLst>
                <a:path w="2256" h="2589" extrusionOk="0">
                  <a:moveTo>
                    <a:pt x="2256" y="75"/>
                  </a:moveTo>
                  <a:cubicBezTo>
                    <a:pt x="2071" y="593"/>
                    <a:pt x="1775" y="1073"/>
                    <a:pt x="1442" y="1517"/>
                  </a:cubicBezTo>
                  <a:cubicBezTo>
                    <a:pt x="1146" y="1960"/>
                    <a:pt x="740" y="2367"/>
                    <a:pt x="259" y="2589"/>
                  </a:cubicBezTo>
                  <a:cubicBezTo>
                    <a:pt x="0" y="2330"/>
                    <a:pt x="370" y="2145"/>
                    <a:pt x="518" y="1997"/>
                  </a:cubicBezTo>
                  <a:cubicBezTo>
                    <a:pt x="1073" y="1443"/>
                    <a:pt x="1479" y="593"/>
                    <a:pt x="1997" y="1"/>
                  </a:cubicBezTo>
                  <a:cubicBezTo>
                    <a:pt x="2071" y="1"/>
                    <a:pt x="2182" y="1"/>
                    <a:pt x="2256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25"/>
            <p:cNvSpPr/>
            <p:nvPr/>
          </p:nvSpPr>
          <p:spPr>
            <a:xfrm>
              <a:off x="2069600" y="3680075"/>
              <a:ext cx="70250" cy="78600"/>
            </a:xfrm>
            <a:custGeom>
              <a:avLst/>
              <a:gdLst/>
              <a:ahLst/>
              <a:cxnLst/>
              <a:rect l="l" t="t" r="r" b="b"/>
              <a:pathLst>
                <a:path w="2810" h="3144" extrusionOk="0">
                  <a:moveTo>
                    <a:pt x="2810" y="75"/>
                  </a:moveTo>
                  <a:cubicBezTo>
                    <a:pt x="2773" y="482"/>
                    <a:pt x="2588" y="814"/>
                    <a:pt x="2292" y="1073"/>
                  </a:cubicBezTo>
                  <a:cubicBezTo>
                    <a:pt x="1775" y="1628"/>
                    <a:pt x="1220" y="2182"/>
                    <a:pt x="666" y="2663"/>
                  </a:cubicBezTo>
                  <a:cubicBezTo>
                    <a:pt x="481" y="2811"/>
                    <a:pt x="333" y="3143"/>
                    <a:pt x="74" y="2959"/>
                  </a:cubicBezTo>
                  <a:cubicBezTo>
                    <a:pt x="0" y="2626"/>
                    <a:pt x="370" y="2404"/>
                    <a:pt x="592" y="2219"/>
                  </a:cubicBezTo>
                  <a:cubicBezTo>
                    <a:pt x="1257" y="1591"/>
                    <a:pt x="1886" y="888"/>
                    <a:pt x="2477" y="149"/>
                  </a:cubicBezTo>
                  <a:cubicBezTo>
                    <a:pt x="2551" y="38"/>
                    <a:pt x="2588" y="1"/>
                    <a:pt x="2810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25"/>
            <p:cNvSpPr/>
            <p:nvPr/>
          </p:nvSpPr>
          <p:spPr>
            <a:xfrm>
              <a:off x="2022450" y="3694875"/>
              <a:ext cx="66575" cy="66575"/>
            </a:xfrm>
            <a:custGeom>
              <a:avLst/>
              <a:gdLst/>
              <a:ahLst/>
              <a:cxnLst/>
              <a:rect l="l" t="t" r="r" b="b"/>
              <a:pathLst>
                <a:path w="2663" h="2663" extrusionOk="0">
                  <a:moveTo>
                    <a:pt x="2663" y="111"/>
                  </a:moveTo>
                  <a:cubicBezTo>
                    <a:pt x="2626" y="444"/>
                    <a:pt x="2330" y="629"/>
                    <a:pt x="2145" y="888"/>
                  </a:cubicBezTo>
                  <a:cubicBezTo>
                    <a:pt x="1738" y="1331"/>
                    <a:pt x="1369" y="1775"/>
                    <a:pt x="925" y="2182"/>
                  </a:cubicBezTo>
                  <a:cubicBezTo>
                    <a:pt x="740" y="2367"/>
                    <a:pt x="481" y="2662"/>
                    <a:pt x="149" y="2588"/>
                  </a:cubicBezTo>
                  <a:cubicBezTo>
                    <a:pt x="1" y="2256"/>
                    <a:pt x="407" y="2108"/>
                    <a:pt x="592" y="1923"/>
                  </a:cubicBezTo>
                  <a:cubicBezTo>
                    <a:pt x="999" y="1553"/>
                    <a:pt x="1406" y="1147"/>
                    <a:pt x="1812" y="740"/>
                  </a:cubicBezTo>
                  <a:cubicBezTo>
                    <a:pt x="1960" y="444"/>
                    <a:pt x="2182" y="222"/>
                    <a:pt x="2441" y="0"/>
                  </a:cubicBezTo>
                  <a:cubicBezTo>
                    <a:pt x="2552" y="0"/>
                    <a:pt x="2626" y="37"/>
                    <a:pt x="266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25"/>
            <p:cNvSpPr/>
            <p:nvPr/>
          </p:nvSpPr>
          <p:spPr>
            <a:xfrm>
              <a:off x="2266450" y="3694875"/>
              <a:ext cx="39775" cy="49925"/>
            </a:xfrm>
            <a:custGeom>
              <a:avLst/>
              <a:gdLst/>
              <a:ahLst/>
              <a:cxnLst/>
              <a:rect l="l" t="t" r="r" b="b"/>
              <a:pathLst>
                <a:path w="1591" h="1997" extrusionOk="0">
                  <a:moveTo>
                    <a:pt x="1591" y="111"/>
                  </a:moveTo>
                  <a:cubicBezTo>
                    <a:pt x="1443" y="518"/>
                    <a:pt x="1258" y="851"/>
                    <a:pt x="999" y="1184"/>
                  </a:cubicBezTo>
                  <a:cubicBezTo>
                    <a:pt x="814" y="1479"/>
                    <a:pt x="592" y="1997"/>
                    <a:pt x="149" y="1923"/>
                  </a:cubicBezTo>
                  <a:cubicBezTo>
                    <a:pt x="1" y="1664"/>
                    <a:pt x="260" y="1553"/>
                    <a:pt x="371" y="1405"/>
                  </a:cubicBezTo>
                  <a:cubicBezTo>
                    <a:pt x="629" y="888"/>
                    <a:pt x="962" y="444"/>
                    <a:pt x="1332" y="0"/>
                  </a:cubicBezTo>
                  <a:cubicBezTo>
                    <a:pt x="1480" y="0"/>
                    <a:pt x="1554" y="37"/>
                    <a:pt x="159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25"/>
            <p:cNvSpPr/>
            <p:nvPr/>
          </p:nvSpPr>
          <p:spPr>
            <a:xfrm>
              <a:off x="1827425" y="3698575"/>
              <a:ext cx="53650" cy="53625"/>
            </a:xfrm>
            <a:custGeom>
              <a:avLst/>
              <a:gdLst/>
              <a:ahLst/>
              <a:cxnLst/>
              <a:rect l="l" t="t" r="r" b="b"/>
              <a:pathLst>
                <a:path w="2146" h="2145" extrusionOk="0">
                  <a:moveTo>
                    <a:pt x="2145" y="74"/>
                  </a:moveTo>
                  <a:cubicBezTo>
                    <a:pt x="1923" y="555"/>
                    <a:pt x="1628" y="962"/>
                    <a:pt x="1221" y="1257"/>
                  </a:cubicBezTo>
                  <a:cubicBezTo>
                    <a:pt x="1036" y="1405"/>
                    <a:pt x="814" y="1553"/>
                    <a:pt x="629" y="1701"/>
                  </a:cubicBezTo>
                  <a:cubicBezTo>
                    <a:pt x="408" y="1886"/>
                    <a:pt x="260" y="2145"/>
                    <a:pt x="1" y="1960"/>
                  </a:cubicBezTo>
                  <a:cubicBezTo>
                    <a:pt x="1" y="1516"/>
                    <a:pt x="518" y="1294"/>
                    <a:pt x="851" y="1036"/>
                  </a:cubicBezTo>
                  <a:cubicBezTo>
                    <a:pt x="1184" y="740"/>
                    <a:pt x="1517" y="407"/>
                    <a:pt x="1849" y="37"/>
                  </a:cubicBezTo>
                  <a:cubicBezTo>
                    <a:pt x="1960" y="0"/>
                    <a:pt x="2071" y="37"/>
                    <a:pt x="214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25"/>
            <p:cNvSpPr/>
            <p:nvPr/>
          </p:nvSpPr>
          <p:spPr>
            <a:xfrm>
              <a:off x="1966075" y="3699500"/>
              <a:ext cx="76725" cy="65650"/>
            </a:xfrm>
            <a:custGeom>
              <a:avLst/>
              <a:gdLst/>
              <a:ahLst/>
              <a:cxnLst/>
              <a:rect l="l" t="t" r="r" b="b"/>
              <a:pathLst>
                <a:path w="3069" h="2626" extrusionOk="0">
                  <a:moveTo>
                    <a:pt x="3069" y="185"/>
                  </a:moveTo>
                  <a:cubicBezTo>
                    <a:pt x="2921" y="481"/>
                    <a:pt x="2699" y="703"/>
                    <a:pt x="2440" y="888"/>
                  </a:cubicBezTo>
                  <a:cubicBezTo>
                    <a:pt x="1997" y="1294"/>
                    <a:pt x="1516" y="1701"/>
                    <a:pt x="1036" y="2108"/>
                  </a:cubicBezTo>
                  <a:cubicBezTo>
                    <a:pt x="777" y="2293"/>
                    <a:pt x="555" y="2588"/>
                    <a:pt x="222" y="2625"/>
                  </a:cubicBezTo>
                  <a:cubicBezTo>
                    <a:pt x="0" y="2329"/>
                    <a:pt x="407" y="2071"/>
                    <a:pt x="592" y="1923"/>
                  </a:cubicBezTo>
                  <a:cubicBezTo>
                    <a:pt x="1294" y="1331"/>
                    <a:pt x="2145" y="592"/>
                    <a:pt x="2810" y="37"/>
                  </a:cubicBezTo>
                  <a:cubicBezTo>
                    <a:pt x="2958" y="0"/>
                    <a:pt x="3032" y="111"/>
                    <a:pt x="306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25"/>
            <p:cNvSpPr/>
            <p:nvPr/>
          </p:nvSpPr>
          <p:spPr>
            <a:xfrm>
              <a:off x="1871800" y="3705050"/>
              <a:ext cx="78575" cy="68400"/>
            </a:xfrm>
            <a:custGeom>
              <a:avLst/>
              <a:gdLst/>
              <a:ahLst/>
              <a:cxnLst/>
              <a:rect l="l" t="t" r="r" b="b"/>
              <a:pathLst>
                <a:path w="3143" h="2736" extrusionOk="0">
                  <a:moveTo>
                    <a:pt x="3143" y="222"/>
                  </a:moveTo>
                  <a:cubicBezTo>
                    <a:pt x="3032" y="518"/>
                    <a:pt x="2662" y="703"/>
                    <a:pt x="2440" y="924"/>
                  </a:cubicBezTo>
                  <a:cubicBezTo>
                    <a:pt x="1923" y="1368"/>
                    <a:pt x="1442" y="1775"/>
                    <a:pt x="851" y="2181"/>
                  </a:cubicBezTo>
                  <a:cubicBezTo>
                    <a:pt x="629" y="2366"/>
                    <a:pt x="222" y="2736"/>
                    <a:pt x="0" y="2366"/>
                  </a:cubicBezTo>
                  <a:cubicBezTo>
                    <a:pt x="111" y="2107"/>
                    <a:pt x="444" y="2034"/>
                    <a:pt x="703" y="1812"/>
                  </a:cubicBezTo>
                  <a:cubicBezTo>
                    <a:pt x="1331" y="1368"/>
                    <a:pt x="2182" y="481"/>
                    <a:pt x="2810" y="148"/>
                  </a:cubicBezTo>
                  <a:cubicBezTo>
                    <a:pt x="2921" y="74"/>
                    <a:pt x="3069" y="0"/>
                    <a:pt x="314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25"/>
            <p:cNvSpPr/>
            <p:nvPr/>
          </p:nvSpPr>
          <p:spPr>
            <a:xfrm>
              <a:off x="1839450" y="3706900"/>
              <a:ext cx="67500" cy="66550"/>
            </a:xfrm>
            <a:custGeom>
              <a:avLst/>
              <a:gdLst/>
              <a:ahLst/>
              <a:cxnLst/>
              <a:rect l="l" t="t" r="r" b="b"/>
              <a:pathLst>
                <a:path w="2700" h="2662" extrusionOk="0">
                  <a:moveTo>
                    <a:pt x="2699" y="222"/>
                  </a:moveTo>
                  <a:cubicBezTo>
                    <a:pt x="2367" y="703"/>
                    <a:pt x="1923" y="1146"/>
                    <a:pt x="1442" y="1516"/>
                  </a:cubicBezTo>
                  <a:cubicBezTo>
                    <a:pt x="1220" y="1701"/>
                    <a:pt x="962" y="1923"/>
                    <a:pt x="740" y="2107"/>
                  </a:cubicBezTo>
                  <a:cubicBezTo>
                    <a:pt x="555" y="2329"/>
                    <a:pt x="259" y="2662"/>
                    <a:pt x="0" y="2329"/>
                  </a:cubicBezTo>
                  <a:cubicBezTo>
                    <a:pt x="333" y="1923"/>
                    <a:pt x="703" y="1553"/>
                    <a:pt x="1110" y="1220"/>
                  </a:cubicBezTo>
                  <a:cubicBezTo>
                    <a:pt x="1590" y="850"/>
                    <a:pt x="1997" y="481"/>
                    <a:pt x="2404" y="74"/>
                  </a:cubicBezTo>
                  <a:cubicBezTo>
                    <a:pt x="2588" y="0"/>
                    <a:pt x="2625" y="111"/>
                    <a:pt x="2699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25"/>
            <p:cNvSpPr/>
            <p:nvPr/>
          </p:nvSpPr>
          <p:spPr>
            <a:xfrm>
              <a:off x="1910625" y="3706900"/>
              <a:ext cx="73025" cy="66550"/>
            </a:xfrm>
            <a:custGeom>
              <a:avLst/>
              <a:gdLst/>
              <a:ahLst/>
              <a:cxnLst/>
              <a:rect l="l" t="t" r="r" b="b"/>
              <a:pathLst>
                <a:path w="2921" h="2662" extrusionOk="0">
                  <a:moveTo>
                    <a:pt x="2921" y="222"/>
                  </a:moveTo>
                  <a:cubicBezTo>
                    <a:pt x="2588" y="740"/>
                    <a:pt x="2144" y="1220"/>
                    <a:pt x="1627" y="1590"/>
                  </a:cubicBezTo>
                  <a:cubicBezTo>
                    <a:pt x="1405" y="1775"/>
                    <a:pt x="1109" y="2033"/>
                    <a:pt x="887" y="2181"/>
                  </a:cubicBezTo>
                  <a:cubicBezTo>
                    <a:pt x="629" y="2366"/>
                    <a:pt x="259" y="2662"/>
                    <a:pt x="0" y="2329"/>
                  </a:cubicBezTo>
                  <a:cubicBezTo>
                    <a:pt x="0" y="2070"/>
                    <a:pt x="296" y="2070"/>
                    <a:pt x="481" y="1960"/>
                  </a:cubicBezTo>
                  <a:cubicBezTo>
                    <a:pt x="851" y="1701"/>
                    <a:pt x="1220" y="1405"/>
                    <a:pt x="1553" y="1109"/>
                  </a:cubicBezTo>
                  <a:cubicBezTo>
                    <a:pt x="1960" y="776"/>
                    <a:pt x="2292" y="444"/>
                    <a:pt x="2625" y="74"/>
                  </a:cubicBezTo>
                  <a:cubicBezTo>
                    <a:pt x="2810" y="0"/>
                    <a:pt x="2884" y="111"/>
                    <a:pt x="2921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25"/>
            <p:cNvSpPr/>
            <p:nvPr/>
          </p:nvSpPr>
          <p:spPr>
            <a:xfrm>
              <a:off x="1763650" y="3725375"/>
              <a:ext cx="12050" cy="10200"/>
            </a:xfrm>
            <a:custGeom>
              <a:avLst/>
              <a:gdLst/>
              <a:ahLst/>
              <a:cxnLst/>
              <a:rect l="l" t="t" r="r" b="b"/>
              <a:pathLst>
                <a:path w="482" h="408" extrusionOk="0">
                  <a:moveTo>
                    <a:pt x="334" y="37"/>
                  </a:moveTo>
                  <a:cubicBezTo>
                    <a:pt x="481" y="148"/>
                    <a:pt x="408" y="407"/>
                    <a:pt x="186" y="407"/>
                  </a:cubicBezTo>
                  <a:cubicBezTo>
                    <a:pt x="149" y="370"/>
                    <a:pt x="75" y="333"/>
                    <a:pt x="38" y="296"/>
                  </a:cubicBezTo>
                  <a:cubicBezTo>
                    <a:pt x="1" y="74"/>
                    <a:pt x="112" y="1"/>
                    <a:pt x="334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0" name="Google Shape;1960;p25"/>
          <p:cNvGrpSpPr/>
          <p:nvPr/>
        </p:nvGrpSpPr>
        <p:grpSpPr>
          <a:xfrm>
            <a:off x="5469646" y="4052081"/>
            <a:ext cx="1245520" cy="1108181"/>
            <a:chOff x="1566800" y="4210625"/>
            <a:chExt cx="964025" cy="857725"/>
          </a:xfrm>
        </p:grpSpPr>
        <p:sp>
          <p:nvSpPr>
            <p:cNvPr id="1961" name="Google Shape;1961;p25"/>
            <p:cNvSpPr/>
            <p:nvPr/>
          </p:nvSpPr>
          <p:spPr>
            <a:xfrm>
              <a:off x="1566800" y="4210625"/>
              <a:ext cx="964025" cy="857725"/>
            </a:xfrm>
            <a:custGeom>
              <a:avLst/>
              <a:gdLst/>
              <a:ahLst/>
              <a:cxnLst/>
              <a:rect l="l" t="t" r="r" b="b"/>
              <a:pathLst>
                <a:path w="38561" h="34309" extrusionOk="0">
                  <a:moveTo>
                    <a:pt x="25732" y="9982"/>
                  </a:moveTo>
                  <a:cubicBezTo>
                    <a:pt x="27728" y="9391"/>
                    <a:pt x="30353" y="9317"/>
                    <a:pt x="32941" y="9095"/>
                  </a:cubicBezTo>
                  <a:cubicBezTo>
                    <a:pt x="33754" y="9021"/>
                    <a:pt x="34900" y="8873"/>
                    <a:pt x="35566" y="9095"/>
                  </a:cubicBezTo>
                  <a:cubicBezTo>
                    <a:pt x="36047" y="9280"/>
                    <a:pt x="36379" y="9834"/>
                    <a:pt x="36712" y="10241"/>
                  </a:cubicBezTo>
                  <a:cubicBezTo>
                    <a:pt x="37082" y="10648"/>
                    <a:pt x="37414" y="11091"/>
                    <a:pt x="37747" y="11572"/>
                  </a:cubicBezTo>
                  <a:cubicBezTo>
                    <a:pt x="38154" y="12533"/>
                    <a:pt x="38376" y="13568"/>
                    <a:pt x="38487" y="14641"/>
                  </a:cubicBezTo>
                  <a:cubicBezTo>
                    <a:pt x="38524" y="14973"/>
                    <a:pt x="38487" y="15380"/>
                    <a:pt x="38487" y="15750"/>
                  </a:cubicBezTo>
                  <a:cubicBezTo>
                    <a:pt x="38524" y="16156"/>
                    <a:pt x="38561" y="16600"/>
                    <a:pt x="38561" y="17007"/>
                  </a:cubicBezTo>
                  <a:cubicBezTo>
                    <a:pt x="38524" y="17746"/>
                    <a:pt x="38265" y="18375"/>
                    <a:pt x="38228" y="19003"/>
                  </a:cubicBezTo>
                  <a:cubicBezTo>
                    <a:pt x="38265" y="19447"/>
                    <a:pt x="38228" y="19927"/>
                    <a:pt x="38154" y="20371"/>
                  </a:cubicBezTo>
                  <a:cubicBezTo>
                    <a:pt x="37895" y="21036"/>
                    <a:pt x="37377" y="21258"/>
                    <a:pt x="36601" y="21554"/>
                  </a:cubicBezTo>
                  <a:cubicBezTo>
                    <a:pt x="35640" y="21850"/>
                    <a:pt x="34679" y="22146"/>
                    <a:pt x="33717" y="22367"/>
                  </a:cubicBezTo>
                  <a:cubicBezTo>
                    <a:pt x="33089" y="22515"/>
                    <a:pt x="32423" y="22478"/>
                    <a:pt x="31758" y="22589"/>
                  </a:cubicBezTo>
                  <a:cubicBezTo>
                    <a:pt x="30908" y="22737"/>
                    <a:pt x="30020" y="22996"/>
                    <a:pt x="29096" y="23107"/>
                  </a:cubicBezTo>
                  <a:cubicBezTo>
                    <a:pt x="28209" y="23181"/>
                    <a:pt x="27358" y="23366"/>
                    <a:pt x="26508" y="23661"/>
                  </a:cubicBezTo>
                  <a:cubicBezTo>
                    <a:pt x="26397" y="25695"/>
                    <a:pt x="26434" y="27950"/>
                    <a:pt x="26434" y="30205"/>
                  </a:cubicBezTo>
                  <a:cubicBezTo>
                    <a:pt x="26434" y="30797"/>
                    <a:pt x="26582" y="31869"/>
                    <a:pt x="26360" y="32313"/>
                  </a:cubicBezTo>
                  <a:cubicBezTo>
                    <a:pt x="26249" y="32534"/>
                    <a:pt x="25843" y="32608"/>
                    <a:pt x="25584" y="32756"/>
                  </a:cubicBezTo>
                  <a:cubicBezTo>
                    <a:pt x="25325" y="32941"/>
                    <a:pt x="25066" y="33126"/>
                    <a:pt x="24844" y="33274"/>
                  </a:cubicBezTo>
                  <a:cubicBezTo>
                    <a:pt x="24290" y="33570"/>
                    <a:pt x="23735" y="33791"/>
                    <a:pt x="23144" y="34013"/>
                  </a:cubicBezTo>
                  <a:cubicBezTo>
                    <a:pt x="21998" y="34272"/>
                    <a:pt x="20815" y="34309"/>
                    <a:pt x="19669" y="34124"/>
                  </a:cubicBezTo>
                  <a:cubicBezTo>
                    <a:pt x="17228" y="33828"/>
                    <a:pt x="15713" y="33163"/>
                    <a:pt x="14308" y="31906"/>
                  </a:cubicBezTo>
                  <a:cubicBezTo>
                    <a:pt x="13605" y="31351"/>
                    <a:pt x="12977" y="30649"/>
                    <a:pt x="12496" y="29909"/>
                  </a:cubicBezTo>
                  <a:cubicBezTo>
                    <a:pt x="11794" y="28615"/>
                    <a:pt x="12090" y="26619"/>
                    <a:pt x="11905" y="24844"/>
                  </a:cubicBezTo>
                  <a:cubicBezTo>
                    <a:pt x="10204" y="25066"/>
                    <a:pt x="8282" y="25325"/>
                    <a:pt x="6433" y="25473"/>
                  </a:cubicBezTo>
                  <a:cubicBezTo>
                    <a:pt x="4769" y="25584"/>
                    <a:pt x="2810" y="25362"/>
                    <a:pt x="1960" y="24623"/>
                  </a:cubicBezTo>
                  <a:cubicBezTo>
                    <a:pt x="1627" y="24216"/>
                    <a:pt x="1331" y="23772"/>
                    <a:pt x="1146" y="23292"/>
                  </a:cubicBezTo>
                  <a:cubicBezTo>
                    <a:pt x="629" y="22330"/>
                    <a:pt x="259" y="21295"/>
                    <a:pt x="74" y="20186"/>
                  </a:cubicBezTo>
                  <a:cubicBezTo>
                    <a:pt x="37" y="19632"/>
                    <a:pt x="0" y="19040"/>
                    <a:pt x="37" y="18485"/>
                  </a:cubicBezTo>
                  <a:cubicBezTo>
                    <a:pt x="0" y="17968"/>
                    <a:pt x="0" y="17413"/>
                    <a:pt x="37" y="16896"/>
                  </a:cubicBezTo>
                  <a:cubicBezTo>
                    <a:pt x="111" y="16230"/>
                    <a:pt x="296" y="15491"/>
                    <a:pt x="444" y="14862"/>
                  </a:cubicBezTo>
                  <a:cubicBezTo>
                    <a:pt x="703" y="13901"/>
                    <a:pt x="1146" y="13014"/>
                    <a:pt x="1849" y="12237"/>
                  </a:cubicBezTo>
                  <a:cubicBezTo>
                    <a:pt x="2292" y="11794"/>
                    <a:pt x="2477" y="11387"/>
                    <a:pt x="3180" y="11202"/>
                  </a:cubicBezTo>
                  <a:cubicBezTo>
                    <a:pt x="4067" y="10980"/>
                    <a:pt x="5139" y="11054"/>
                    <a:pt x="6174" y="10943"/>
                  </a:cubicBezTo>
                  <a:cubicBezTo>
                    <a:pt x="6951" y="10759"/>
                    <a:pt x="7727" y="10611"/>
                    <a:pt x="8503" y="10574"/>
                  </a:cubicBezTo>
                  <a:cubicBezTo>
                    <a:pt x="9317" y="10574"/>
                    <a:pt x="10130" y="10500"/>
                    <a:pt x="10943" y="10352"/>
                  </a:cubicBezTo>
                  <a:cubicBezTo>
                    <a:pt x="11017" y="8023"/>
                    <a:pt x="10463" y="5657"/>
                    <a:pt x="10685" y="3623"/>
                  </a:cubicBezTo>
                  <a:cubicBezTo>
                    <a:pt x="10759" y="2884"/>
                    <a:pt x="11202" y="2218"/>
                    <a:pt x="11868" y="1849"/>
                  </a:cubicBezTo>
                  <a:cubicBezTo>
                    <a:pt x="13383" y="998"/>
                    <a:pt x="15010" y="407"/>
                    <a:pt x="16674" y="74"/>
                  </a:cubicBezTo>
                  <a:cubicBezTo>
                    <a:pt x="16748" y="74"/>
                    <a:pt x="16748" y="37"/>
                    <a:pt x="16785" y="37"/>
                  </a:cubicBezTo>
                  <a:cubicBezTo>
                    <a:pt x="17154" y="0"/>
                    <a:pt x="17413" y="222"/>
                    <a:pt x="17709" y="222"/>
                  </a:cubicBezTo>
                  <a:cubicBezTo>
                    <a:pt x="18042" y="259"/>
                    <a:pt x="18448" y="111"/>
                    <a:pt x="18966" y="148"/>
                  </a:cubicBezTo>
                  <a:cubicBezTo>
                    <a:pt x="20075" y="259"/>
                    <a:pt x="21184" y="555"/>
                    <a:pt x="22183" y="1072"/>
                  </a:cubicBezTo>
                  <a:cubicBezTo>
                    <a:pt x="22959" y="1442"/>
                    <a:pt x="24401" y="1923"/>
                    <a:pt x="24770" y="2662"/>
                  </a:cubicBezTo>
                  <a:cubicBezTo>
                    <a:pt x="24992" y="3217"/>
                    <a:pt x="25103" y="3771"/>
                    <a:pt x="25140" y="4363"/>
                  </a:cubicBezTo>
                  <a:cubicBezTo>
                    <a:pt x="25362" y="6285"/>
                    <a:pt x="25547" y="8060"/>
                    <a:pt x="25732" y="9982"/>
                  </a:cubicBezTo>
                  <a:close/>
                  <a:moveTo>
                    <a:pt x="25732" y="23994"/>
                  </a:moveTo>
                  <a:cubicBezTo>
                    <a:pt x="25806" y="21813"/>
                    <a:pt x="25732" y="19669"/>
                    <a:pt x="25547" y="17524"/>
                  </a:cubicBezTo>
                  <a:cubicBezTo>
                    <a:pt x="25436" y="16267"/>
                    <a:pt x="25436" y="15010"/>
                    <a:pt x="25362" y="13753"/>
                  </a:cubicBezTo>
                  <a:cubicBezTo>
                    <a:pt x="25251" y="12533"/>
                    <a:pt x="25103" y="11350"/>
                    <a:pt x="24992" y="10167"/>
                  </a:cubicBezTo>
                  <a:cubicBezTo>
                    <a:pt x="24844" y="8984"/>
                    <a:pt x="24770" y="7764"/>
                    <a:pt x="24623" y="6544"/>
                  </a:cubicBezTo>
                  <a:cubicBezTo>
                    <a:pt x="24438" y="5435"/>
                    <a:pt x="24512" y="4030"/>
                    <a:pt x="24105" y="3069"/>
                  </a:cubicBezTo>
                  <a:cubicBezTo>
                    <a:pt x="23957" y="2662"/>
                    <a:pt x="22848" y="2255"/>
                    <a:pt x="22256" y="2034"/>
                  </a:cubicBezTo>
                  <a:cubicBezTo>
                    <a:pt x="21665" y="1701"/>
                    <a:pt x="20999" y="1405"/>
                    <a:pt x="20334" y="1183"/>
                  </a:cubicBezTo>
                  <a:cubicBezTo>
                    <a:pt x="19262" y="961"/>
                    <a:pt x="18190" y="924"/>
                    <a:pt x="17081" y="998"/>
                  </a:cubicBezTo>
                  <a:cubicBezTo>
                    <a:pt x="16970" y="887"/>
                    <a:pt x="16785" y="850"/>
                    <a:pt x="16637" y="887"/>
                  </a:cubicBezTo>
                  <a:cubicBezTo>
                    <a:pt x="15750" y="1146"/>
                    <a:pt x="14788" y="1442"/>
                    <a:pt x="13827" y="1812"/>
                  </a:cubicBezTo>
                  <a:cubicBezTo>
                    <a:pt x="13162" y="2034"/>
                    <a:pt x="11794" y="2625"/>
                    <a:pt x="11498" y="3217"/>
                  </a:cubicBezTo>
                  <a:cubicBezTo>
                    <a:pt x="11239" y="3808"/>
                    <a:pt x="11350" y="5176"/>
                    <a:pt x="11424" y="6137"/>
                  </a:cubicBezTo>
                  <a:cubicBezTo>
                    <a:pt x="11498" y="7099"/>
                    <a:pt x="11609" y="8134"/>
                    <a:pt x="11646" y="8984"/>
                  </a:cubicBezTo>
                  <a:cubicBezTo>
                    <a:pt x="11720" y="11165"/>
                    <a:pt x="11720" y="13125"/>
                    <a:pt x="11831" y="14936"/>
                  </a:cubicBezTo>
                  <a:cubicBezTo>
                    <a:pt x="11979" y="16711"/>
                    <a:pt x="12237" y="18670"/>
                    <a:pt x="12385" y="20556"/>
                  </a:cubicBezTo>
                  <a:cubicBezTo>
                    <a:pt x="12570" y="22404"/>
                    <a:pt x="12644" y="24438"/>
                    <a:pt x="12755" y="26323"/>
                  </a:cubicBezTo>
                  <a:cubicBezTo>
                    <a:pt x="12755" y="26804"/>
                    <a:pt x="12718" y="27432"/>
                    <a:pt x="12755" y="27839"/>
                  </a:cubicBezTo>
                  <a:cubicBezTo>
                    <a:pt x="12755" y="28911"/>
                    <a:pt x="13236" y="29909"/>
                    <a:pt x="14086" y="30612"/>
                  </a:cubicBezTo>
                  <a:cubicBezTo>
                    <a:pt x="15084" y="31647"/>
                    <a:pt x="16267" y="32682"/>
                    <a:pt x="17894" y="33015"/>
                  </a:cubicBezTo>
                  <a:cubicBezTo>
                    <a:pt x="20260" y="33496"/>
                    <a:pt x="22737" y="33791"/>
                    <a:pt x="24770" y="32460"/>
                  </a:cubicBezTo>
                  <a:cubicBezTo>
                    <a:pt x="24918" y="32350"/>
                    <a:pt x="24992" y="32202"/>
                    <a:pt x="25140" y="32091"/>
                  </a:cubicBezTo>
                  <a:cubicBezTo>
                    <a:pt x="25288" y="31980"/>
                    <a:pt x="25510" y="32017"/>
                    <a:pt x="25695" y="31869"/>
                  </a:cubicBezTo>
                  <a:cubicBezTo>
                    <a:pt x="25769" y="29318"/>
                    <a:pt x="25584" y="26545"/>
                    <a:pt x="25732" y="23994"/>
                  </a:cubicBezTo>
                  <a:close/>
                  <a:moveTo>
                    <a:pt x="37784" y="17118"/>
                  </a:moveTo>
                  <a:cubicBezTo>
                    <a:pt x="37858" y="15824"/>
                    <a:pt x="37747" y="14530"/>
                    <a:pt x="37488" y="13273"/>
                  </a:cubicBezTo>
                  <a:cubicBezTo>
                    <a:pt x="37230" y="12348"/>
                    <a:pt x="36823" y="11535"/>
                    <a:pt x="36231" y="10833"/>
                  </a:cubicBezTo>
                  <a:cubicBezTo>
                    <a:pt x="36010" y="10426"/>
                    <a:pt x="35714" y="10093"/>
                    <a:pt x="35381" y="9834"/>
                  </a:cubicBezTo>
                  <a:cubicBezTo>
                    <a:pt x="34753" y="9723"/>
                    <a:pt x="34124" y="9686"/>
                    <a:pt x="33496" y="9797"/>
                  </a:cubicBezTo>
                  <a:cubicBezTo>
                    <a:pt x="30982" y="9982"/>
                    <a:pt x="27987" y="10167"/>
                    <a:pt x="25880" y="10759"/>
                  </a:cubicBezTo>
                  <a:cubicBezTo>
                    <a:pt x="25880" y="11165"/>
                    <a:pt x="25917" y="11609"/>
                    <a:pt x="26027" y="12016"/>
                  </a:cubicBezTo>
                  <a:cubicBezTo>
                    <a:pt x="26249" y="11868"/>
                    <a:pt x="26323" y="11091"/>
                    <a:pt x="26656" y="11128"/>
                  </a:cubicBezTo>
                  <a:cubicBezTo>
                    <a:pt x="26730" y="11128"/>
                    <a:pt x="26804" y="11202"/>
                    <a:pt x="26841" y="11276"/>
                  </a:cubicBezTo>
                  <a:cubicBezTo>
                    <a:pt x="26952" y="11683"/>
                    <a:pt x="26175" y="12200"/>
                    <a:pt x="26101" y="12866"/>
                  </a:cubicBezTo>
                  <a:cubicBezTo>
                    <a:pt x="26101" y="13088"/>
                    <a:pt x="26101" y="13347"/>
                    <a:pt x="26175" y="13605"/>
                  </a:cubicBezTo>
                  <a:cubicBezTo>
                    <a:pt x="26508" y="13162"/>
                    <a:pt x="26619" y="12459"/>
                    <a:pt x="27174" y="12237"/>
                  </a:cubicBezTo>
                  <a:cubicBezTo>
                    <a:pt x="27211" y="12274"/>
                    <a:pt x="27321" y="12274"/>
                    <a:pt x="27321" y="12385"/>
                  </a:cubicBezTo>
                  <a:cubicBezTo>
                    <a:pt x="27026" y="13310"/>
                    <a:pt x="25990" y="13901"/>
                    <a:pt x="26286" y="15158"/>
                  </a:cubicBezTo>
                  <a:cubicBezTo>
                    <a:pt x="26545" y="14751"/>
                    <a:pt x="26619" y="13901"/>
                    <a:pt x="27137" y="13901"/>
                  </a:cubicBezTo>
                  <a:cubicBezTo>
                    <a:pt x="27247" y="14308"/>
                    <a:pt x="26952" y="14641"/>
                    <a:pt x="26804" y="14973"/>
                  </a:cubicBezTo>
                  <a:cubicBezTo>
                    <a:pt x="26508" y="15528"/>
                    <a:pt x="26138" y="15935"/>
                    <a:pt x="26286" y="16822"/>
                  </a:cubicBezTo>
                  <a:cubicBezTo>
                    <a:pt x="26508" y="16563"/>
                    <a:pt x="26730" y="16267"/>
                    <a:pt x="26878" y="15898"/>
                  </a:cubicBezTo>
                  <a:cubicBezTo>
                    <a:pt x="27063" y="15602"/>
                    <a:pt x="27174" y="15121"/>
                    <a:pt x="27543" y="15010"/>
                  </a:cubicBezTo>
                  <a:cubicBezTo>
                    <a:pt x="27876" y="15195"/>
                    <a:pt x="27543" y="15491"/>
                    <a:pt x="27432" y="15639"/>
                  </a:cubicBezTo>
                  <a:cubicBezTo>
                    <a:pt x="27321" y="15824"/>
                    <a:pt x="27211" y="16156"/>
                    <a:pt x="27100" y="16378"/>
                  </a:cubicBezTo>
                  <a:cubicBezTo>
                    <a:pt x="26767" y="16970"/>
                    <a:pt x="26175" y="17524"/>
                    <a:pt x="26434" y="18301"/>
                  </a:cubicBezTo>
                  <a:cubicBezTo>
                    <a:pt x="26767" y="17783"/>
                    <a:pt x="27026" y="16896"/>
                    <a:pt x="27617" y="16822"/>
                  </a:cubicBezTo>
                  <a:cubicBezTo>
                    <a:pt x="27728" y="17228"/>
                    <a:pt x="27284" y="17561"/>
                    <a:pt x="27063" y="17931"/>
                  </a:cubicBezTo>
                  <a:cubicBezTo>
                    <a:pt x="26693" y="18596"/>
                    <a:pt x="26249" y="19225"/>
                    <a:pt x="26545" y="20223"/>
                  </a:cubicBezTo>
                  <a:cubicBezTo>
                    <a:pt x="26693" y="19927"/>
                    <a:pt x="26878" y="19595"/>
                    <a:pt x="27100" y="19336"/>
                  </a:cubicBezTo>
                  <a:cubicBezTo>
                    <a:pt x="27284" y="19077"/>
                    <a:pt x="27432" y="18633"/>
                    <a:pt x="27839" y="18559"/>
                  </a:cubicBezTo>
                  <a:cubicBezTo>
                    <a:pt x="28061" y="18855"/>
                    <a:pt x="27765" y="19114"/>
                    <a:pt x="27617" y="19299"/>
                  </a:cubicBezTo>
                  <a:cubicBezTo>
                    <a:pt x="27174" y="19927"/>
                    <a:pt x="26582" y="20593"/>
                    <a:pt x="26582" y="21480"/>
                  </a:cubicBezTo>
                  <a:cubicBezTo>
                    <a:pt x="26767" y="21147"/>
                    <a:pt x="26989" y="20852"/>
                    <a:pt x="27211" y="20556"/>
                  </a:cubicBezTo>
                  <a:cubicBezTo>
                    <a:pt x="27432" y="20297"/>
                    <a:pt x="27580" y="19853"/>
                    <a:pt x="27987" y="19890"/>
                  </a:cubicBezTo>
                  <a:cubicBezTo>
                    <a:pt x="28172" y="20149"/>
                    <a:pt x="27876" y="20334"/>
                    <a:pt x="27728" y="20482"/>
                  </a:cubicBezTo>
                  <a:cubicBezTo>
                    <a:pt x="27580" y="20667"/>
                    <a:pt x="27469" y="20889"/>
                    <a:pt x="27321" y="21073"/>
                  </a:cubicBezTo>
                  <a:cubicBezTo>
                    <a:pt x="26989" y="21628"/>
                    <a:pt x="26471" y="21998"/>
                    <a:pt x="26545" y="22848"/>
                  </a:cubicBezTo>
                  <a:cubicBezTo>
                    <a:pt x="26804" y="22700"/>
                    <a:pt x="26989" y="22257"/>
                    <a:pt x="27247" y="21924"/>
                  </a:cubicBezTo>
                  <a:cubicBezTo>
                    <a:pt x="27506" y="21591"/>
                    <a:pt x="27728" y="21073"/>
                    <a:pt x="28172" y="21258"/>
                  </a:cubicBezTo>
                  <a:cubicBezTo>
                    <a:pt x="28098" y="21776"/>
                    <a:pt x="27469" y="22109"/>
                    <a:pt x="27247" y="22663"/>
                  </a:cubicBezTo>
                  <a:cubicBezTo>
                    <a:pt x="28948" y="22515"/>
                    <a:pt x="30612" y="22035"/>
                    <a:pt x="32349" y="21850"/>
                  </a:cubicBezTo>
                  <a:cubicBezTo>
                    <a:pt x="32941" y="21776"/>
                    <a:pt x="33533" y="21665"/>
                    <a:pt x="34087" y="21517"/>
                  </a:cubicBezTo>
                  <a:cubicBezTo>
                    <a:pt x="35159" y="21332"/>
                    <a:pt x="36157" y="20999"/>
                    <a:pt x="37119" y="20593"/>
                  </a:cubicBezTo>
                  <a:cubicBezTo>
                    <a:pt x="37045" y="20149"/>
                    <a:pt x="37341" y="20112"/>
                    <a:pt x="37525" y="19964"/>
                  </a:cubicBezTo>
                  <a:cubicBezTo>
                    <a:pt x="37377" y="18707"/>
                    <a:pt x="37710" y="18116"/>
                    <a:pt x="37784" y="17118"/>
                  </a:cubicBezTo>
                  <a:close/>
                  <a:moveTo>
                    <a:pt x="10833" y="11128"/>
                  </a:moveTo>
                  <a:cubicBezTo>
                    <a:pt x="9945" y="11387"/>
                    <a:pt x="8984" y="11239"/>
                    <a:pt x="8060" y="11313"/>
                  </a:cubicBezTo>
                  <a:cubicBezTo>
                    <a:pt x="7431" y="11350"/>
                    <a:pt x="6877" y="11609"/>
                    <a:pt x="6322" y="11683"/>
                  </a:cubicBezTo>
                  <a:cubicBezTo>
                    <a:pt x="5398" y="11794"/>
                    <a:pt x="4621" y="11757"/>
                    <a:pt x="3771" y="11868"/>
                  </a:cubicBezTo>
                  <a:cubicBezTo>
                    <a:pt x="3254" y="11942"/>
                    <a:pt x="2773" y="12200"/>
                    <a:pt x="2440" y="12644"/>
                  </a:cubicBezTo>
                  <a:cubicBezTo>
                    <a:pt x="1849" y="13310"/>
                    <a:pt x="1405" y="14086"/>
                    <a:pt x="1183" y="14936"/>
                  </a:cubicBezTo>
                  <a:cubicBezTo>
                    <a:pt x="1183" y="14936"/>
                    <a:pt x="1146" y="15010"/>
                    <a:pt x="1146" y="15010"/>
                  </a:cubicBezTo>
                  <a:cubicBezTo>
                    <a:pt x="1072" y="15713"/>
                    <a:pt x="850" y="16415"/>
                    <a:pt x="776" y="17007"/>
                  </a:cubicBezTo>
                  <a:cubicBezTo>
                    <a:pt x="444" y="19447"/>
                    <a:pt x="1035" y="21961"/>
                    <a:pt x="2440" y="24031"/>
                  </a:cubicBezTo>
                  <a:cubicBezTo>
                    <a:pt x="4584" y="25325"/>
                    <a:pt x="8245" y="24364"/>
                    <a:pt x="10980" y="24253"/>
                  </a:cubicBezTo>
                  <a:cubicBezTo>
                    <a:pt x="11350" y="23809"/>
                    <a:pt x="11979" y="23366"/>
                    <a:pt x="11683" y="22552"/>
                  </a:cubicBezTo>
                  <a:cubicBezTo>
                    <a:pt x="11572" y="22848"/>
                    <a:pt x="11350" y="23144"/>
                    <a:pt x="11128" y="23366"/>
                  </a:cubicBezTo>
                  <a:cubicBezTo>
                    <a:pt x="10943" y="23624"/>
                    <a:pt x="10833" y="24031"/>
                    <a:pt x="10463" y="24142"/>
                  </a:cubicBezTo>
                  <a:cubicBezTo>
                    <a:pt x="10389" y="24105"/>
                    <a:pt x="10352" y="24031"/>
                    <a:pt x="10315" y="23957"/>
                  </a:cubicBezTo>
                  <a:cubicBezTo>
                    <a:pt x="10759" y="23218"/>
                    <a:pt x="11276" y="22552"/>
                    <a:pt x="11720" y="21850"/>
                  </a:cubicBezTo>
                  <a:cubicBezTo>
                    <a:pt x="11683" y="21739"/>
                    <a:pt x="11720" y="21554"/>
                    <a:pt x="11683" y="21369"/>
                  </a:cubicBezTo>
                  <a:cubicBezTo>
                    <a:pt x="11387" y="21665"/>
                    <a:pt x="11128" y="21961"/>
                    <a:pt x="10869" y="22293"/>
                  </a:cubicBezTo>
                  <a:cubicBezTo>
                    <a:pt x="10611" y="22626"/>
                    <a:pt x="10500" y="23070"/>
                    <a:pt x="10130" y="23329"/>
                  </a:cubicBezTo>
                  <a:cubicBezTo>
                    <a:pt x="9797" y="23107"/>
                    <a:pt x="10093" y="22737"/>
                    <a:pt x="10204" y="22552"/>
                  </a:cubicBezTo>
                  <a:cubicBezTo>
                    <a:pt x="10648" y="21850"/>
                    <a:pt x="11313" y="21295"/>
                    <a:pt x="11609" y="20556"/>
                  </a:cubicBezTo>
                  <a:cubicBezTo>
                    <a:pt x="11609" y="20297"/>
                    <a:pt x="11683" y="20001"/>
                    <a:pt x="11572" y="19816"/>
                  </a:cubicBezTo>
                  <a:cubicBezTo>
                    <a:pt x="11350" y="20186"/>
                    <a:pt x="11165" y="20556"/>
                    <a:pt x="10943" y="20963"/>
                  </a:cubicBezTo>
                  <a:cubicBezTo>
                    <a:pt x="10759" y="21332"/>
                    <a:pt x="10574" y="21776"/>
                    <a:pt x="10167" y="21924"/>
                  </a:cubicBezTo>
                  <a:cubicBezTo>
                    <a:pt x="9834" y="21702"/>
                    <a:pt x="10204" y="21443"/>
                    <a:pt x="10352" y="21258"/>
                  </a:cubicBezTo>
                  <a:cubicBezTo>
                    <a:pt x="10685" y="20778"/>
                    <a:pt x="10796" y="20334"/>
                    <a:pt x="11091" y="19816"/>
                  </a:cubicBezTo>
                  <a:cubicBezTo>
                    <a:pt x="11313" y="19521"/>
                    <a:pt x="11720" y="19262"/>
                    <a:pt x="11461" y="18892"/>
                  </a:cubicBezTo>
                  <a:cubicBezTo>
                    <a:pt x="11276" y="19299"/>
                    <a:pt x="11054" y="19632"/>
                    <a:pt x="10759" y="19964"/>
                  </a:cubicBezTo>
                  <a:cubicBezTo>
                    <a:pt x="10648" y="20112"/>
                    <a:pt x="10648" y="20408"/>
                    <a:pt x="10352" y="20408"/>
                  </a:cubicBezTo>
                  <a:cubicBezTo>
                    <a:pt x="10019" y="20001"/>
                    <a:pt x="10537" y="19669"/>
                    <a:pt x="10759" y="19410"/>
                  </a:cubicBezTo>
                  <a:cubicBezTo>
                    <a:pt x="11202" y="18929"/>
                    <a:pt x="11424" y="18264"/>
                    <a:pt x="11313" y="17598"/>
                  </a:cubicBezTo>
                  <a:cubicBezTo>
                    <a:pt x="11017" y="18005"/>
                    <a:pt x="10796" y="18818"/>
                    <a:pt x="10241" y="18818"/>
                  </a:cubicBezTo>
                  <a:cubicBezTo>
                    <a:pt x="10093" y="18449"/>
                    <a:pt x="10537" y="18190"/>
                    <a:pt x="10685" y="17894"/>
                  </a:cubicBezTo>
                  <a:cubicBezTo>
                    <a:pt x="11054" y="17339"/>
                    <a:pt x="11387" y="16785"/>
                    <a:pt x="11128" y="16008"/>
                  </a:cubicBezTo>
                  <a:cubicBezTo>
                    <a:pt x="10943" y="16267"/>
                    <a:pt x="10759" y="16563"/>
                    <a:pt x="10537" y="16822"/>
                  </a:cubicBezTo>
                  <a:cubicBezTo>
                    <a:pt x="10352" y="17081"/>
                    <a:pt x="10167" y="17450"/>
                    <a:pt x="9834" y="17450"/>
                  </a:cubicBezTo>
                  <a:cubicBezTo>
                    <a:pt x="9723" y="17007"/>
                    <a:pt x="10093" y="16711"/>
                    <a:pt x="10352" y="16378"/>
                  </a:cubicBezTo>
                  <a:cubicBezTo>
                    <a:pt x="10722" y="15898"/>
                    <a:pt x="11239" y="15454"/>
                    <a:pt x="11017" y="14714"/>
                  </a:cubicBezTo>
                  <a:cubicBezTo>
                    <a:pt x="10869" y="15010"/>
                    <a:pt x="10685" y="15306"/>
                    <a:pt x="10537" y="15602"/>
                  </a:cubicBezTo>
                  <a:cubicBezTo>
                    <a:pt x="10389" y="15861"/>
                    <a:pt x="10204" y="16230"/>
                    <a:pt x="9871" y="16304"/>
                  </a:cubicBezTo>
                  <a:cubicBezTo>
                    <a:pt x="9871" y="16267"/>
                    <a:pt x="9834" y="16267"/>
                    <a:pt x="9797" y="16267"/>
                  </a:cubicBezTo>
                  <a:cubicBezTo>
                    <a:pt x="9797" y="15787"/>
                    <a:pt x="10130" y="15454"/>
                    <a:pt x="10389" y="15047"/>
                  </a:cubicBezTo>
                  <a:cubicBezTo>
                    <a:pt x="10722" y="14567"/>
                    <a:pt x="11202" y="13975"/>
                    <a:pt x="10980" y="13273"/>
                  </a:cubicBezTo>
                  <a:cubicBezTo>
                    <a:pt x="10796" y="13568"/>
                    <a:pt x="10574" y="13901"/>
                    <a:pt x="10352" y="14197"/>
                  </a:cubicBezTo>
                  <a:cubicBezTo>
                    <a:pt x="10167" y="14456"/>
                    <a:pt x="10019" y="15047"/>
                    <a:pt x="9612" y="14788"/>
                  </a:cubicBezTo>
                  <a:cubicBezTo>
                    <a:pt x="9723" y="14382"/>
                    <a:pt x="9945" y="13975"/>
                    <a:pt x="10241" y="13642"/>
                  </a:cubicBezTo>
                  <a:cubicBezTo>
                    <a:pt x="10574" y="13125"/>
                    <a:pt x="11165" y="12718"/>
                    <a:pt x="10906" y="11942"/>
                  </a:cubicBezTo>
                  <a:cubicBezTo>
                    <a:pt x="10463" y="12422"/>
                    <a:pt x="10278" y="13199"/>
                    <a:pt x="9723" y="13531"/>
                  </a:cubicBezTo>
                  <a:cubicBezTo>
                    <a:pt x="9354" y="13273"/>
                    <a:pt x="9834" y="12903"/>
                    <a:pt x="10019" y="12607"/>
                  </a:cubicBezTo>
                  <a:cubicBezTo>
                    <a:pt x="10204" y="12274"/>
                    <a:pt x="10389" y="11942"/>
                    <a:pt x="10611" y="11646"/>
                  </a:cubicBezTo>
                  <a:cubicBezTo>
                    <a:pt x="10722" y="11535"/>
                    <a:pt x="11128" y="11387"/>
                    <a:pt x="10869" y="11165"/>
                  </a:cubicBezTo>
                  <a:close/>
                  <a:moveTo>
                    <a:pt x="11757" y="24105"/>
                  </a:moveTo>
                  <a:cubicBezTo>
                    <a:pt x="11757" y="24068"/>
                    <a:pt x="11831" y="24068"/>
                    <a:pt x="11868" y="24068"/>
                  </a:cubicBezTo>
                  <a:lnTo>
                    <a:pt x="11868" y="23920"/>
                  </a:lnTo>
                  <a:cubicBezTo>
                    <a:pt x="11757" y="23883"/>
                    <a:pt x="11646" y="24068"/>
                    <a:pt x="11757" y="24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25"/>
            <p:cNvSpPr/>
            <p:nvPr/>
          </p:nvSpPr>
          <p:spPr>
            <a:xfrm>
              <a:off x="2004900" y="4278075"/>
              <a:ext cx="32375" cy="45325"/>
            </a:xfrm>
            <a:custGeom>
              <a:avLst/>
              <a:gdLst/>
              <a:ahLst/>
              <a:cxnLst/>
              <a:rect l="l" t="t" r="r" b="b"/>
              <a:pathLst>
                <a:path w="1295" h="1813" extrusionOk="0">
                  <a:moveTo>
                    <a:pt x="74" y="1332"/>
                  </a:moveTo>
                  <a:cubicBezTo>
                    <a:pt x="111" y="1073"/>
                    <a:pt x="0" y="962"/>
                    <a:pt x="0" y="740"/>
                  </a:cubicBezTo>
                  <a:cubicBezTo>
                    <a:pt x="296" y="1"/>
                    <a:pt x="1294" y="519"/>
                    <a:pt x="1109" y="1369"/>
                  </a:cubicBezTo>
                  <a:cubicBezTo>
                    <a:pt x="924" y="1813"/>
                    <a:pt x="296" y="1628"/>
                    <a:pt x="74" y="1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5"/>
            <p:cNvSpPr/>
            <p:nvPr/>
          </p:nvSpPr>
          <p:spPr>
            <a:xfrm>
              <a:off x="2119500" y="4285475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518" y="297"/>
                  </a:moveTo>
                  <a:cubicBezTo>
                    <a:pt x="1442" y="1"/>
                    <a:pt x="1110" y="1295"/>
                    <a:pt x="629" y="1332"/>
                  </a:cubicBezTo>
                  <a:cubicBezTo>
                    <a:pt x="111" y="1369"/>
                    <a:pt x="1" y="444"/>
                    <a:pt x="518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25"/>
            <p:cNvSpPr/>
            <p:nvPr/>
          </p:nvSpPr>
          <p:spPr>
            <a:xfrm>
              <a:off x="1888425" y="4303975"/>
              <a:ext cx="37000" cy="37900"/>
            </a:xfrm>
            <a:custGeom>
              <a:avLst/>
              <a:gdLst/>
              <a:ahLst/>
              <a:cxnLst/>
              <a:rect l="l" t="t" r="r" b="b"/>
              <a:pathLst>
                <a:path w="1480" h="1516" extrusionOk="0">
                  <a:moveTo>
                    <a:pt x="925" y="148"/>
                  </a:moveTo>
                  <a:cubicBezTo>
                    <a:pt x="1480" y="481"/>
                    <a:pt x="1221" y="1516"/>
                    <a:pt x="592" y="1442"/>
                  </a:cubicBezTo>
                  <a:cubicBezTo>
                    <a:pt x="1" y="1405"/>
                    <a:pt x="75" y="0"/>
                    <a:pt x="925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5"/>
            <p:cNvSpPr/>
            <p:nvPr/>
          </p:nvSpPr>
          <p:spPr>
            <a:xfrm>
              <a:off x="2071450" y="4316900"/>
              <a:ext cx="37900" cy="56400"/>
            </a:xfrm>
            <a:custGeom>
              <a:avLst/>
              <a:gdLst/>
              <a:ahLst/>
              <a:cxnLst/>
              <a:rect l="l" t="t" r="r" b="b"/>
              <a:pathLst>
                <a:path w="1516" h="2256" extrusionOk="0">
                  <a:moveTo>
                    <a:pt x="1405" y="925"/>
                  </a:moveTo>
                  <a:cubicBezTo>
                    <a:pt x="1516" y="1332"/>
                    <a:pt x="1405" y="1775"/>
                    <a:pt x="1146" y="1849"/>
                  </a:cubicBezTo>
                  <a:cubicBezTo>
                    <a:pt x="0" y="2256"/>
                    <a:pt x="481" y="1"/>
                    <a:pt x="1405" y="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25"/>
            <p:cNvSpPr/>
            <p:nvPr/>
          </p:nvSpPr>
          <p:spPr>
            <a:xfrm>
              <a:off x="1953125" y="4339100"/>
              <a:ext cx="39775" cy="32375"/>
            </a:xfrm>
            <a:custGeom>
              <a:avLst/>
              <a:gdLst/>
              <a:ahLst/>
              <a:cxnLst/>
              <a:rect l="l" t="t" r="r" b="b"/>
              <a:pathLst>
                <a:path w="1591" h="1295" extrusionOk="0">
                  <a:moveTo>
                    <a:pt x="592" y="222"/>
                  </a:moveTo>
                  <a:cubicBezTo>
                    <a:pt x="1295" y="0"/>
                    <a:pt x="1591" y="1035"/>
                    <a:pt x="962" y="1146"/>
                  </a:cubicBezTo>
                  <a:cubicBezTo>
                    <a:pt x="371" y="1294"/>
                    <a:pt x="1" y="444"/>
                    <a:pt x="592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25"/>
            <p:cNvSpPr/>
            <p:nvPr/>
          </p:nvSpPr>
          <p:spPr>
            <a:xfrm>
              <a:off x="2016900" y="4380675"/>
              <a:ext cx="35150" cy="33300"/>
            </a:xfrm>
            <a:custGeom>
              <a:avLst/>
              <a:gdLst/>
              <a:ahLst/>
              <a:cxnLst/>
              <a:rect l="l" t="t" r="r" b="b"/>
              <a:pathLst>
                <a:path w="1406" h="1332" extrusionOk="0">
                  <a:moveTo>
                    <a:pt x="592" y="38"/>
                  </a:moveTo>
                  <a:cubicBezTo>
                    <a:pt x="851" y="1"/>
                    <a:pt x="1110" y="112"/>
                    <a:pt x="1184" y="333"/>
                  </a:cubicBezTo>
                  <a:cubicBezTo>
                    <a:pt x="1406" y="1147"/>
                    <a:pt x="1" y="1332"/>
                    <a:pt x="149" y="407"/>
                  </a:cubicBezTo>
                  <a:cubicBezTo>
                    <a:pt x="186" y="186"/>
                    <a:pt x="371" y="38"/>
                    <a:pt x="59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5"/>
            <p:cNvSpPr/>
            <p:nvPr/>
          </p:nvSpPr>
          <p:spPr>
            <a:xfrm>
              <a:off x="1897675" y="4386225"/>
              <a:ext cx="28675" cy="31450"/>
            </a:xfrm>
            <a:custGeom>
              <a:avLst/>
              <a:gdLst/>
              <a:ahLst/>
              <a:cxnLst/>
              <a:rect l="l" t="t" r="r" b="b"/>
              <a:pathLst>
                <a:path w="1147" h="1258" extrusionOk="0">
                  <a:moveTo>
                    <a:pt x="999" y="222"/>
                  </a:moveTo>
                  <a:cubicBezTo>
                    <a:pt x="1147" y="518"/>
                    <a:pt x="1110" y="888"/>
                    <a:pt x="888" y="1147"/>
                  </a:cubicBezTo>
                  <a:cubicBezTo>
                    <a:pt x="555" y="1258"/>
                    <a:pt x="185" y="1147"/>
                    <a:pt x="1" y="851"/>
                  </a:cubicBezTo>
                  <a:cubicBezTo>
                    <a:pt x="1" y="666"/>
                    <a:pt x="1" y="481"/>
                    <a:pt x="38" y="333"/>
                  </a:cubicBezTo>
                  <a:cubicBezTo>
                    <a:pt x="296" y="75"/>
                    <a:pt x="703" y="1"/>
                    <a:pt x="999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25"/>
            <p:cNvSpPr/>
            <p:nvPr/>
          </p:nvSpPr>
          <p:spPr>
            <a:xfrm>
              <a:off x="2121350" y="4389925"/>
              <a:ext cx="30525" cy="36075"/>
            </a:xfrm>
            <a:custGeom>
              <a:avLst/>
              <a:gdLst/>
              <a:ahLst/>
              <a:cxnLst/>
              <a:rect l="l" t="t" r="r" b="b"/>
              <a:pathLst>
                <a:path w="1221" h="1443" extrusionOk="0">
                  <a:moveTo>
                    <a:pt x="999" y="1294"/>
                  </a:moveTo>
                  <a:cubicBezTo>
                    <a:pt x="814" y="1368"/>
                    <a:pt x="629" y="1442"/>
                    <a:pt x="444" y="1405"/>
                  </a:cubicBezTo>
                  <a:cubicBezTo>
                    <a:pt x="185" y="1294"/>
                    <a:pt x="1" y="740"/>
                    <a:pt x="37" y="481"/>
                  </a:cubicBezTo>
                  <a:cubicBezTo>
                    <a:pt x="222" y="111"/>
                    <a:pt x="666" y="0"/>
                    <a:pt x="999" y="259"/>
                  </a:cubicBezTo>
                  <a:cubicBezTo>
                    <a:pt x="1221" y="555"/>
                    <a:pt x="1147" y="925"/>
                    <a:pt x="999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25"/>
            <p:cNvSpPr/>
            <p:nvPr/>
          </p:nvSpPr>
          <p:spPr>
            <a:xfrm>
              <a:off x="1869025" y="4457400"/>
              <a:ext cx="34225" cy="171925"/>
            </a:xfrm>
            <a:custGeom>
              <a:avLst/>
              <a:gdLst/>
              <a:ahLst/>
              <a:cxnLst/>
              <a:rect l="l" t="t" r="r" b="b"/>
              <a:pathLst>
                <a:path w="1369" h="6877" extrusionOk="0">
                  <a:moveTo>
                    <a:pt x="185" y="0"/>
                  </a:moveTo>
                  <a:lnTo>
                    <a:pt x="222" y="0"/>
                  </a:lnTo>
                  <a:cubicBezTo>
                    <a:pt x="518" y="37"/>
                    <a:pt x="592" y="1183"/>
                    <a:pt x="666" y="1590"/>
                  </a:cubicBezTo>
                  <a:cubicBezTo>
                    <a:pt x="888" y="3143"/>
                    <a:pt x="740" y="4733"/>
                    <a:pt x="1073" y="6211"/>
                  </a:cubicBezTo>
                  <a:cubicBezTo>
                    <a:pt x="1147" y="6433"/>
                    <a:pt x="1368" y="6655"/>
                    <a:pt x="1147" y="6877"/>
                  </a:cubicBezTo>
                  <a:cubicBezTo>
                    <a:pt x="592" y="6729"/>
                    <a:pt x="629" y="5990"/>
                    <a:pt x="592" y="5472"/>
                  </a:cubicBezTo>
                  <a:cubicBezTo>
                    <a:pt x="481" y="4326"/>
                    <a:pt x="444" y="3106"/>
                    <a:pt x="296" y="1812"/>
                  </a:cubicBezTo>
                  <a:cubicBezTo>
                    <a:pt x="222" y="1220"/>
                    <a:pt x="1" y="481"/>
                    <a:pt x="74" y="111"/>
                  </a:cubicBezTo>
                  <a:cubicBezTo>
                    <a:pt x="74" y="74"/>
                    <a:pt x="111" y="37"/>
                    <a:pt x="1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5"/>
            <p:cNvSpPr/>
            <p:nvPr/>
          </p:nvSpPr>
          <p:spPr>
            <a:xfrm>
              <a:off x="1919850" y="4477725"/>
              <a:ext cx="249575" cy="294875"/>
            </a:xfrm>
            <a:custGeom>
              <a:avLst/>
              <a:gdLst/>
              <a:ahLst/>
              <a:cxnLst/>
              <a:rect l="l" t="t" r="r" b="b"/>
              <a:pathLst>
                <a:path w="9983" h="11795" extrusionOk="0">
                  <a:moveTo>
                    <a:pt x="3217" y="112"/>
                  </a:moveTo>
                  <a:cubicBezTo>
                    <a:pt x="4142" y="1"/>
                    <a:pt x="5103" y="1"/>
                    <a:pt x="6064" y="75"/>
                  </a:cubicBezTo>
                  <a:cubicBezTo>
                    <a:pt x="6730" y="75"/>
                    <a:pt x="7358" y="259"/>
                    <a:pt x="7950" y="296"/>
                  </a:cubicBezTo>
                  <a:cubicBezTo>
                    <a:pt x="8245" y="296"/>
                    <a:pt x="8467" y="186"/>
                    <a:pt x="8689" y="296"/>
                  </a:cubicBezTo>
                  <a:cubicBezTo>
                    <a:pt x="9059" y="407"/>
                    <a:pt x="9244" y="1406"/>
                    <a:pt x="9318" y="1812"/>
                  </a:cubicBezTo>
                  <a:cubicBezTo>
                    <a:pt x="9539" y="3143"/>
                    <a:pt x="9502" y="4955"/>
                    <a:pt x="9613" y="6508"/>
                  </a:cubicBezTo>
                  <a:cubicBezTo>
                    <a:pt x="9687" y="7321"/>
                    <a:pt x="9872" y="8282"/>
                    <a:pt x="9909" y="8985"/>
                  </a:cubicBezTo>
                  <a:cubicBezTo>
                    <a:pt x="9983" y="10020"/>
                    <a:pt x="9613" y="11018"/>
                    <a:pt x="8800" y="11314"/>
                  </a:cubicBezTo>
                  <a:cubicBezTo>
                    <a:pt x="7691" y="11646"/>
                    <a:pt x="5547" y="11609"/>
                    <a:pt x="4216" y="11720"/>
                  </a:cubicBezTo>
                  <a:cubicBezTo>
                    <a:pt x="2885" y="11794"/>
                    <a:pt x="1812" y="11757"/>
                    <a:pt x="1369" y="10981"/>
                  </a:cubicBezTo>
                  <a:cubicBezTo>
                    <a:pt x="1147" y="10426"/>
                    <a:pt x="962" y="9835"/>
                    <a:pt x="851" y="9243"/>
                  </a:cubicBezTo>
                  <a:cubicBezTo>
                    <a:pt x="518" y="7986"/>
                    <a:pt x="555" y="6692"/>
                    <a:pt x="334" y="5251"/>
                  </a:cubicBezTo>
                  <a:cubicBezTo>
                    <a:pt x="186" y="4622"/>
                    <a:pt x="75" y="3957"/>
                    <a:pt x="1" y="3291"/>
                  </a:cubicBezTo>
                  <a:cubicBezTo>
                    <a:pt x="1" y="2108"/>
                    <a:pt x="408" y="962"/>
                    <a:pt x="1184" y="518"/>
                  </a:cubicBezTo>
                  <a:cubicBezTo>
                    <a:pt x="1812" y="259"/>
                    <a:pt x="2515" y="112"/>
                    <a:pt x="3217" y="112"/>
                  </a:cubicBezTo>
                  <a:close/>
                  <a:moveTo>
                    <a:pt x="3365" y="814"/>
                  </a:moveTo>
                  <a:cubicBezTo>
                    <a:pt x="2737" y="814"/>
                    <a:pt x="2145" y="962"/>
                    <a:pt x="1591" y="1147"/>
                  </a:cubicBezTo>
                  <a:cubicBezTo>
                    <a:pt x="1221" y="1406"/>
                    <a:pt x="999" y="1775"/>
                    <a:pt x="888" y="2182"/>
                  </a:cubicBezTo>
                  <a:cubicBezTo>
                    <a:pt x="740" y="2847"/>
                    <a:pt x="777" y="3513"/>
                    <a:pt x="962" y="4178"/>
                  </a:cubicBezTo>
                  <a:cubicBezTo>
                    <a:pt x="1221" y="5879"/>
                    <a:pt x="1221" y="7580"/>
                    <a:pt x="1628" y="9169"/>
                  </a:cubicBezTo>
                  <a:cubicBezTo>
                    <a:pt x="1775" y="9798"/>
                    <a:pt x="1923" y="10648"/>
                    <a:pt x="2256" y="10833"/>
                  </a:cubicBezTo>
                  <a:cubicBezTo>
                    <a:pt x="2589" y="11018"/>
                    <a:pt x="3328" y="10944"/>
                    <a:pt x="3846" y="10944"/>
                  </a:cubicBezTo>
                  <a:cubicBezTo>
                    <a:pt x="5066" y="10907"/>
                    <a:pt x="5879" y="10833"/>
                    <a:pt x="7099" y="10759"/>
                  </a:cubicBezTo>
                  <a:cubicBezTo>
                    <a:pt x="8467" y="10648"/>
                    <a:pt x="9207" y="10500"/>
                    <a:pt x="9170" y="9095"/>
                  </a:cubicBezTo>
                  <a:cubicBezTo>
                    <a:pt x="9170" y="8356"/>
                    <a:pt x="8911" y="7506"/>
                    <a:pt x="8874" y="6655"/>
                  </a:cubicBezTo>
                  <a:cubicBezTo>
                    <a:pt x="8763" y="4733"/>
                    <a:pt x="8689" y="2589"/>
                    <a:pt x="8356" y="1073"/>
                  </a:cubicBezTo>
                  <a:cubicBezTo>
                    <a:pt x="6656" y="962"/>
                    <a:pt x="5140" y="629"/>
                    <a:pt x="336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25"/>
            <p:cNvSpPr/>
            <p:nvPr/>
          </p:nvSpPr>
          <p:spPr>
            <a:xfrm>
              <a:off x="2000275" y="4504525"/>
              <a:ext cx="87825" cy="154375"/>
            </a:xfrm>
            <a:custGeom>
              <a:avLst/>
              <a:gdLst/>
              <a:ahLst/>
              <a:cxnLst/>
              <a:rect l="l" t="t" r="r" b="b"/>
              <a:pathLst>
                <a:path w="3513" h="6175" extrusionOk="0">
                  <a:moveTo>
                    <a:pt x="3513" y="112"/>
                  </a:moveTo>
                  <a:cubicBezTo>
                    <a:pt x="3513" y="518"/>
                    <a:pt x="3402" y="925"/>
                    <a:pt x="3217" y="1258"/>
                  </a:cubicBezTo>
                  <a:cubicBezTo>
                    <a:pt x="2588" y="2552"/>
                    <a:pt x="1886" y="3809"/>
                    <a:pt x="1146" y="5029"/>
                  </a:cubicBezTo>
                  <a:cubicBezTo>
                    <a:pt x="999" y="5251"/>
                    <a:pt x="555" y="6175"/>
                    <a:pt x="370" y="6175"/>
                  </a:cubicBezTo>
                  <a:cubicBezTo>
                    <a:pt x="0" y="6138"/>
                    <a:pt x="407" y="5399"/>
                    <a:pt x="407" y="5399"/>
                  </a:cubicBezTo>
                  <a:cubicBezTo>
                    <a:pt x="814" y="4622"/>
                    <a:pt x="1294" y="3957"/>
                    <a:pt x="1738" y="3217"/>
                  </a:cubicBezTo>
                  <a:cubicBezTo>
                    <a:pt x="2366" y="2145"/>
                    <a:pt x="2736" y="1110"/>
                    <a:pt x="3291" y="112"/>
                  </a:cubicBezTo>
                  <a:cubicBezTo>
                    <a:pt x="3365" y="149"/>
                    <a:pt x="3402" y="1"/>
                    <a:pt x="3439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25"/>
            <p:cNvSpPr/>
            <p:nvPr/>
          </p:nvSpPr>
          <p:spPr>
            <a:xfrm>
              <a:off x="2385700" y="4504525"/>
              <a:ext cx="42525" cy="49025"/>
            </a:xfrm>
            <a:custGeom>
              <a:avLst/>
              <a:gdLst/>
              <a:ahLst/>
              <a:cxnLst/>
              <a:rect l="l" t="t" r="r" b="b"/>
              <a:pathLst>
                <a:path w="1701" h="1961" extrusionOk="0">
                  <a:moveTo>
                    <a:pt x="296" y="555"/>
                  </a:moveTo>
                  <a:cubicBezTo>
                    <a:pt x="813" y="1"/>
                    <a:pt x="1701" y="555"/>
                    <a:pt x="1405" y="1258"/>
                  </a:cubicBezTo>
                  <a:cubicBezTo>
                    <a:pt x="1257" y="1923"/>
                    <a:pt x="0" y="1960"/>
                    <a:pt x="37" y="1221"/>
                  </a:cubicBezTo>
                  <a:cubicBezTo>
                    <a:pt x="37" y="925"/>
                    <a:pt x="296" y="925"/>
                    <a:pt x="296" y="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5"/>
            <p:cNvSpPr/>
            <p:nvPr/>
          </p:nvSpPr>
          <p:spPr>
            <a:xfrm>
              <a:off x="2021525" y="4535950"/>
              <a:ext cx="83225" cy="139600"/>
            </a:xfrm>
            <a:custGeom>
              <a:avLst/>
              <a:gdLst/>
              <a:ahLst/>
              <a:cxnLst/>
              <a:rect l="l" t="t" r="r" b="b"/>
              <a:pathLst>
                <a:path w="3329" h="5584" extrusionOk="0">
                  <a:moveTo>
                    <a:pt x="3291" y="75"/>
                  </a:moveTo>
                  <a:cubicBezTo>
                    <a:pt x="3328" y="371"/>
                    <a:pt x="3069" y="518"/>
                    <a:pt x="2958" y="740"/>
                  </a:cubicBezTo>
                  <a:cubicBezTo>
                    <a:pt x="2552" y="1554"/>
                    <a:pt x="2256" y="2515"/>
                    <a:pt x="1812" y="3365"/>
                  </a:cubicBezTo>
                  <a:cubicBezTo>
                    <a:pt x="1480" y="3994"/>
                    <a:pt x="1110" y="4511"/>
                    <a:pt x="740" y="5103"/>
                  </a:cubicBezTo>
                  <a:cubicBezTo>
                    <a:pt x="629" y="5251"/>
                    <a:pt x="555" y="5583"/>
                    <a:pt x="296" y="5583"/>
                  </a:cubicBezTo>
                  <a:cubicBezTo>
                    <a:pt x="1" y="5399"/>
                    <a:pt x="296" y="5029"/>
                    <a:pt x="370" y="4918"/>
                  </a:cubicBezTo>
                  <a:cubicBezTo>
                    <a:pt x="814" y="4289"/>
                    <a:pt x="1184" y="3624"/>
                    <a:pt x="1553" y="2958"/>
                  </a:cubicBezTo>
                  <a:cubicBezTo>
                    <a:pt x="2034" y="1960"/>
                    <a:pt x="2441" y="814"/>
                    <a:pt x="2995" y="38"/>
                  </a:cubicBezTo>
                  <a:cubicBezTo>
                    <a:pt x="3106" y="1"/>
                    <a:pt x="3217" y="38"/>
                    <a:pt x="3291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5"/>
            <p:cNvSpPr/>
            <p:nvPr/>
          </p:nvSpPr>
          <p:spPr>
            <a:xfrm>
              <a:off x="2160175" y="4535950"/>
              <a:ext cx="26825" cy="170100"/>
            </a:xfrm>
            <a:custGeom>
              <a:avLst/>
              <a:gdLst/>
              <a:ahLst/>
              <a:cxnLst/>
              <a:rect l="l" t="t" r="r" b="b"/>
              <a:pathLst>
                <a:path w="1073" h="6804" extrusionOk="0">
                  <a:moveTo>
                    <a:pt x="0" y="112"/>
                  </a:moveTo>
                  <a:cubicBezTo>
                    <a:pt x="37" y="75"/>
                    <a:pt x="74" y="38"/>
                    <a:pt x="111" y="1"/>
                  </a:cubicBezTo>
                  <a:cubicBezTo>
                    <a:pt x="666" y="75"/>
                    <a:pt x="703" y="962"/>
                    <a:pt x="740" y="1665"/>
                  </a:cubicBezTo>
                  <a:cubicBezTo>
                    <a:pt x="888" y="3217"/>
                    <a:pt x="998" y="4437"/>
                    <a:pt x="998" y="6064"/>
                  </a:cubicBezTo>
                  <a:cubicBezTo>
                    <a:pt x="998" y="6212"/>
                    <a:pt x="1072" y="6803"/>
                    <a:pt x="703" y="6729"/>
                  </a:cubicBezTo>
                  <a:cubicBezTo>
                    <a:pt x="481" y="6693"/>
                    <a:pt x="629" y="5805"/>
                    <a:pt x="592" y="5436"/>
                  </a:cubicBezTo>
                  <a:cubicBezTo>
                    <a:pt x="555" y="4252"/>
                    <a:pt x="444" y="2182"/>
                    <a:pt x="259" y="814"/>
                  </a:cubicBezTo>
                  <a:cubicBezTo>
                    <a:pt x="222" y="555"/>
                    <a:pt x="37" y="408"/>
                    <a:pt x="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5"/>
            <p:cNvSpPr/>
            <p:nvPr/>
          </p:nvSpPr>
          <p:spPr>
            <a:xfrm>
              <a:off x="2260000" y="4532250"/>
              <a:ext cx="42525" cy="45325"/>
            </a:xfrm>
            <a:custGeom>
              <a:avLst/>
              <a:gdLst/>
              <a:ahLst/>
              <a:cxnLst/>
              <a:rect l="l" t="t" r="r" b="b"/>
              <a:pathLst>
                <a:path w="1701" h="1813" extrusionOk="0">
                  <a:moveTo>
                    <a:pt x="111" y="1036"/>
                  </a:moveTo>
                  <a:cubicBezTo>
                    <a:pt x="0" y="371"/>
                    <a:pt x="518" y="1"/>
                    <a:pt x="1035" y="260"/>
                  </a:cubicBezTo>
                  <a:cubicBezTo>
                    <a:pt x="1701" y="925"/>
                    <a:pt x="518" y="1813"/>
                    <a:pt x="111" y="10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5"/>
            <p:cNvSpPr/>
            <p:nvPr/>
          </p:nvSpPr>
          <p:spPr>
            <a:xfrm>
              <a:off x="1951275" y="4537800"/>
              <a:ext cx="60100" cy="88750"/>
            </a:xfrm>
            <a:custGeom>
              <a:avLst/>
              <a:gdLst/>
              <a:ahLst/>
              <a:cxnLst/>
              <a:rect l="l" t="t" r="r" b="b"/>
              <a:pathLst>
                <a:path w="2404" h="3550" extrusionOk="0">
                  <a:moveTo>
                    <a:pt x="2404" y="112"/>
                  </a:moveTo>
                  <a:cubicBezTo>
                    <a:pt x="2293" y="444"/>
                    <a:pt x="2145" y="777"/>
                    <a:pt x="1923" y="1036"/>
                  </a:cubicBezTo>
                  <a:cubicBezTo>
                    <a:pt x="1591" y="1554"/>
                    <a:pt x="1295" y="2108"/>
                    <a:pt x="962" y="2774"/>
                  </a:cubicBezTo>
                  <a:cubicBezTo>
                    <a:pt x="851" y="2921"/>
                    <a:pt x="555" y="3550"/>
                    <a:pt x="371" y="3513"/>
                  </a:cubicBezTo>
                  <a:cubicBezTo>
                    <a:pt x="1" y="3439"/>
                    <a:pt x="445" y="2774"/>
                    <a:pt x="555" y="2589"/>
                  </a:cubicBezTo>
                  <a:cubicBezTo>
                    <a:pt x="999" y="1775"/>
                    <a:pt x="1517" y="888"/>
                    <a:pt x="2034" y="112"/>
                  </a:cubicBezTo>
                  <a:cubicBezTo>
                    <a:pt x="2108" y="1"/>
                    <a:pt x="2330" y="38"/>
                    <a:pt x="2404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25"/>
            <p:cNvSpPr/>
            <p:nvPr/>
          </p:nvSpPr>
          <p:spPr>
            <a:xfrm>
              <a:off x="1979925" y="4561850"/>
              <a:ext cx="38850" cy="64700"/>
            </a:xfrm>
            <a:custGeom>
              <a:avLst/>
              <a:gdLst/>
              <a:ahLst/>
              <a:cxnLst/>
              <a:rect l="l" t="t" r="r" b="b"/>
              <a:pathLst>
                <a:path w="1554" h="2588" extrusionOk="0">
                  <a:moveTo>
                    <a:pt x="1554" y="111"/>
                  </a:moveTo>
                  <a:cubicBezTo>
                    <a:pt x="1295" y="776"/>
                    <a:pt x="962" y="1442"/>
                    <a:pt x="593" y="2070"/>
                  </a:cubicBezTo>
                  <a:cubicBezTo>
                    <a:pt x="482" y="2218"/>
                    <a:pt x="371" y="2588"/>
                    <a:pt x="112" y="2514"/>
                  </a:cubicBezTo>
                  <a:cubicBezTo>
                    <a:pt x="1" y="2070"/>
                    <a:pt x="408" y="1627"/>
                    <a:pt x="593" y="1257"/>
                  </a:cubicBezTo>
                  <a:cubicBezTo>
                    <a:pt x="777" y="850"/>
                    <a:pt x="1036" y="407"/>
                    <a:pt x="1258" y="37"/>
                  </a:cubicBezTo>
                  <a:cubicBezTo>
                    <a:pt x="1295" y="37"/>
                    <a:pt x="1369" y="37"/>
                    <a:pt x="1369" y="0"/>
                  </a:cubicBezTo>
                  <a:cubicBezTo>
                    <a:pt x="1443" y="0"/>
                    <a:pt x="1480" y="74"/>
                    <a:pt x="1554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25"/>
            <p:cNvSpPr/>
            <p:nvPr/>
          </p:nvSpPr>
          <p:spPr>
            <a:xfrm>
              <a:off x="2332075" y="4560000"/>
              <a:ext cx="34225" cy="36050"/>
            </a:xfrm>
            <a:custGeom>
              <a:avLst/>
              <a:gdLst/>
              <a:ahLst/>
              <a:cxnLst/>
              <a:rect l="l" t="t" r="r" b="b"/>
              <a:pathLst>
                <a:path w="1369" h="1442" extrusionOk="0">
                  <a:moveTo>
                    <a:pt x="444" y="333"/>
                  </a:moveTo>
                  <a:cubicBezTo>
                    <a:pt x="1221" y="0"/>
                    <a:pt x="1369" y="1442"/>
                    <a:pt x="629" y="1405"/>
                  </a:cubicBezTo>
                  <a:cubicBezTo>
                    <a:pt x="149" y="1405"/>
                    <a:pt x="1" y="518"/>
                    <a:pt x="444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25"/>
            <p:cNvSpPr/>
            <p:nvPr/>
          </p:nvSpPr>
          <p:spPr>
            <a:xfrm>
              <a:off x="1634250" y="4575700"/>
              <a:ext cx="35150" cy="42550"/>
            </a:xfrm>
            <a:custGeom>
              <a:avLst/>
              <a:gdLst/>
              <a:ahLst/>
              <a:cxnLst/>
              <a:rect l="l" t="t" r="r" b="b"/>
              <a:pathLst>
                <a:path w="1406" h="1702" extrusionOk="0">
                  <a:moveTo>
                    <a:pt x="1406" y="481"/>
                  </a:moveTo>
                  <a:cubicBezTo>
                    <a:pt x="1406" y="888"/>
                    <a:pt x="1406" y="1184"/>
                    <a:pt x="1147" y="1332"/>
                  </a:cubicBezTo>
                  <a:cubicBezTo>
                    <a:pt x="519" y="1701"/>
                    <a:pt x="1" y="777"/>
                    <a:pt x="408" y="296"/>
                  </a:cubicBezTo>
                  <a:cubicBezTo>
                    <a:pt x="703" y="1"/>
                    <a:pt x="1221" y="111"/>
                    <a:pt x="1406" y="4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25"/>
            <p:cNvSpPr/>
            <p:nvPr/>
          </p:nvSpPr>
          <p:spPr>
            <a:xfrm>
              <a:off x="1712825" y="4574775"/>
              <a:ext cx="33300" cy="37000"/>
            </a:xfrm>
            <a:custGeom>
              <a:avLst/>
              <a:gdLst/>
              <a:ahLst/>
              <a:cxnLst/>
              <a:rect l="l" t="t" r="r" b="b"/>
              <a:pathLst>
                <a:path w="1332" h="1480" extrusionOk="0">
                  <a:moveTo>
                    <a:pt x="1110" y="1295"/>
                  </a:moveTo>
                  <a:cubicBezTo>
                    <a:pt x="481" y="1479"/>
                    <a:pt x="0" y="1184"/>
                    <a:pt x="185" y="629"/>
                  </a:cubicBezTo>
                  <a:cubicBezTo>
                    <a:pt x="333" y="112"/>
                    <a:pt x="962" y="1"/>
                    <a:pt x="1184" y="444"/>
                  </a:cubicBezTo>
                  <a:cubicBezTo>
                    <a:pt x="1257" y="592"/>
                    <a:pt x="1331" y="1147"/>
                    <a:pt x="1110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25"/>
            <p:cNvSpPr/>
            <p:nvPr/>
          </p:nvSpPr>
          <p:spPr>
            <a:xfrm>
              <a:off x="2414350" y="4568300"/>
              <a:ext cx="39750" cy="56400"/>
            </a:xfrm>
            <a:custGeom>
              <a:avLst/>
              <a:gdLst/>
              <a:ahLst/>
              <a:cxnLst/>
              <a:rect l="l" t="t" r="r" b="b"/>
              <a:pathLst>
                <a:path w="1590" h="2256" extrusionOk="0">
                  <a:moveTo>
                    <a:pt x="74" y="1923"/>
                  </a:moveTo>
                  <a:cubicBezTo>
                    <a:pt x="0" y="1406"/>
                    <a:pt x="259" y="1258"/>
                    <a:pt x="296" y="888"/>
                  </a:cubicBezTo>
                  <a:cubicBezTo>
                    <a:pt x="1368" y="1"/>
                    <a:pt x="1590" y="2108"/>
                    <a:pt x="666" y="2219"/>
                  </a:cubicBezTo>
                  <a:cubicBezTo>
                    <a:pt x="333" y="2256"/>
                    <a:pt x="259" y="2108"/>
                    <a:pt x="74" y="19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25"/>
            <p:cNvSpPr/>
            <p:nvPr/>
          </p:nvSpPr>
          <p:spPr>
            <a:xfrm>
              <a:off x="2023375" y="4610825"/>
              <a:ext cx="73975" cy="137750"/>
            </a:xfrm>
            <a:custGeom>
              <a:avLst/>
              <a:gdLst/>
              <a:ahLst/>
              <a:cxnLst/>
              <a:rect l="l" t="t" r="r" b="b"/>
              <a:pathLst>
                <a:path w="2959" h="5510" extrusionOk="0">
                  <a:moveTo>
                    <a:pt x="2958" y="74"/>
                  </a:moveTo>
                  <a:cubicBezTo>
                    <a:pt x="2884" y="555"/>
                    <a:pt x="2699" y="1036"/>
                    <a:pt x="2441" y="1479"/>
                  </a:cubicBezTo>
                  <a:cubicBezTo>
                    <a:pt x="2034" y="2404"/>
                    <a:pt x="1664" y="3328"/>
                    <a:pt x="1147" y="4215"/>
                  </a:cubicBezTo>
                  <a:cubicBezTo>
                    <a:pt x="962" y="4659"/>
                    <a:pt x="740" y="5102"/>
                    <a:pt x="444" y="5509"/>
                  </a:cubicBezTo>
                  <a:cubicBezTo>
                    <a:pt x="1" y="5176"/>
                    <a:pt x="555" y="4511"/>
                    <a:pt x="740" y="4178"/>
                  </a:cubicBezTo>
                  <a:cubicBezTo>
                    <a:pt x="962" y="3771"/>
                    <a:pt x="1221" y="3291"/>
                    <a:pt x="1442" y="2884"/>
                  </a:cubicBezTo>
                  <a:cubicBezTo>
                    <a:pt x="1886" y="1960"/>
                    <a:pt x="2219" y="888"/>
                    <a:pt x="2663" y="111"/>
                  </a:cubicBezTo>
                  <a:cubicBezTo>
                    <a:pt x="2699" y="0"/>
                    <a:pt x="2884" y="0"/>
                    <a:pt x="2958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25"/>
            <p:cNvSpPr/>
            <p:nvPr/>
          </p:nvSpPr>
          <p:spPr>
            <a:xfrm>
              <a:off x="1771975" y="4608050"/>
              <a:ext cx="36075" cy="35150"/>
            </a:xfrm>
            <a:custGeom>
              <a:avLst/>
              <a:gdLst/>
              <a:ahLst/>
              <a:cxnLst/>
              <a:rect l="l" t="t" r="r" b="b"/>
              <a:pathLst>
                <a:path w="1443" h="1406" extrusionOk="0">
                  <a:moveTo>
                    <a:pt x="444" y="370"/>
                  </a:moveTo>
                  <a:cubicBezTo>
                    <a:pt x="1332" y="1"/>
                    <a:pt x="1442" y="1295"/>
                    <a:pt x="777" y="1368"/>
                  </a:cubicBezTo>
                  <a:cubicBezTo>
                    <a:pt x="222" y="1405"/>
                    <a:pt x="1" y="666"/>
                    <a:pt x="444" y="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25"/>
            <p:cNvSpPr/>
            <p:nvPr/>
          </p:nvSpPr>
          <p:spPr>
            <a:xfrm>
              <a:off x="2274775" y="4607125"/>
              <a:ext cx="37000" cy="43475"/>
            </a:xfrm>
            <a:custGeom>
              <a:avLst/>
              <a:gdLst/>
              <a:ahLst/>
              <a:cxnLst/>
              <a:rect l="l" t="t" r="r" b="b"/>
              <a:pathLst>
                <a:path w="1480" h="1739" extrusionOk="0">
                  <a:moveTo>
                    <a:pt x="1221" y="1221"/>
                  </a:moveTo>
                  <a:cubicBezTo>
                    <a:pt x="962" y="1738"/>
                    <a:pt x="186" y="1664"/>
                    <a:pt x="75" y="1073"/>
                  </a:cubicBezTo>
                  <a:cubicBezTo>
                    <a:pt x="1" y="222"/>
                    <a:pt x="1479" y="1"/>
                    <a:pt x="1221" y="1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25"/>
            <p:cNvSpPr/>
            <p:nvPr/>
          </p:nvSpPr>
          <p:spPr>
            <a:xfrm>
              <a:off x="2338550" y="4629300"/>
              <a:ext cx="40700" cy="34225"/>
            </a:xfrm>
            <a:custGeom>
              <a:avLst/>
              <a:gdLst/>
              <a:ahLst/>
              <a:cxnLst/>
              <a:rect l="l" t="t" r="r" b="b"/>
              <a:pathLst>
                <a:path w="1628" h="1369" extrusionOk="0">
                  <a:moveTo>
                    <a:pt x="481" y="297"/>
                  </a:moveTo>
                  <a:cubicBezTo>
                    <a:pt x="814" y="1"/>
                    <a:pt x="1406" y="1"/>
                    <a:pt x="1479" y="445"/>
                  </a:cubicBezTo>
                  <a:cubicBezTo>
                    <a:pt x="1627" y="1369"/>
                    <a:pt x="1" y="1369"/>
                    <a:pt x="481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25"/>
            <p:cNvSpPr/>
            <p:nvPr/>
          </p:nvSpPr>
          <p:spPr>
            <a:xfrm>
              <a:off x="2055725" y="4652425"/>
              <a:ext cx="49950" cy="88750"/>
            </a:xfrm>
            <a:custGeom>
              <a:avLst/>
              <a:gdLst/>
              <a:ahLst/>
              <a:cxnLst/>
              <a:rect l="l" t="t" r="r" b="b"/>
              <a:pathLst>
                <a:path w="1998" h="3550" extrusionOk="0">
                  <a:moveTo>
                    <a:pt x="1997" y="74"/>
                  </a:moveTo>
                  <a:cubicBezTo>
                    <a:pt x="1849" y="1109"/>
                    <a:pt x="925" y="2107"/>
                    <a:pt x="629" y="2995"/>
                  </a:cubicBezTo>
                  <a:cubicBezTo>
                    <a:pt x="555" y="3217"/>
                    <a:pt x="629" y="3549"/>
                    <a:pt x="333" y="3512"/>
                  </a:cubicBezTo>
                  <a:cubicBezTo>
                    <a:pt x="1" y="3438"/>
                    <a:pt x="222" y="2995"/>
                    <a:pt x="296" y="2847"/>
                  </a:cubicBezTo>
                  <a:cubicBezTo>
                    <a:pt x="555" y="2255"/>
                    <a:pt x="851" y="1701"/>
                    <a:pt x="1221" y="1183"/>
                  </a:cubicBezTo>
                  <a:cubicBezTo>
                    <a:pt x="1369" y="777"/>
                    <a:pt x="1553" y="370"/>
                    <a:pt x="1775" y="0"/>
                  </a:cubicBezTo>
                  <a:cubicBezTo>
                    <a:pt x="1849" y="0"/>
                    <a:pt x="1960" y="37"/>
                    <a:pt x="1997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25"/>
            <p:cNvSpPr/>
            <p:nvPr/>
          </p:nvSpPr>
          <p:spPr>
            <a:xfrm>
              <a:off x="1703575" y="4650575"/>
              <a:ext cx="41625" cy="36075"/>
            </a:xfrm>
            <a:custGeom>
              <a:avLst/>
              <a:gdLst/>
              <a:ahLst/>
              <a:cxnLst/>
              <a:rect l="l" t="t" r="r" b="b"/>
              <a:pathLst>
                <a:path w="1665" h="1443" extrusionOk="0">
                  <a:moveTo>
                    <a:pt x="629" y="296"/>
                  </a:moveTo>
                  <a:cubicBezTo>
                    <a:pt x="1664" y="0"/>
                    <a:pt x="1554" y="1368"/>
                    <a:pt x="851" y="1442"/>
                  </a:cubicBezTo>
                  <a:cubicBezTo>
                    <a:pt x="186" y="1442"/>
                    <a:pt x="1" y="518"/>
                    <a:pt x="629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25"/>
            <p:cNvSpPr/>
            <p:nvPr/>
          </p:nvSpPr>
          <p:spPr>
            <a:xfrm>
              <a:off x="1628725" y="4648725"/>
              <a:ext cx="38825" cy="45300"/>
            </a:xfrm>
            <a:custGeom>
              <a:avLst/>
              <a:gdLst/>
              <a:ahLst/>
              <a:cxnLst/>
              <a:rect l="l" t="t" r="r" b="b"/>
              <a:pathLst>
                <a:path w="1553" h="1812" extrusionOk="0">
                  <a:moveTo>
                    <a:pt x="1331" y="1294"/>
                  </a:moveTo>
                  <a:cubicBezTo>
                    <a:pt x="1146" y="1812"/>
                    <a:pt x="185" y="1738"/>
                    <a:pt x="111" y="1220"/>
                  </a:cubicBezTo>
                  <a:cubicBezTo>
                    <a:pt x="0" y="370"/>
                    <a:pt x="1553" y="0"/>
                    <a:pt x="1331" y="1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25"/>
            <p:cNvSpPr/>
            <p:nvPr/>
          </p:nvSpPr>
          <p:spPr>
            <a:xfrm>
              <a:off x="1776600" y="4665350"/>
              <a:ext cx="30525" cy="35150"/>
            </a:xfrm>
            <a:custGeom>
              <a:avLst/>
              <a:gdLst/>
              <a:ahLst/>
              <a:cxnLst/>
              <a:rect l="l" t="t" r="r" b="b"/>
              <a:pathLst>
                <a:path w="1221" h="1406" extrusionOk="0">
                  <a:moveTo>
                    <a:pt x="407" y="333"/>
                  </a:moveTo>
                  <a:cubicBezTo>
                    <a:pt x="1220" y="1"/>
                    <a:pt x="1183" y="1406"/>
                    <a:pt x="555" y="1369"/>
                  </a:cubicBezTo>
                  <a:cubicBezTo>
                    <a:pt x="148" y="1332"/>
                    <a:pt x="0" y="481"/>
                    <a:pt x="407" y="3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25"/>
            <p:cNvSpPr/>
            <p:nvPr/>
          </p:nvSpPr>
          <p:spPr>
            <a:xfrm>
              <a:off x="2419900" y="4672750"/>
              <a:ext cx="36975" cy="38850"/>
            </a:xfrm>
            <a:custGeom>
              <a:avLst/>
              <a:gdLst/>
              <a:ahLst/>
              <a:cxnLst/>
              <a:rect l="l" t="t" r="r" b="b"/>
              <a:pathLst>
                <a:path w="1479" h="1554" extrusionOk="0">
                  <a:moveTo>
                    <a:pt x="1146" y="259"/>
                  </a:moveTo>
                  <a:cubicBezTo>
                    <a:pt x="1479" y="518"/>
                    <a:pt x="1479" y="1036"/>
                    <a:pt x="1109" y="1294"/>
                  </a:cubicBezTo>
                  <a:cubicBezTo>
                    <a:pt x="296" y="1553"/>
                    <a:pt x="0" y="0"/>
                    <a:pt x="1146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25"/>
            <p:cNvSpPr/>
            <p:nvPr/>
          </p:nvSpPr>
          <p:spPr>
            <a:xfrm>
              <a:off x="1890275" y="4680150"/>
              <a:ext cx="16675" cy="14800"/>
            </a:xfrm>
            <a:custGeom>
              <a:avLst/>
              <a:gdLst/>
              <a:ahLst/>
              <a:cxnLst/>
              <a:rect l="l" t="t" r="r" b="b"/>
              <a:pathLst>
                <a:path w="667" h="592" extrusionOk="0">
                  <a:moveTo>
                    <a:pt x="297" y="111"/>
                  </a:moveTo>
                  <a:cubicBezTo>
                    <a:pt x="592" y="0"/>
                    <a:pt x="666" y="518"/>
                    <a:pt x="371" y="555"/>
                  </a:cubicBezTo>
                  <a:cubicBezTo>
                    <a:pt x="75" y="592"/>
                    <a:pt x="1" y="148"/>
                    <a:pt x="29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5"/>
            <p:cNvSpPr/>
            <p:nvPr/>
          </p:nvSpPr>
          <p:spPr>
            <a:xfrm>
              <a:off x="2280325" y="4681075"/>
              <a:ext cx="49000" cy="43450"/>
            </a:xfrm>
            <a:custGeom>
              <a:avLst/>
              <a:gdLst/>
              <a:ahLst/>
              <a:cxnLst/>
              <a:rect l="l" t="t" r="r" b="b"/>
              <a:pathLst>
                <a:path w="1960" h="1738" extrusionOk="0">
                  <a:moveTo>
                    <a:pt x="962" y="148"/>
                  </a:moveTo>
                  <a:cubicBezTo>
                    <a:pt x="1627" y="0"/>
                    <a:pt x="1960" y="814"/>
                    <a:pt x="1479" y="1220"/>
                  </a:cubicBezTo>
                  <a:cubicBezTo>
                    <a:pt x="592" y="1738"/>
                    <a:pt x="0" y="370"/>
                    <a:pt x="962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5"/>
            <p:cNvSpPr/>
            <p:nvPr/>
          </p:nvSpPr>
          <p:spPr>
            <a:xfrm>
              <a:off x="2080675" y="4687550"/>
              <a:ext cx="26825" cy="30525"/>
            </a:xfrm>
            <a:custGeom>
              <a:avLst/>
              <a:gdLst/>
              <a:ahLst/>
              <a:cxnLst/>
              <a:rect l="l" t="t" r="r" b="b"/>
              <a:pathLst>
                <a:path w="1073" h="1221" extrusionOk="0">
                  <a:moveTo>
                    <a:pt x="1073" y="111"/>
                  </a:moveTo>
                  <a:cubicBezTo>
                    <a:pt x="999" y="555"/>
                    <a:pt x="777" y="924"/>
                    <a:pt x="444" y="1220"/>
                  </a:cubicBezTo>
                  <a:cubicBezTo>
                    <a:pt x="1" y="924"/>
                    <a:pt x="703" y="407"/>
                    <a:pt x="777" y="37"/>
                  </a:cubicBezTo>
                  <a:cubicBezTo>
                    <a:pt x="888" y="0"/>
                    <a:pt x="999" y="37"/>
                    <a:pt x="107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25"/>
            <p:cNvSpPr/>
            <p:nvPr/>
          </p:nvSpPr>
          <p:spPr>
            <a:xfrm>
              <a:off x="1725775" y="4701400"/>
              <a:ext cx="37900" cy="43475"/>
            </a:xfrm>
            <a:custGeom>
              <a:avLst/>
              <a:gdLst/>
              <a:ahLst/>
              <a:cxnLst/>
              <a:rect l="l" t="t" r="r" b="b"/>
              <a:pathLst>
                <a:path w="1516" h="1739" extrusionOk="0">
                  <a:moveTo>
                    <a:pt x="1183" y="1295"/>
                  </a:moveTo>
                  <a:cubicBezTo>
                    <a:pt x="702" y="1738"/>
                    <a:pt x="0" y="1442"/>
                    <a:pt x="259" y="592"/>
                  </a:cubicBezTo>
                  <a:cubicBezTo>
                    <a:pt x="592" y="1"/>
                    <a:pt x="1516" y="592"/>
                    <a:pt x="1183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25"/>
            <p:cNvSpPr/>
            <p:nvPr/>
          </p:nvSpPr>
          <p:spPr>
            <a:xfrm>
              <a:off x="1654600" y="4726350"/>
              <a:ext cx="26825" cy="40700"/>
            </a:xfrm>
            <a:custGeom>
              <a:avLst/>
              <a:gdLst/>
              <a:ahLst/>
              <a:cxnLst/>
              <a:rect l="l" t="t" r="r" b="b"/>
              <a:pathLst>
                <a:path w="1073" h="1628" extrusionOk="0">
                  <a:moveTo>
                    <a:pt x="851" y="260"/>
                  </a:moveTo>
                  <a:cubicBezTo>
                    <a:pt x="999" y="555"/>
                    <a:pt x="1072" y="888"/>
                    <a:pt x="1072" y="1184"/>
                  </a:cubicBezTo>
                  <a:cubicBezTo>
                    <a:pt x="814" y="1628"/>
                    <a:pt x="148" y="1517"/>
                    <a:pt x="74" y="999"/>
                  </a:cubicBezTo>
                  <a:cubicBezTo>
                    <a:pt x="0" y="629"/>
                    <a:pt x="296" y="1"/>
                    <a:pt x="851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5"/>
            <p:cNvSpPr/>
            <p:nvPr/>
          </p:nvSpPr>
          <p:spPr>
            <a:xfrm>
              <a:off x="2175875" y="4737450"/>
              <a:ext cx="11125" cy="11125"/>
            </a:xfrm>
            <a:custGeom>
              <a:avLst/>
              <a:gdLst/>
              <a:ahLst/>
              <a:cxnLst/>
              <a:rect l="l" t="t" r="r" b="b"/>
              <a:pathLst>
                <a:path w="445" h="445" extrusionOk="0">
                  <a:moveTo>
                    <a:pt x="407" y="111"/>
                  </a:moveTo>
                  <a:cubicBezTo>
                    <a:pt x="444" y="222"/>
                    <a:pt x="407" y="370"/>
                    <a:pt x="297" y="444"/>
                  </a:cubicBezTo>
                  <a:cubicBezTo>
                    <a:pt x="149" y="444"/>
                    <a:pt x="149" y="370"/>
                    <a:pt x="38" y="370"/>
                  </a:cubicBezTo>
                  <a:cubicBezTo>
                    <a:pt x="1" y="74"/>
                    <a:pt x="186" y="0"/>
                    <a:pt x="40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25"/>
            <p:cNvSpPr/>
            <p:nvPr/>
          </p:nvSpPr>
          <p:spPr>
            <a:xfrm>
              <a:off x="1990100" y="4766100"/>
              <a:ext cx="170100" cy="43475"/>
            </a:xfrm>
            <a:custGeom>
              <a:avLst/>
              <a:gdLst/>
              <a:ahLst/>
              <a:cxnLst/>
              <a:rect l="l" t="t" r="r" b="b"/>
              <a:pathLst>
                <a:path w="6804" h="1739" extrusionOk="0">
                  <a:moveTo>
                    <a:pt x="6803" y="148"/>
                  </a:moveTo>
                  <a:cubicBezTo>
                    <a:pt x="6655" y="518"/>
                    <a:pt x="6175" y="703"/>
                    <a:pt x="5768" y="851"/>
                  </a:cubicBezTo>
                  <a:cubicBezTo>
                    <a:pt x="5214" y="999"/>
                    <a:pt x="4622" y="1110"/>
                    <a:pt x="4067" y="1110"/>
                  </a:cubicBezTo>
                  <a:cubicBezTo>
                    <a:pt x="3587" y="1184"/>
                    <a:pt x="3069" y="1368"/>
                    <a:pt x="2589" y="1442"/>
                  </a:cubicBezTo>
                  <a:cubicBezTo>
                    <a:pt x="1923" y="1479"/>
                    <a:pt x="1406" y="1442"/>
                    <a:pt x="777" y="1516"/>
                  </a:cubicBezTo>
                  <a:cubicBezTo>
                    <a:pt x="629" y="1516"/>
                    <a:pt x="1" y="1738"/>
                    <a:pt x="1" y="1405"/>
                  </a:cubicBezTo>
                  <a:cubicBezTo>
                    <a:pt x="1" y="1147"/>
                    <a:pt x="592" y="1110"/>
                    <a:pt x="740" y="1073"/>
                  </a:cubicBezTo>
                  <a:cubicBezTo>
                    <a:pt x="1332" y="1036"/>
                    <a:pt x="1923" y="1073"/>
                    <a:pt x="2330" y="1036"/>
                  </a:cubicBezTo>
                  <a:cubicBezTo>
                    <a:pt x="2995" y="999"/>
                    <a:pt x="3772" y="814"/>
                    <a:pt x="4548" y="703"/>
                  </a:cubicBezTo>
                  <a:cubicBezTo>
                    <a:pt x="5287" y="592"/>
                    <a:pt x="5953" y="370"/>
                    <a:pt x="6581" y="1"/>
                  </a:cubicBezTo>
                  <a:cubicBezTo>
                    <a:pt x="6692" y="1"/>
                    <a:pt x="6766" y="74"/>
                    <a:pt x="6803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25"/>
            <p:cNvSpPr/>
            <p:nvPr/>
          </p:nvSpPr>
          <p:spPr>
            <a:xfrm>
              <a:off x="1901375" y="4815075"/>
              <a:ext cx="39775" cy="46250"/>
            </a:xfrm>
            <a:custGeom>
              <a:avLst/>
              <a:gdLst/>
              <a:ahLst/>
              <a:cxnLst/>
              <a:rect l="l" t="t" r="r" b="b"/>
              <a:pathLst>
                <a:path w="1591" h="1850" extrusionOk="0">
                  <a:moveTo>
                    <a:pt x="1294" y="445"/>
                  </a:moveTo>
                  <a:cubicBezTo>
                    <a:pt x="1590" y="740"/>
                    <a:pt x="1479" y="1517"/>
                    <a:pt x="1147" y="1628"/>
                  </a:cubicBezTo>
                  <a:cubicBezTo>
                    <a:pt x="0" y="1850"/>
                    <a:pt x="259" y="1"/>
                    <a:pt x="1294" y="4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25"/>
            <p:cNvSpPr/>
            <p:nvPr/>
          </p:nvSpPr>
          <p:spPr>
            <a:xfrm>
              <a:off x="2110250" y="4826175"/>
              <a:ext cx="37925" cy="37000"/>
            </a:xfrm>
            <a:custGeom>
              <a:avLst/>
              <a:gdLst/>
              <a:ahLst/>
              <a:cxnLst/>
              <a:rect l="l" t="t" r="r" b="b"/>
              <a:pathLst>
                <a:path w="1517" h="1480" extrusionOk="0">
                  <a:moveTo>
                    <a:pt x="740" y="112"/>
                  </a:moveTo>
                  <a:cubicBezTo>
                    <a:pt x="1258" y="1"/>
                    <a:pt x="1517" y="222"/>
                    <a:pt x="1517" y="592"/>
                  </a:cubicBezTo>
                  <a:cubicBezTo>
                    <a:pt x="1517" y="1479"/>
                    <a:pt x="1" y="1332"/>
                    <a:pt x="297" y="407"/>
                  </a:cubicBezTo>
                  <a:cubicBezTo>
                    <a:pt x="334" y="259"/>
                    <a:pt x="518" y="149"/>
                    <a:pt x="740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5"/>
            <p:cNvSpPr/>
            <p:nvPr/>
          </p:nvSpPr>
          <p:spPr>
            <a:xfrm>
              <a:off x="1995650" y="4816000"/>
              <a:ext cx="42550" cy="50875"/>
            </a:xfrm>
            <a:custGeom>
              <a:avLst/>
              <a:gdLst/>
              <a:ahLst/>
              <a:cxnLst/>
              <a:rect l="l" t="t" r="r" b="b"/>
              <a:pathLst>
                <a:path w="1702" h="2035" extrusionOk="0">
                  <a:moveTo>
                    <a:pt x="1479" y="888"/>
                  </a:moveTo>
                  <a:cubicBezTo>
                    <a:pt x="1701" y="1591"/>
                    <a:pt x="925" y="2034"/>
                    <a:pt x="555" y="1591"/>
                  </a:cubicBezTo>
                  <a:cubicBezTo>
                    <a:pt x="0" y="962"/>
                    <a:pt x="1110" y="1"/>
                    <a:pt x="1479" y="8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5"/>
            <p:cNvSpPr/>
            <p:nvPr/>
          </p:nvSpPr>
          <p:spPr>
            <a:xfrm>
              <a:off x="1948500" y="4855750"/>
              <a:ext cx="34225" cy="45325"/>
            </a:xfrm>
            <a:custGeom>
              <a:avLst/>
              <a:gdLst/>
              <a:ahLst/>
              <a:cxnLst/>
              <a:rect l="l" t="t" r="r" b="b"/>
              <a:pathLst>
                <a:path w="1369" h="1813" extrusionOk="0">
                  <a:moveTo>
                    <a:pt x="1295" y="814"/>
                  </a:moveTo>
                  <a:cubicBezTo>
                    <a:pt x="1369" y="1221"/>
                    <a:pt x="1258" y="1812"/>
                    <a:pt x="740" y="1701"/>
                  </a:cubicBezTo>
                  <a:cubicBezTo>
                    <a:pt x="1" y="1553"/>
                    <a:pt x="482" y="1"/>
                    <a:pt x="1295" y="8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5"/>
            <p:cNvSpPr/>
            <p:nvPr/>
          </p:nvSpPr>
          <p:spPr>
            <a:xfrm>
              <a:off x="2057575" y="4871475"/>
              <a:ext cx="46250" cy="36075"/>
            </a:xfrm>
            <a:custGeom>
              <a:avLst/>
              <a:gdLst/>
              <a:ahLst/>
              <a:cxnLst/>
              <a:rect l="l" t="t" r="r" b="b"/>
              <a:pathLst>
                <a:path w="1850" h="1443" extrusionOk="0">
                  <a:moveTo>
                    <a:pt x="740" y="222"/>
                  </a:moveTo>
                  <a:cubicBezTo>
                    <a:pt x="1442" y="0"/>
                    <a:pt x="1849" y="1220"/>
                    <a:pt x="1184" y="1331"/>
                  </a:cubicBezTo>
                  <a:cubicBezTo>
                    <a:pt x="629" y="1442"/>
                    <a:pt x="1" y="444"/>
                    <a:pt x="740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5"/>
            <p:cNvSpPr/>
            <p:nvPr/>
          </p:nvSpPr>
          <p:spPr>
            <a:xfrm>
              <a:off x="1908775" y="4897350"/>
              <a:ext cx="31450" cy="34225"/>
            </a:xfrm>
            <a:custGeom>
              <a:avLst/>
              <a:gdLst/>
              <a:ahLst/>
              <a:cxnLst/>
              <a:rect l="l" t="t" r="r" b="b"/>
              <a:pathLst>
                <a:path w="1258" h="1369" extrusionOk="0">
                  <a:moveTo>
                    <a:pt x="518" y="222"/>
                  </a:moveTo>
                  <a:cubicBezTo>
                    <a:pt x="1257" y="0"/>
                    <a:pt x="1220" y="1257"/>
                    <a:pt x="777" y="1331"/>
                  </a:cubicBezTo>
                  <a:cubicBezTo>
                    <a:pt x="185" y="1368"/>
                    <a:pt x="0" y="407"/>
                    <a:pt x="518" y="2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25"/>
            <p:cNvSpPr/>
            <p:nvPr/>
          </p:nvSpPr>
          <p:spPr>
            <a:xfrm>
              <a:off x="2000275" y="4917675"/>
              <a:ext cx="39775" cy="40700"/>
            </a:xfrm>
            <a:custGeom>
              <a:avLst/>
              <a:gdLst/>
              <a:ahLst/>
              <a:cxnLst/>
              <a:rect l="l" t="t" r="r" b="b"/>
              <a:pathLst>
                <a:path w="1591" h="1628" extrusionOk="0">
                  <a:moveTo>
                    <a:pt x="444" y="260"/>
                  </a:moveTo>
                  <a:cubicBezTo>
                    <a:pt x="1368" y="1"/>
                    <a:pt x="1590" y="1627"/>
                    <a:pt x="666" y="1480"/>
                  </a:cubicBezTo>
                  <a:cubicBezTo>
                    <a:pt x="111" y="1295"/>
                    <a:pt x="0" y="629"/>
                    <a:pt x="444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25"/>
            <p:cNvSpPr/>
            <p:nvPr/>
          </p:nvSpPr>
          <p:spPr>
            <a:xfrm>
              <a:off x="2136150" y="4925075"/>
              <a:ext cx="30525" cy="55475"/>
            </a:xfrm>
            <a:custGeom>
              <a:avLst/>
              <a:gdLst/>
              <a:ahLst/>
              <a:cxnLst/>
              <a:rect l="l" t="t" r="r" b="b"/>
              <a:pathLst>
                <a:path w="1221" h="2219" extrusionOk="0">
                  <a:moveTo>
                    <a:pt x="74" y="1479"/>
                  </a:moveTo>
                  <a:cubicBezTo>
                    <a:pt x="0" y="1147"/>
                    <a:pt x="0" y="814"/>
                    <a:pt x="148" y="518"/>
                  </a:cubicBezTo>
                  <a:cubicBezTo>
                    <a:pt x="1220" y="0"/>
                    <a:pt x="998" y="2219"/>
                    <a:pt x="74" y="1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7" name="Google Shape;2007;p25"/>
          <p:cNvGrpSpPr/>
          <p:nvPr/>
        </p:nvGrpSpPr>
        <p:grpSpPr>
          <a:xfrm rot="792671">
            <a:off x="7729092" y="3449796"/>
            <a:ext cx="1194887" cy="1500890"/>
            <a:chOff x="4021650" y="1769625"/>
            <a:chExt cx="757925" cy="952025"/>
          </a:xfrm>
        </p:grpSpPr>
        <p:sp>
          <p:nvSpPr>
            <p:cNvPr id="2008" name="Google Shape;2008;p25"/>
            <p:cNvSpPr/>
            <p:nvPr/>
          </p:nvSpPr>
          <p:spPr>
            <a:xfrm>
              <a:off x="4191700" y="1792725"/>
              <a:ext cx="183975" cy="108175"/>
            </a:xfrm>
            <a:custGeom>
              <a:avLst/>
              <a:gdLst/>
              <a:ahLst/>
              <a:cxnLst/>
              <a:rect l="l" t="t" r="r" b="b"/>
              <a:pathLst>
                <a:path w="7359" h="4327" extrusionOk="0">
                  <a:moveTo>
                    <a:pt x="6914" y="38"/>
                  </a:moveTo>
                  <a:cubicBezTo>
                    <a:pt x="7358" y="260"/>
                    <a:pt x="6582" y="481"/>
                    <a:pt x="6434" y="481"/>
                  </a:cubicBezTo>
                  <a:cubicBezTo>
                    <a:pt x="5066" y="925"/>
                    <a:pt x="2959" y="1664"/>
                    <a:pt x="1849" y="2700"/>
                  </a:cubicBezTo>
                  <a:cubicBezTo>
                    <a:pt x="1443" y="3032"/>
                    <a:pt x="1073" y="3439"/>
                    <a:pt x="777" y="3883"/>
                  </a:cubicBezTo>
                  <a:cubicBezTo>
                    <a:pt x="666" y="4068"/>
                    <a:pt x="703" y="4326"/>
                    <a:pt x="482" y="4326"/>
                  </a:cubicBezTo>
                  <a:cubicBezTo>
                    <a:pt x="1" y="4326"/>
                    <a:pt x="408" y="3772"/>
                    <a:pt x="592" y="3550"/>
                  </a:cubicBezTo>
                  <a:cubicBezTo>
                    <a:pt x="999" y="2995"/>
                    <a:pt x="1443" y="2515"/>
                    <a:pt x="1960" y="2071"/>
                  </a:cubicBezTo>
                  <a:cubicBezTo>
                    <a:pt x="3328" y="1221"/>
                    <a:pt x="4770" y="555"/>
                    <a:pt x="6323" y="75"/>
                  </a:cubicBezTo>
                  <a:cubicBezTo>
                    <a:pt x="6508" y="38"/>
                    <a:pt x="6693" y="1"/>
                    <a:pt x="6914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5"/>
            <p:cNvSpPr/>
            <p:nvPr/>
          </p:nvSpPr>
          <p:spPr>
            <a:xfrm>
              <a:off x="4220375" y="1809375"/>
              <a:ext cx="154375" cy="103525"/>
            </a:xfrm>
            <a:custGeom>
              <a:avLst/>
              <a:gdLst/>
              <a:ahLst/>
              <a:cxnLst/>
              <a:rect l="l" t="t" r="r" b="b"/>
              <a:pathLst>
                <a:path w="6175" h="4141" extrusionOk="0">
                  <a:moveTo>
                    <a:pt x="6174" y="333"/>
                  </a:moveTo>
                  <a:cubicBezTo>
                    <a:pt x="6100" y="444"/>
                    <a:pt x="5952" y="444"/>
                    <a:pt x="5767" y="444"/>
                  </a:cubicBezTo>
                  <a:cubicBezTo>
                    <a:pt x="4732" y="888"/>
                    <a:pt x="3771" y="1442"/>
                    <a:pt x="2847" y="2071"/>
                  </a:cubicBezTo>
                  <a:cubicBezTo>
                    <a:pt x="2107" y="2477"/>
                    <a:pt x="1405" y="2995"/>
                    <a:pt x="776" y="3586"/>
                  </a:cubicBezTo>
                  <a:cubicBezTo>
                    <a:pt x="629" y="3771"/>
                    <a:pt x="629" y="4067"/>
                    <a:pt x="333" y="4141"/>
                  </a:cubicBezTo>
                  <a:cubicBezTo>
                    <a:pt x="0" y="3882"/>
                    <a:pt x="296" y="3549"/>
                    <a:pt x="444" y="3365"/>
                  </a:cubicBezTo>
                  <a:cubicBezTo>
                    <a:pt x="1072" y="2699"/>
                    <a:pt x="1996" y="2181"/>
                    <a:pt x="2921" y="1516"/>
                  </a:cubicBezTo>
                  <a:cubicBezTo>
                    <a:pt x="3364" y="1220"/>
                    <a:pt x="3808" y="961"/>
                    <a:pt x="4289" y="703"/>
                  </a:cubicBezTo>
                  <a:cubicBezTo>
                    <a:pt x="4732" y="407"/>
                    <a:pt x="5213" y="148"/>
                    <a:pt x="5730" y="37"/>
                  </a:cubicBezTo>
                  <a:cubicBezTo>
                    <a:pt x="5989" y="0"/>
                    <a:pt x="6174" y="0"/>
                    <a:pt x="617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5"/>
            <p:cNvSpPr/>
            <p:nvPr/>
          </p:nvSpPr>
          <p:spPr>
            <a:xfrm>
              <a:off x="4405225" y="1973900"/>
              <a:ext cx="30525" cy="29600"/>
            </a:xfrm>
            <a:custGeom>
              <a:avLst/>
              <a:gdLst/>
              <a:ahLst/>
              <a:cxnLst/>
              <a:rect l="l" t="t" r="r" b="b"/>
              <a:pathLst>
                <a:path w="1221" h="1184" extrusionOk="0">
                  <a:moveTo>
                    <a:pt x="1220" y="222"/>
                  </a:moveTo>
                  <a:cubicBezTo>
                    <a:pt x="887" y="592"/>
                    <a:pt x="666" y="998"/>
                    <a:pt x="148" y="1183"/>
                  </a:cubicBezTo>
                  <a:cubicBezTo>
                    <a:pt x="148" y="1146"/>
                    <a:pt x="37" y="1109"/>
                    <a:pt x="0" y="1035"/>
                  </a:cubicBezTo>
                  <a:cubicBezTo>
                    <a:pt x="222" y="665"/>
                    <a:pt x="481" y="370"/>
                    <a:pt x="777" y="111"/>
                  </a:cubicBezTo>
                  <a:cubicBezTo>
                    <a:pt x="924" y="0"/>
                    <a:pt x="1183" y="0"/>
                    <a:pt x="122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5"/>
            <p:cNvSpPr/>
            <p:nvPr/>
          </p:nvSpPr>
          <p:spPr>
            <a:xfrm>
              <a:off x="4387650" y="1989600"/>
              <a:ext cx="60100" cy="55475"/>
            </a:xfrm>
            <a:custGeom>
              <a:avLst/>
              <a:gdLst/>
              <a:ahLst/>
              <a:cxnLst/>
              <a:rect l="l" t="t" r="r" b="b"/>
              <a:pathLst>
                <a:path w="2404" h="2219" extrusionOk="0">
                  <a:moveTo>
                    <a:pt x="2404" y="111"/>
                  </a:moveTo>
                  <a:cubicBezTo>
                    <a:pt x="2256" y="814"/>
                    <a:pt x="1627" y="1184"/>
                    <a:pt x="1073" y="1590"/>
                  </a:cubicBezTo>
                  <a:cubicBezTo>
                    <a:pt x="814" y="1812"/>
                    <a:pt x="444" y="2219"/>
                    <a:pt x="75" y="2034"/>
                  </a:cubicBezTo>
                  <a:cubicBezTo>
                    <a:pt x="1" y="1701"/>
                    <a:pt x="296" y="1664"/>
                    <a:pt x="481" y="1553"/>
                  </a:cubicBezTo>
                  <a:cubicBezTo>
                    <a:pt x="1110" y="1147"/>
                    <a:pt x="1664" y="629"/>
                    <a:pt x="2145" y="1"/>
                  </a:cubicBezTo>
                  <a:cubicBezTo>
                    <a:pt x="2256" y="1"/>
                    <a:pt x="2330" y="74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5"/>
            <p:cNvSpPr/>
            <p:nvPr/>
          </p:nvSpPr>
          <p:spPr>
            <a:xfrm>
              <a:off x="4396900" y="2006225"/>
              <a:ext cx="65650" cy="70275"/>
            </a:xfrm>
            <a:custGeom>
              <a:avLst/>
              <a:gdLst/>
              <a:ahLst/>
              <a:cxnLst/>
              <a:rect l="l" t="t" r="r" b="b"/>
              <a:pathLst>
                <a:path w="2626" h="2811" extrusionOk="0">
                  <a:moveTo>
                    <a:pt x="2625" y="408"/>
                  </a:moveTo>
                  <a:cubicBezTo>
                    <a:pt x="2071" y="1073"/>
                    <a:pt x="1442" y="1702"/>
                    <a:pt x="740" y="2219"/>
                  </a:cubicBezTo>
                  <a:cubicBezTo>
                    <a:pt x="703" y="2256"/>
                    <a:pt x="148" y="2811"/>
                    <a:pt x="37" y="2404"/>
                  </a:cubicBezTo>
                  <a:cubicBezTo>
                    <a:pt x="0" y="2182"/>
                    <a:pt x="407" y="1923"/>
                    <a:pt x="592" y="1813"/>
                  </a:cubicBezTo>
                  <a:cubicBezTo>
                    <a:pt x="999" y="1443"/>
                    <a:pt x="1368" y="1147"/>
                    <a:pt x="1812" y="740"/>
                  </a:cubicBezTo>
                  <a:cubicBezTo>
                    <a:pt x="1997" y="556"/>
                    <a:pt x="2404" y="1"/>
                    <a:pt x="2625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25"/>
            <p:cNvSpPr/>
            <p:nvPr/>
          </p:nvSpPr>
          <p:spPr>
            <a:xfrm>
              <a:off x="4408000" y="2033975"/>
              <a:ext cx="104450" cy="84125"/>
            </a:xfrm>
            <a:custGeom>
              <a:avLst/>
              <a:gdLst/>
              <a:ahLst/>
              <a:cxnLst/>
              <a:rect l="l" t="t" r="r" b="b"/>
              <a:pathLst>
                <a:path w="4178" h="3365" extrusionOk="0">
                  <a:moveTo>
                    <a:pt x="4178" y="111"/>
                  </a:moveTo>
                  <a:cubicBezTo>
                    <a:pt x="4141" y="444"/>
                    <a:pt x="3993" y="703"/>
                    <a:pt x="3771" y="924"/>
                  </a:cubicBezTo>
                  <a:cubicBezTo>
                    <a:pt x="3217" y="1405"/>
                    <a:pt x="2625" y="1849"/>
                    <a:pt x="2033" y="2218"/>
                  </a:cubicBezTo>
                  <a:cubicBezTo>
                    <a:pt x="1738" y="2440"/>
                    <a:pt x="1479" y="2699"/>
                    <a:pt x="1183" y="2884"/>
                  </a:cubicBezTo>
                  <a:cubicBezTo>
                    <a:pt x="887" y="3032"/>
                    <a:pt x="555" y="3364"/>
                    <a:pt x="185" y="3254"/>
                  </a:cubicBezTo>
                  <a:cubicBezTo>
                    <a:pt x="0" y="2958"/>
                    <a:pt x="370" y="2884"/>
                    <a:pt x="592" y="2773"/>
                  </a:cubicBezTo>
                  <a:cubicBezTo>
                    <a:pt x="1109" y="2477"/>
                    <a:pt x="1590" y="2144"/>
                    <a:pt x="2033" y="1775"/>
                  </a:cubicBezTo>
                  <a:cubicBezTo>
                    <a:pt x="2736" y="1331"/>
                    <a:pt x="3401" y="740"/>
                    <a:pt x="3919" y="74"/>
                  </a:cubicBezTo>
                  <a:cubicBezTo>
                    <a:pt x="4030" y="74"/>
                    <a:pt x="4178" y="0"/>
                    <a:pt x="417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5"/>
            <p:cNvSpPr/>
            <p:nvPr/>
          </p:nvSpPr>
          <p:spPr>
            <a:xfrm>
              <a:off x="4374725" y="2325100"/>
              <a:ext cx="97075" cy="62875"/>
            </a:xfrm>
            <a:custGeom>
              <a:avLst/>
              <a:gdLst/>
              <a:ahLst/>
              <a:cxnLst/>
              <a:rect l="l" t="t" r="r" b="b"/>
              <a:pathLst>
                <a:path w="3883" h="2515" extrusionOk="0">
                  <a:moveTo>
                    <a:pt x="3882" y="186"/>
                  </a:moveTo>
                  <a:cubicBezTo>
                    <a:pt x="3180" y="962"/>
                    <a:pt x="2107" y="1554"/>
                    <a:pt x="1146" y="2108"/>
                  </a:cubicBezTo>
                  <a:cubicBezTo>
                    <a:pt x="813" y="2367"/>
                    <a:pt x="444" y="2515"/>
                    <a:pt x="37" y="2478"/>
                  </a:cubicBezTo>
                  <a:cubicBezTo>
                    <a:pt x="0" y="2034"/>
                    <a:pt x="481" y="2034"/>
                    <a:pt x="776" y="1849"/>
                  </a:cubicBezTo>
                  <a:cubicBezTo>
                    <a:pt x="1738" y="1295"/>
                    <a:pt x="2699" y="703"/>
                    <a:pt x="3586" y="1"/>
                  </a:cubicBezTo>
                  <a:cubicBezTo>
                    <a:pt x="3771" y="1"/>
                    <a:pt x="3808" y="112"/>
                    <a:pt x="388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5"/>
            <p:cNvSpPr/>
            <p:nvPr/>
          </p:nvSpPr>
          <p:spPr>
            <a:xfrm>
              <a:off x="4395975" y="2445275"/>
              <a:ext cx="148825" cy="116475"/>
            </a:xfrm>
            <a:custGeom>
              <a:avLst/>
              <a:gdLst/>
              <a:ahLst/>
              <a:cxnLst/>
              <a:rect l="l" t="t" r="r" b="b"/>
              <a:pathLst>
                <a:path w="5953" h="4659" extrusionOk="0">
                  <a:moveTo>
                    <a:pt x="5953" y="222"/>
                  </a:moveTo>
                  <a:cubicBezTo>
                    <a:pt x="5102" y="1109"/>
                    <a:pt x="4141" y="1886"/>
                    <a:pt x="3143" y="2588"/>
                  </a:cubicBezTo>
                  <a:cubicBezTo>
                    <a:pt x="2404" y="3143"/>
                    <a:pt x="1664" y="3697"/>
                    <a:pt x="851" y="4178"/>
                  </a:cubicBezTo>
                  <a:cubicBezTo>
                    <a:pt x="629" y="4326"/>
                    <a:pt x="333" y="4658"/>
                    <a:pt x="0" y="4474"/>
                  </a:cubicBezTo>
                  <a:cubicBezTo>
                    <a:pt x="0" y="4104"/>
                    <a:pt x="407" y="3993"/>
                    <a:pt x="629" y="3845"/>
                  </a:cubicBezTo>
                  <a:cubicBezTo>
                    <a:pt x="2330" y="2699"/>
                    <a:pt x="3993" y="1479"/>
                    <a:pt x="5546" y="148"/>
                  </a:cubicBezTo>
                  <a:cubicBezTo>
                    <a:pt x="5657" y="74"/>
                    <a:pt x="5879" y="0"/>
                    <a:pt x="595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5"/>
            <p:cNvSpPr/>
            <p:nvPr/>
          </p:nvSpPr>
          <p:spPr>
            <a:xfrm>
              <a:off x="4400600" y="2499800"/>
              <a:ext cx="113700" cy="87825"/>
            </a:xfrm>
            <a:custGeom>
              <a:avLst/>
              <a:gdLst/>
              <a:ahLst/>
              <a:cxnLst/>
              <a:rect l="l" t="t" r="r" b="b"/>
              <a:pathLst>
                <a:path w="4548" h="3513" extrusionOk="0">
                  <a:moveTo>
                    <a:pt x="4548" y="259"/>
                  </a:moveTo>
                  <a:cubicBezTo>
                    <a:pt x="4363" y="629"/>
                    <a:pt x="3882" y="851"/>
                    <a:pt x="3513" y="1072"/>
                  </a:cubicBezTo>
                  <a:cubicBezTo>
                    <a:pt x="2773" y="1590"/>
                    <a:pt x="2034" y="2145"/>
                    <a:pt x="1368" y="2736"/>
                  </a:cubicBezTo>
                  <a:cubicBezTo>
                    <a:pt x="1035" y="3069"/>
                    <a:pt x="629" y="3328"/>
                    <a:pt x="222" y="3513"/>
                  </a:cubicBezTo>
                  <a:cubicBezTo>
                    <a:pt x="0" y="3032"/>
                    <a:pt x="666" y="2810"/>
                    <a:pt x="962" y="2551"/>
                  </a:cubicBezTo>
                  <a:cubicBezTo>
                    <a:pt x="1997" y="1701"/>
                    <a:pt x="3069" y="888"/>
                    <a:pt x="4215" y="185"/>
                  </a:cubicBezTo>
                  <a:cubicBezTo>
                    <a:pt x="4289" y="111"/>
                    <a:pt x="4474" y="0"/>
                    <a:pt x="454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5"/>
            <p:cNvSpPr/>
            <p:nvPr/>
          </p:nvSpPr>
          <p:spPr>
            <a:xfrm>
              <a:off x="4379325" y="2530300"/>
              <a:ext cx="136825" cy="97075"/>
            </a:xfrm>
            <a:custGeom>
              <a:avLst/>
              <a:gdLst/>
              <a:ahLst/>
              <a:cxnLst/>
              <a:rect l="l" t="t" r="r" b="b"/>
              <a:pathLst>
                <a:path w="5473" h="3883" extrusionOk="0">
                  <a:moveTo>
                    <a:pt x="186" y="3808"/>
                  </a:moveTo>
                  <a:cubicBezTo>
                    <a:pt x="1" y="3402"/>
                    <a:pt x="408" y="3328"/>
                    <a:pt x="629" y="3217"/>
                  </a:cubicBezTo>
                  <a:cubicBezTo>
                    <a:pt x="1332" y="2847"/>
                    <a:pt x="1960" y="2403"/>
                    <a:pt x="2589" y="1923"/>
                  </a:cubicBezTo>
                  <a:cubicBezTo>
                    <a:pt x="3365" y="1257"/>
                    <a:pt x="4216" y="629"/>
                    <a:pt x="5103" y="111"/>
                  </a:cubicBezTo>
                  <a:cubicBezTo>
                    <a:pt x="5177" y="74"/>
                    <a:pt x="5473" y="0"/>
                    <a:pt x="5473" y="259"/>
                  </a:cubicBezTo>
                  <a:cubicBezTo>
                    <a:pt x="5473" y="407"/>
                    <a:pt x="4327" y="1146"/>
                    <a:pt x="4216" y="1257"/>
                  </a:cubicBezTo>
                  <a:cubicBezTo>
                    <a:pt x="3143" y="2071"/>
                    <a:pt x="2071" y="2810"/>
                    <a:pt x="925" y="3513"/>
                  </a:cubicBezTo>
                  <a:cubicBezTo>
                    <a:pt x="703" y="3660"/>
                    <a:pt x="482" y="3882"/>
                    <a:pt x="186" y="38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25"/>
            <p:cNvSpPr/>
            <p:nvPr/>
          </p:nvSpPr>
          <p:spPr>
            <a:xfrm>
              <a:off x="4432950" y="2558025"/>
              <a:ext cx="98000" cy="73050"/>
            </a:xfrm>
            <a:custGeom>
              <a:avLst/>
              <a:gdLst/>
              <a:ahLst/>
              <a:cxnLst/>
              <a:rect l="l" t="t" r="r" b="b"/>
              <a:pathLst>
                <a:path w="3920" h="2922" extrusionOk="0">
                  <a:moveTo>
                    <a:pt x="0" y="2699"/>
                  </a:moveTo>
                  <a:cubicBezTo>
                    <a:pt x="0" y="2293"/>
                    <a:pt x="444" y="2145"/>
                    <a:pt x="703" y="1923"/>
                  </a:cubicBezTo>
                  <a:cubicBezTo>
                    <a:pt x="1479" y="1257"/>
                    <a:pt x="2403" y="629"/>
                    <a:pt x="3291" y="0"/>
                  </a:cubicBezTo>
                  <a:cubicBezTo>
                    <a:pt x="3919" y="185"/>
                    <a:pt x="2958" y="740"/>
                    <a:pt x="2699" y="925"/>
                  </a:cubicBezTo>
                  <a:cubicBezTo>
                    <a:pt x="2034" y="1405"/>
                    <a:pt x="1479" y="1738"/>
                    <a:pt x="888" y="2256"/>
                  </a:cubicBezTo>
                  <a:cubicBezTo>
                    <a:pt x="629" y="2515"/>
                    <a:pt x="333" y="2921"/>
                    <a:pt x="0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5"/>
            <p:cNvSpPr/>
            <p:nvPr/>
          </p:nvSpPr>
          <p:spPr>
            <a:xfrm>
              <a:off x="4021650" y="1769625"/>
              <a:ext cx="757925" cy="952025"/>
            </a:xfrm>
            <a:custGeom>
              <a:avLst/>
              <a:gdLst/>
              <a:ahLst/>
              <a:cxnLst/>
              <a:rect l="l" t="t" r="r" b="b"/>
              <a:pathLst>
                <a:path w="30317" h="38081" extrusionOk="0">
                  <a:moveTo>
                    <a:pt x="19262" y="33422"/>
                  </a:moveTo>
                  <a:cubicBezTo>
                    <a:pt x="18892" y="33385"/>
                    <a:pt x="18412" y="34161"/>
                    <a:pt x="17894" y="34087"/>
                  </a:cubicBezTo>
                  <a:cubicBezTo>
                    <a:pt x="17783" y="33644"/>
                    <a:pt x="18301" y="33496"/>
                    <a:pt x="18560" y="33311"/>
                  </a:cubicBezTo>
                  <a:cubicBezTo>
                    <a:pt x="18855" y="33163"/>
                    <a:pt x="19188" y="32904"/>
                    <a:pt x="19484" y="32720"/>
                  </a:cubicBezTo>
                  <a:cubicBezTo>
                    <a:pt x="19632" y="32572"/>
                    <a:pt x="19743" y="32867"/>
                    <a:pt x="19891" y="32757"/>
                  </a:cubicBezTo>
                  <a:cubicBezTo>
                    <a:pt x="20001" y="32276"/>
                    <a:pt x="20112" y="31758"/>
                    <a:pt x="20149" y="31241"/>
                  </a:cubicBezTo>
                  <a:cubicBezTo>
                    <a:pt x="20223" y="30834"/>
                    <a:pt x="20260" y="30095"/>
                    <a:pt x="20630" y="30021"/>
                  </a:cubicBezTo>
                  <a:cubicBezTo>
                    <a:pt x="21000" y="29947"/>
                    <a:pt x="21443" y="30279"/>
                    <a:pt x="21850" y="30316"/>
                  </a:cubicBezTo>
                  <a:cubicBezTo>
                    <a:pt x="22700" y="28542"/>
                    <a:pt x="23957" y="26435"/>
                    <a:pt x="23588" y="23514"/>
                  </a:cubicBezTo>
                  <a:cubicBezTo>
                    <a:pt x="23514" y="22885"/>
                    <a:pt x="23144" y="22405"/>
                    <a:pt x="22922" y="21850"/>
                  </a:cubicBezTo>
                  <a:cubicBezTo>
                    <a:pt x="22405" y="22737"/>
                    <a:pt x="21813" y="23588"/>
                    <a:pt x="21111" y="24401"/>
                  </a:cubicBezTo>
                  <a:cubicBezTo>
                    <a:pt x="20630" y="25067"/>
                    <a:pt x="20075" y="25695"/>
                    <a:pt x="19484" y="26287"/>
                  </a:cubicBezTo>
                  <a:cubicBezTo>
                    <a:pt x="19188" y="26508"/>
                    <a:pt x="18818" y="26730"/>
                    <a:pt x="18486" y="27026"/>
                  </a:cubicBezTo>
                  <a:cubicBezTo>
                    <a:pt x="17857" y="27544"/>
                    <a:pt x="17192" y="28024"/>
                    <a:pt x="16452" y="28431"/>
                  </a:cubicBezTo>
                  <a:cubicBezTo>
                    <a:pt x="16157" y="28653"/>
                    <a:pt x="15639" y="29059"/>
                    <a:pt x="15343" y="29022"/>
                  </a:cubicBezTo>
                  <a:cubicBezTo>
                    <a:pt x="15158" y="29022"/>
                    <a:pt x="15047" y="28727"/>
                    <a:pt x="14899" y="28579"/>
                  </a:cubicBezTo>
                  <a:cubicBezTo>
                    <a:pt x="14493" y="28320"/>
                    <a:pt x="14049" y="28061"/>
                    <a:pt x="13606" y="27802"/>
                  </a:cubicBezTo>
                  <a:cubicBezTo>
                    <a:pt x="12385" y="27026"/>
                    <a:pt x="11239" y="26028"/>
                    <a:pt x="10056" y="25215"/>
                  </a:cubicBezTo>
                  <a:cubicBezTo>
                    <a:pt x="9243" y="24660"/>
                    <a:pt x="8393" y="24142"/>
                    <a:pt x="7616" y="23551"/>
                  </a:cubicBezTo>
                  <a:cubicBezTo>
                    <a:pt x="6840" y="22996"/>
                    <a:pt x="6174" y="22294"/>
                    <a:pt x="5435" y="21665"/>
                  </a:cubicBezTo>
                  <a:cubicBezTo>
                    <a:pt x="5287" y="23255"/>
                    <a:pt x="5472" y="24882"/>
                    <a:pt x="5990" y="26435"/>
                  </a:cubicBezTo>
                  <a:cubicBezTo>
                    <a:pt x="6433" y="26287"/>
                    <a:pt x="6877" y="26508"/>
                    <a:pt x="7025" y="26952"/>
                  </a:cubicBezTo>
                  <a:cubicBezTo>
                    <a:pt x="8984" y="26435"/>
                    <a:pt x="9982" y="27544"/>
                    <a:pt x="10611" y="28949"/>
                  </a:cubicBezTo>
                  <a:cubicBezTo>
                    <a:pt x="10870" y="29614"/>
                    <a:pt x="11055" y="30353"/>
                    <a:pt x="11092" y="31093"/>
                  </a:cubicBezTo>
                  <a:cubicBezTo>
                    <a:pt x="11202" y="31980"/>
                    <a:pt x="11202" y="32867"/>
                    <a:pt x="11092" y="33755"/>
                  </a:cubicBezTo>
                  <a:cubicBezTo>
                    <a:pt x="10981" y="34198"/>
                    <a:pt x="10648" y="34568"/>
                    <a:pt x="10241" y="34679"/>
                  </a:cubicBezTo>
                  <a:cubicBezTo>
                    <a:pt x="10019" y="34938"/>
                    <a:pt x="9945" y="35308"/>
                    <a:pt x="9613" y="35381"/>
                  </a:cubicBezTo>
                  <a:cubicBezTo>
                    <a:pt x="9058" y="35418"/>
                    <a:pt x="8578" y="35012"/>
                    <a:pt x="8541" y="34457"/>
                  </a:cubicBezTo>
                  <a:cubicBezTo>
                    <a:pt x="8578" y="33681"/>
                    <a:pt x="9539" y="33348"/>
                    <a:pt x="10056" y="33940"/>
                  </a:cubicBezTo>
                  <a:cubicBezTo>
                    <a:pt x="10426" y="33718"/>
                    <a:pt x="10315" y="33163"/>
                    <a:pt x="10315" y="32720"/>
                  </a:cubicBezTo>
                  <a:cubicBezTo>
                    <a:pt x="10315" y="30908"/>
                    <a:pt x="10204" y="29651"/>
                    <a:pt x="9502" y="28542"/>
                  </a:cubicBezTo>
                  <a:cubicBezTo>
                    <a:pt x="9280" y="28172"/>
                    <a:pt x="8947" y="27876"/>
                    <a:pt x="8614" y="27655"/>
                  </a:cubicBezTo>
                  <a:cubicBezTo>
                    <a:pt x="7690" y="27285"/>
                    <a:pt x="6618" y="28061"/>
                    <a:pt x="5509" y="27692"/>
                  </a:cubicBezTo>
                  <a:cubicBezTo>
                    <a:pt x="4696" y="28024"/>
                    <a:pt x="4474" y="28912"/>
                    <a:pt x="4585" y="30169"/>
                  </a:cubicBezTo>
                  <a:cubicBezTo>
                    <a:pt x="4770" y="31093"/>
                    <a:pt x="5065" y="32017"/>
                    <a:pt x="5509" y="32904"/>
                  </a:cubicBezTo>
                  <a:cubicBezTo>
                    <a:pt x="5731" y="33459"/>
                    <a:pt x="5916" y="34087"/>
                    <a:pt x="6137" y="34605"/>
                  </a:cubicBezTo>
                  <a:cubicBezTo>
                    <a:pt x="6396" y="34605"/>
                    <a:pt x="6359" y="34346"/>
                    <a:pt x="6618" y="34198"/>
                  </a:cubicBezTo>
                  <a:cubicBezTo>
                    <a:pt x="7062" y="34014"/>
                    <a:pt x="7579" y="34014"/>
                    <a:pt x="8023" y="34235"/>
                  </a:cubicBezTo>
                  <a:cubicBezTo>
                    <a:pt x="8688" y="35308"/>
                    <a:pt x="6988" y="36454"/>
                    <a:pt x="6433" y="35418"/>
                  </a:cubicBezTo>
                  <a:cubicBezTo>
                    <a:pt x="5694" y="35529"/>
                    <a:pt x="5509" y="35123"/>
                    <a:pt x="5213" y="34568"/>
                  </a:cubicBezTo>
                  <a:cubicBezTo>
                    <a:pt x="5139" y="34309"/>
                    <a:pt x="5028" y="34051"/>
                    <a:pt x="4954" y="33755"/>
                  </a:cubicBezTo>
                  <a:cubicBezTo>
                    <a:pt x="4659" y="32720"/>
                    <a:pt x="3956" y="31463"/>
                    <a:pt x="3845" y="30353"/>
                  </a:cubicBezTo>
                  <a:cubicBezTo>
                    <a:pt x="3660" y="28468"/>
                    <a:pt x="4141" y="27433"/>
                    <a:pt x="5361" y="26915"/>
                  </a:cubicBezTo>
                  <a:cubicBezTo>
                    <a:pt x="5139" y="26287"/>
                    <a:pt x="4991" y="25621"/>
                    <a:pt x="4843" y="24956"/>
                  </a:cubicBezTo>
                  <a:cubicBezTo>
                    <a:pt x="4806" y="24734"/>
                    <a:pt x="4696" y="24512"/>
                    <a:pt x="4659" y="24290"/>
                  </a:cubicBezTo>
                  <a:cubicBezTo>
                    <a:pt x="4511" y="23255"/>
                    <a:pt x="4733" y="22183"/>
                    <a:pt x="4733" y="21111"/>
                  </a:cubicBezTo>
                  <a:cubicBezTo>
                    <a:pt x="3549" y="21407"/>
                    <a:pt x="2366" y="21739"/>
                    <a:pt x="1257" y="22146"/>
                  </a:cubicBezTo>
                  <a:cubicBezTo>
                    <a:pt x="888" y="24216"/>
                    <a:pt x="777" y="26361"/>
                    <a:pt x="925" y="28505"/>
                  </a:cubicBezTo>
                  <a:cubicBezTo>
                    <a:pt x="962" y="29429"/>
                    <a:pt x="925" y="30538"/>
                    <a:pt x="1035" y="31426"/>
                  </a:cubicBezTo>
                  <a:cubicBezTo>
                    <a:pt x="1072" y="31906"/>
                    <a:pt x="1368" y="32757"/>
                    <a:pt x="740" y="32720"/>
                  </a:cubicBezTo>
                  <a:cubicBezTo>
                    <a:pt x="185" y="32646"/>
                    <a:pt x="259" y="30945"/>
                    <a:pt x="222" y="30206"/>
                  </a:cubicBezTo>
                  <a:cubicBezTo>
                    <a:pt x="0" y="27802"/>
                    <a:pt x="74" y="25436"/>
                    <a:pt x="370" y="23070"/>
                  </a:cubicBezTo>
                  <a:cubicBezTo>
                    <a:pt x="370" y="22627"/>
                    <a:pt x="444" y="22183"/>
                    <a:pt x="555" y="21739"/>
                  </a:cubicBezTo>
                  <a:cubicBezTo>
                    <a:pt x="777" y="21296"/>
                    <a:pt x="2071" y="21074"/>
                    <a:pt x="2625" y="20889"/>
                  </a:cubicBezTo>
                  <a:cubicBezTo>
                    <a:pt x="3439" y="20667"/>
                    <a:pt x="4141" y="20519"/>
                    <a:pt x="4954" y="20260"/>
                  </a:cubicBezTo>
                  <a:cubicBezTo>
                    <a:pt x="5287" y="19447"/>
                    <a:pt x="5842" y="18745"/>
                    <a:pt x="6581" y="18227"/>
                  </a:cubicBezTo>
                  <a:cubicBezTo>
                    <a:pt x="6988" y="17968"/>
                    <a:pt x="7394" y="17746"/>
                    <a:pt x="7838" y="17562"/>
                  </a:cubicBezTo>
                  <a:cubicBezTo>
                    <a:pt x="7949" y="17488"/>
                    <a:pt x="8208" y="17488"/>
                    <a:pt x="8208" y="17303"/>
                  </a:cubicBezTo>
                  <a:cubicBezTo>
                    <a:pt x="8134" y="17044"/>
                    <a:pt x="7838" y="17192"/>
                    <a:pt x="7690" y="17229"/>
                  </a:cubicBezTo>
                  <a:cubicBezTo>
                    <a:pt x="7025" y="17303"/>
                    <a:pt x="6322" y="17340"/>
                    <a:pt x="5620" y="17340"/>
                  </a:cubicBezTo>
                  <a:cubicBezTo>
                    <a:pt x="4954" y="17266"/>
                    <a:pt x="3882" y="17192"/>
                    <a:pt x="3549" y="16859"/>
                  </a:cubicBezTo>
                  <a:cubicBezTo>
                    <a:pt x="2958" y="16305"/>
                    <a:pt x="2514" y="14493"/>
                    <a:pt x="2440" y="13495"/>
                  </a:cubicBezTo>
                  <a:cubicBezTo>
                    <a:pt x="2403" y="12423"/>
                    <a:pt x="2477" y="11387"/>
                    <a:pt x="2662" y="10352"/>
                  </a:cubicBezTo>
                  <a:cubicBezTo>
                    <a:pt x="2773" y="9280"/>
                    <a:pt x="2995" y="8208"/>
                    <a:pt x="3328" y="7173"/>
                  </a:cubicBezTo>
                  <a:cubicBezTo>
                    <a:pt x="3808" y="6138"/>
                    <a:pt x="4437" y="5176"/>
                    <a:pt x="5139" y="4289"/>
                  </a:cubicBezTo>
                  <a:cubicBezTo>
                    <a:pt x="6729" y="2182"/>
                    <a:pt x="8799" y="481"/>
                    <a:pt x="12127" y="185"/>
                  </a:cubicBezTo>
                  <a:cubicBezTo>
                    <a:pt x="13236" y="74"/>
                    <a:pt x="14123" y="0"/>
                    <a:pt x="14715" y="592"/>
                  </a:cubicBezTo>
                  <a:cubicBezTo>
                    <a:pt x="15602" y="703"/>
                    <a:pt x="16489" y="925"/>
                    <a:pt x="17340" y="1257"/>
                  </a:cubicBezTo>
                  <a:cubicBezTo>
                    <a:pt x="18486" y="1627"/>
                    <a:pt x="19484" y="1923"/>
                    <a:pt x="20334" y="2662"/>
                  </a:cubicBezTo>
                  <a:cubicBezTo>
                    <a:pt x="20630" y="2884"/>
                    <a:pt x="20889" y="3217"/>
                    <a:pt x="21185" y="3476"/>
                  </a:cubicBezTo>
                  <a:cubicBezTo>
                    <a:pt x="22220" y="4363"/>
                    <a:pt x="23070" y="5472"/>
                    <a:pt x="23699" y="6692"/>
                  </a:cubicBezTo>
                  <a:cubicBezTo>
                    <a:pt x="23883" y="6988"/>
                    <a:pt x="24105" y="7247"/>
                    <a:pt x="24216" y="7543"/>
                  </a:cubicBezTo>
                  <a:cubicBezTo>
                    <a:pt x="25510" y="9983"/>
                    <a:pt x="26286" y="14382"/>
                    <a:pt x="24290" y="16637"/>
                  </a:cubicBezTo>
                  <a:cubicBezTo>
                    <a:pt x="24105" y="16674"/>
                    <a:pt x="23957" y="16637"/>
                    <a:pt x="23809" y="16563"/>
                  </a:cubicBezTo>
                  <a:cubicBezTo>
                    <a:pt x="22885" y="16970"/>
                    <a:pt x="21406" y="16674"/>
                    <a:pt x="20297" y="16637"/>
                  </a:cubicBezTo>
                  <a:cubicBezTo>
                    <a:pt x="20149" y="17044"/>
                    <a:pt x="20001" y="17414"/>
                    <a:pt x="19817" y="17820"/>
                  </a:cubicBezTo>
                  <a:cubicBezTo>
                    <a:pt x="21258" y="18597"/>
                    <a:pt x="22552" y="19484"/>
                    <a:pt x="23329" y="20926"/>
                  </a:cubicBezTo>
                  <a:cubicBezTo>
                    <a:pt x="24364" y="21370"/>
                    <a:pt x="25621" y="21443"/>
                    <a:pt x="26841" y="21739"/>
                  </a:cubicBezTo>
                  <a:cubicBezTo>
                    <a:pt x="27322" y="21887"/>
                    <a:pt x="27913" y="21961"/>
                    <a:pt x="28135" y="22331"/>
                  </a:cubicBezTo>
                  <a:cubicBezTo>
                    <a:pt x="28394" y="22664"/>
                    <a:pt x="28505" y="23329"/>
                    <a:pt x="28690" y="23994"/>
                  </a:cubicBezTo>
                  <a:cubicBezTo>
                    <a:pt x="29355" y="26619"/>
                    <a:pt x="29540" y="29392"/>
                    <a:pt x="29910" y="32313"/>
                  </a:cubicBezTo>
                  <a:cubicBezTo>
                    <a:pt x="29947" y="32683"/>
                    <a:pt x="30057" y="33126"/>
                    <a:pt x="30131" y="33607"/>
                  </a:cubicBezTo>
                  <a:cubicBezTo>
                    <a:pt x="30205" y="33903"/>
                    <a:pt x="30316" y="34605"/>
                    <a:pt x="29836" y="34642"/>
                  </a:cubicBezTo>
                  <a:cubicBezTo>
                    <a:pt x="29355" y="34679"/>
                    <a:pt x="29429" y="34124"/>
                    <a:pt x="29392" y="33792"/>
                  </a:cubicBezTo>
                  <a:cubicBezTo>
                    <a:pt x="29318" y="33274"/>
                    <a:pt x="29170" y="32683"/>
                    <a:pt x="29059" y="32054"/>
                  </a:cubicBezTo>
                  <a:cubicBezTo>
                    <a:pt x="28985" y="31426"/>
                    <a:pt x="28948" y="30797"/>
                    <a:pt x="28874" y="30206"/>
                  </a:cubicBezTo>
                  <a:cubicBezTo>
                    <a:pt x="28579" y="30501"/>
                    <a:pt x="28283" y="30797"/>
                    <a:pt x="28024" y="31130"/>
                  </a:cubicBezTo>
                  <a:cubicBezTo>
                    <a:pt x="27728" y="31426"/>
                    <a:pt x="27470" y="31758"/>
                    <a:pt x="27285" y="32128"/>
                  </a:cubicBezTo>
                  <a:cubicBezTo>
                    <a:pt x="27100" y="32720"/>
                    <a:pt x="27543" y="34457"/>
                    <a:pt x="26656" y="34087"/>
                  </a:cubicBezTo>
                  <a:cubicBezTo>
                    <a:pt x="26360" y="33977"/>
                    <a:pt x="26397" y="33052"/>
                    <a:pt x="26434" y="32535"/>
                  </a:cubicBezTo>
                  <a:cubicBezTo>
                    <a:pt x="26508" y="31721"/>
                    <a:pt x="26656" y="30908"/>
                    <a:pt x="26693" y="30058"/>
                  </a:cubicBezTo>
                  <a:cubicBezTo>
                    <a:pt x="26767" y="29355"/>
                    <a:pt x="26656" y="28616"/>
                    <a:pt x="26693" y="27913"/>
                  </a:cubicBezTo>
                  <a:cubicBezTo>
                    <a:pt x="26767" y="26989"/>
                    <a:pt x="26841" y="26102"/>
                    <a:pt x="26915" y="25251"/>
                  </a:cubicBezTo>
                  <a:cubicBezTo>
                    <a:pt x="26952" y="24327"/>
                    <a:pt x="26989" y="23366"/>
                    <a:pt x="27396" y="22700"/>
                  </a:cubicBezTo>
                  <a:cubicBezTo>
                    <a:pt x="26397" y="22220"/>
                    <a:pt x="24882" y="22220"/>
                    <a:pt x="23809" y="21850"/>
                  </a:cubicBezTo>
                  <a:cubicBezTo>
                    <a:pt x="24031" y="22331"/>
                    <a:pt x="24216" y="22811"/>
                    <a:pt x="24364" y="23329"/>
                  </a:cubicBezTo>
                  <a:cubicBezTo>
                    <a:pt x="24734" y="26472"/>
                    <a:pt x="23440" y="28653"/>
                    <a:pt x="22552" y="30612"/>
                  </a:cubicBezTo>
                  <a:cubicBezTo>
                    <a:pt x="22737" y="31241"/>
                    <a:pt x="23588" y="31610"/>
                    <a:pt x="23588" y="32276"/>
                  </a:cubicBezTo>
                  <a:cubicBezTo>
                    <a:pt x="23588" y="32904"/>
                    <a:pt x="22737" y="33015"/>
                    <a:pt x="22405" y="33459"/>
                  </a:cubicBezTo>
                  <a:cubicBezTo>
                    <a:pt x="22626" y="34531"/>
                    <a:pt x="22442" y="35603"/>
                    <a:pt x="21924" y="36565"/>
                  </a:cubicBezTo>
                  <a:cubicBezTo>
                    <a:pt x="22146" y="37674"/>
                    <a:pt x="20963" y="38080"/>
                    <a:pt x="20038" y="37748"/>
                  </a:cubicBezTo>
                  <a:cubicBezTo>
                    <a:pt x="19632" y="37600"/>
                    <a:pt x="19151" y="37230"/>
                    <a:pt x="18597" y="36934"/>
                  </a:cubicBezTo>
                  <a:cubicBezTo>
                    <a:pt x="17857" y="36565"/>
                    <a:pt x="17229" y="36084"/>
                    <a:pt x="17377" y="35160"/>
                  </a:cubicBezTo>
                  <a:cubicBezTo>
                    <a:pt x="17414" y="34864"/>
                    <a:pt x="17598" y="34753"/>
                    <a:pt x="17672" y="34383"/>
                  </a:cubicBezTo>
                  <a:cubicBezTo>
                    <a:pt x="18190" y="34087"/>
                    <a:pt x="18707" y="33755"/>
                    <a:pt x="19188" y="33385"/>
                  </a:cubicBezTo>
                  <a:close/>
                  <a:moveTo>
                    <a:pt x="14271" y="1294"/>
                  </a:moveTo>
                  <a:cubicBezTo>
                    <a:pt x="13975" y="851"/>
                    <a:pt x="13421" y="888"/>
                    <a:pt x="12829" y="962"/>
                  </a:cubicBezTo>
                  <a:cubicBezTo>
                    <a:pt x="10537" y="1110"/>
                    <a:pt x="8614" y="1775"/>
                    <a:pt x="7357" y="2921"/>
                  </a:cubicBezTo>
                  <a:cubicBezTo>
                    <a:pt x="6137" y="4067"/>
                    <a:pt x="5139" y="5398"/>
                    <a:pt x="4363" y="6877"/>
                  </a:cubicBezTo>
                  <a:cubicBezTo>
                    <a:pt x="3808" y="8023"/>
                    <a:pt x="3476" y="9243"/>
                    <a:pt x="3365" y="10500"/>
                  </a:cubicBezTo>
                  <a:cubicBezTo>
                    <a:pt x="3106" y="12718"/>
                    <a:pt x="3069" y="14863"/>
                    <a:pt x="4067" y="16305"/>
                  </a:cubicBezTo>
                  <a:cubicBezTo>
                    <a:pt x="3402" y="15306"/>
                    <a:pt x="3549" y="13051"/>
                    <a:pt x="3734" y="11646"/>
                  </a:cubicBezTo>
                  <a:cubicBezTo>
                    <a:pt x="3771" y="11203"/>
                    <a:pt x="3808" y="10611"/>
                    <a:pt x="4178" y="10537"/>
                  </a:cubicBezTo>
                  <a:cubicBezTo>
                    <a:pt x="4437" y="10685"/>
                    <a:pt x="4215" y="10981"/>
                    <a:pt x="4178" y="11166"/>
                  </a:cubicBezTo>
                  <a:cubicBezTo>
                    <a:pt x="4030" y="11905"/>
                    <a:pt x="3956" y="12681"/>
                    <a:pt x="3919" y="13458"/>
                  </a:cubicBezTo>
                  <a:cubicBezTo>
                    <a:pt x="3845" y="14493"/>
                    <a:pt x="4067" y="15528"/>
                    <a:pt x="4548" y="16415"/>
                  </a:cubicBezTo>
                  <a:cubicBezTo>
                    <a:pt x="4806" y="16415"/>
                    <a:pt x="5028" y="16489"/>
                    <a:pt x="5213" y="16489"/>
                  </a:cubicBezTo>
                  <a:cubicBezTo>
                    <a:pt x="4770" y="15417"/>
                    <a:pt x="4548" y="14234"/>
                    <a:pt x="4548" y="13051"/>
                  </a:cubicBezTo>
                  <a:cubicBezTo>
                    <a:pt x="4548" y="12792"/>
                    <a:pt x="4474" y="12386"/>
                    <a:pt x="4733" y="12312"/>
                  </a:cubicBezTo>
                  <a:cubicBezTo>
                    <a:pt x="5065" y="12534"/>
                    <a:pt x="4917" y="13273"/>
                    <a:pt x="4917" y="13643"/>
                  </a:cubicBezTo>
                  <a:cubicBezTo>
                    <a:pt x="4991" y="14678"/>
                    <a:pt x="5287" y="15676"/>
                    <a:pt x="5768" y="16563"/>
                  </a:cubicBezTo>
                  <a:lnTo>
                    <a:pt x="6396" y="16563"/>
                  </a:lnTo>
                  <a:cubicBezTo>
                    <a:pt x="6137" y="15935"/>
                    <a:pt x="5657" y="14974"/>
                    <a:pt x="5583" y="14271"/>
                  </a:cubicBezTo>
                  <a:cubicBezTo>
                    <a:pt x="5546" y="13938"/>
                    <a:pt x="5509" y="13421"/>
                    <a:pt x="5805" y="13458"/>
                  </a:cubicBezTo>
                  <a:cubicBezTo>
                    <a:pt x="6063" y="13458"/>
                    <a:pt x="5953" y="14197"/>
                    <a:pt x="5990" y="14345"/>
                  </a:cubicBezTo>
                  <a:cubicBezTo>
                    <a:pt x="6174" y="15085"/>
                    <a:pt x="6433" y="15787"/>
                    <a:pt x="6803" y="16452"/>
                  </a:cubicBezTo>
                  <a:cubicBezTo>
                    <a:pt x="7025" y="16489"/>
                    <a:pt x="7431" y="16526"/>
                    <a:pt x="7542" y="16379"/>
                  </a:cubicBezTo>
                  <a:cubicBezTo>
                    <a:pt x="7357" y="16083"/>
                    <a:pt x="7210" y="15898"/>
                    <a:pt x="6951" y="15565"/>
                  </a:cubicBezTo>
                  <a:cubicBezTo>
                    <a:pt x="6877" y="15491"/>
                    <a:pt x="6285" y="14752"/>
                    <a:pt x="6766" y="14715"/>
                  </a:cubicBezTo>
                  <a:cubicBezTo>
                    <a:pt x="6951" y="14715"/>
                    <a:pt x="7136" y="15121"/>
                    <a:pt x="7247" y="15306"/>
                  </a:cubicBezTo>
                  <a:cubicBezTo>
                    <a:pt x="7579" y="15750"/>
                    <a:pt x="7801" y="15898"/>
                    <a:pt x="7949" y="16305"/>
                  </a:cubicBezTo>
                  <a:cubicBezTo>
                    <a:pt x="8504" y="16157"/>
                    <a:pt x="8984" y="15787"/>
                    <a:pt x="9243" y="15269"/>
                  </a:cubicBezTo>
                  <a:cubicBezTo>
                    <a:pt x="8614" y="15121"/>
                    <a:pt x="8060" y="14789"/>
                    <a:pt x="7616" y="14308"/>
                  </a:cubicBezTo>
                  <a:cubicBezTo>
                    <a:pt x="7025" y="13606"/>
                    <a:pt x="6618" y="12755"/>
                    <a:pt x="6470" y="11831"/>
                  </a:cubicBezTo>
                  <a:cubicBezTo>
                    <a:pt x="6396" y="11055"/>
                    <a:pt x="6433" y="10278"/>
                    <a:pt x="6618" y="9539"/>
                  </a:cubicBezTo>
                  <a:cubicBezTo>
                    <a:pt x="6914" y="8726"/>
                    <a:pt x="7394" y="8023"/>
                    <a:pt x="8060" y="7432"/>
                  </a:cubicBezTo>
                  <a:cubicBezTo>
                    <a:pt x="8725" y="6840"/>
                    <a:pt x="9539" y="6470"/>
                    <a:pt x="10167" y="5842"/>
                  </a:cubicBezTo>
                  <a:cubicBezTo>
                    <a:pt x="10833" y="5176"/>
                    <a:pt x="11239" y="4437"/>
                    <a:pt x="11905" y="3808"/>
                  </a:cubicBezTo>
                  <a:cubicBezTo>
                    <a:pt x="12016" y="3698"/>
                    <a:pt x="12164" y="3845"/>
                    <a:pt x="12238" y="3771"/>
                  </a:cubicBezTo>
                  <a:cubicBezTo>
                    <a:pt x="12127" y="3698"/>
                    <a:pt x="12312" y="3550"/>
                    <a:pt x="12312" y="3513"/>
                  </a:cubicBezTo>
                  <a:cubicBezTo>
                    <a:pt x="12681" y="3328"/>
                    <a:pt x="13014" y="3106"/>
                    <a:pt x="13310" y="2847"/>
                  </a:cubicBezTo>
                  <a:cubicBezTo>
                    <a:pt x="13384" y="2810"/>
                    <a:pt x="14271" y="2145"/>
                    <a:pt x="14345" y="2588"/>
                  </a:cubicBezTo>
                  <a:cubicBezTo>
                    <a:pt x="14382" y="2847"/>
                    <a:pt x="13901" y="2921"/>
                    <a:pt x="13827" y="2958"/>
                  </a:cubicBezTo>
                  <a:cubicBezTo>
                    <a:pt x="13347" y="3254"/>
                    <a:pt x="12940" y="3771"/>
                    <a:pt x="12349" y="3882"/>
                  </a:cubicBezTo>
                  <a:cubicBezTo>
                    <a:pt x="12385" y="4030"/>
                    <a:pt x="12459" y="4104"/>
                    <a:pt x="12422" y="4289"/>
                  </a:cubicBezTo>
                  <a:cubicBezTo>
                    <a:pt x="11387" y="5805"/>
                    <a:pt x="10056" y="7136"/>
                    <a:pt x="8504" y="8134"/>
                  </a:cubicBezTo>
                  <a:cubicBezTo>
                    <a:pt x="10611" y="7432"/>
                    <a:pt x="12829" y="6766"/>
                    <a:pt x="13938" y="5102"/>
                  </a:cubicBezTo>
                  <a:cubicBezTo>
                    <a:pt x="14456" y="4400"/>
                    <a:pt x="14715" y="3587"/>
                    <a:pt x="14715" y="2736"/>
                  </a:cubicBezTo>
                  <a:cubicBezTo>
                    <a:pt x="14234" y="2551"/>
                    <a:pt x="14567" y="1738"/>
                    <a:pt x="14271" y="1294"/>
                  </a:cubicBezTo>
                  <a:close/>
                  <a:moveTo>
                    <a:pt x="24253" y="15048"/>
                  </a:moveTo>
                  <a:cubicBezTo>
                    <a:pt x="24290" y="15195"/>
                    <a:pt x="24327" y="14974"/>
                    <a:pt x="24327" y="14974"/>
                  </a:cubicBezTo>
                  <a:cubicBezTo>
                    <a:pt x="24586" y="14419"/>
                    <a:pt x="24771" y="13754"/>
                    <a:pt x="24771" y="13125"/>
                  </a:cubicBezTo>
                  <a:cubicBezTo>
                    <a:pt x="24808" y="11314"/>
                    <a:pt x="24364" y="9502"/>
                    <a:pt x="23514" y="7912"/>
                  </a:cubicBezTo>
                  <a:cubicBezTo>
                    <a:pt x="22922" y="6803"/>
                    <a:pt x="22257" y="5768"/>
                    <a:pt x="21517" y="4807"/>
                  </a:cubicBezTo>
                  <a:cubicBezTo>
                    <a:pt x="21148" y="4474"/>
                    <a:pt x="20778" y="4141"/>
                    <a:pt x="20371" y="3808"/>
                  </a:cubicBezTo>
                  <a:cubicBezTo>
                    <a:pt x="20038" y="3439"/>
                    <a:pt x="19669" y="3106"/>
                    <a:pt x="19262" y="2810"/>
                  </a:cubicBezTo>
                  <a:cubicBezTo>
                    <a:pt x="18079" y="2108"/>
                    <a:pt x="16563" y="1886"/>
                    <a:pt x="15158" y="1442"/>
                  </a:cubicBezTo>
                  <a:cubicBezTo>
                    <a:pt x="15195" y="1701"/>
                    <a:pt x="15232" y="1960"/>
                    <a:pt x="15195" y="2219"/>
                  </a:cubicBezTo>
                  <a:cubicBezTo>
                    <a:pt x="15306" y="2330"/>
                    <a:pt x="15491" y="2404"/>
                    <a:pt x="15565" y="2551"/>
                  </a:cubicBezTo>
                  <a:cubicBezTo>
                    <a:pt x="16267" y="2699"/>
                    <a:pt x="16637" y="3217"/>
                    <a:pt x="17081" y="3587"/>
                  </a:cubicBezTo>
                  <a:cubicBezTo>
                    <a:pt x="18116" y="4474"/>
                    <a:pt x="19484" y="5250"/>
                    <a:pt x="20038" y="6544"/>
                  </a:cubicBezTo>
                  <a:cubicBezTo>
                    <a:pt x="20334" y="7173"/>
                    <a:pt x="20519" y="7801"/>
                    <a:pt x="20704" y="8467"/>
                  </a:cubicBezTo>
                  <a:cubicBezTo>
                    <a:pt x="20815" y="9021"/>
                    <a:pt x="21037" y="9576"/>
                    <a:pt x="21148" y="10057"/>
                  </a:cubicBezTo>
                  <a:cubicBezTo>
                    <a:pt x="21443" y="12090"/>
                    <a:pt x="20963" y="14123"/>
                    <a:pt x="19854" y="15824"/>
                  </a:cubicBezTo>
                  <a:cubicBezTo>
                    <a:pt x="20112" y="15861"/>
                    <a:pt x="20371" y="15898"/>
                    <a:pt x="20630" y="15935"/>
                  </a:cubicBezTo>
                  <a:cubicBezTo>
                    <a:pt x="21628" y="14493"/>
                    <a:pt x="22035" y="11572"/>
                    <a:pt x="21628" y="9280"/>
                  </a:cubicBezTo>
                  <a:cubicBezTo>
                    <a:pt x="21628" y="9169"/>
                    <a:pt x="21295" y="8282"/>
                    <a:pt x="21628" y="8245"/>
                  </a:cubicBezTo>
                  <a:cubicBezTo>
                    <a:pt x="21998" y="8245"/>
                    <a:pt x="21887" y="8689"/>
                    <a:pt x="21961" y="9095"/>
                  </a:cubicBezTo>
                  <a:cubicBezTo>
                    <a:pt x="22183" y="9872"/>
                    <a:pt x="22257" y="10685"/>
                    <a:pt x="22220" y="11535"/>
                  </a:cubicBezTo>
                  <a:cubicBezTo>
                    <a:pt x="22183" y="13051"/>
                    <a:pt x="21813" y="14567"/>
                    <a:pt x="21111" y="15935"/>
                  </a:cubicBezTo>
                  <a:cubicBezTo>
                    <a:pt x="21332" y="15935"/>
                    <a:pt x="21591" y="15935"/>
                    <a:pt x="21813" y="15972"/>
                  </a:cubicBezTo>
                  <a:cubicBezTo>
                    <a:pt x="22072" y="14678"/>
                    <a:pt x="22737" y="13310"/>
                    <a:pt x="22626" y="11609"/>
                  </a:cubicBezTo>
                  <a:cubicBezTo>
                    <a:pt x="22589" y="11277"/>
                    <a:pt x="22331" y="10833"/>
                    <a:pt x="22663" y="10685"/>
                  </a:cubicBezTo>
                  <a:cubicBezTo>
                    <a:pt x="22922" y="10759"/>
                    <a:pt x="22959" y="11129"/>
                    <a:pt x="22996" y="11424"/>
                  </a:cubicBezTo>
                  <a:cubicBezTo>
                    <a:pt x="23144" y="13347"/>
                    <a:pt x="22515" y="14678"/>
                    <a:pt x="22220" y="16046"/>
                  </a:cubicBezTo>
                  <a:lnTo>
                    <a:pt x="22922" y="16046"/>
                  </a:lnTo>
                  <a:cubicBezTo>
                    <a:pt x="22885" y="15898"/>
                    <a:pt x="22811" y="15861"/>
                    <a:pt x="22885" y="15713"/>
                  </a:cubicBezTo>
                  <a:cubicBezTo>
                    <a:pt x="23329" y="14974"/>
                    <a:pt x="23588" y="14123"/>
                    <a:pt x="23625" y="13236"/>
                  </a:cubicBezTo>
                  <a:cubicBezTo>
                    <a:pt x="23662" y="12829"/>
                    <a:pt x="23440" y="12127"/>
                    <a:pt x="23846" y="11942"/>
                  </a:cubicBezTo>
                  <a:cubicBezTo>
                    <a:pt x="24068" y="12053"/>
                    <a:pt x="23994" y="12386"/>
                    <a:pt x="23994" y="12644"/>
                  </a:cubicBezTo>
                  <a:cubicBezTo>
                    <a:pt x="24031" y="13791"/>
                    <a:pt x="23772" y="14937"/>
                    <a:pt x="23255" y="15972"/>
                  </a:cubicBezTo>
                  <a:cubicBezTo>
                    <a:pt x="23662" y="15898"/>
                    <a:pt x="23699" y="15528"/>
                    <a:pt x="23846" y="15158"/>
                  </a:cubicBezTo>
                  <a:cubicBezTo>
                    <a:pt x="23994" y="14789"/>
                    <a:pt x="23920" y="14234"/>
                    <a:pt x="24327" y="14234"/>
                  </a:cubicBezTo>
                  <a:cubicBezTo>
                    <a:pt x="24586" y="14382"/>
                    <a:pt x="24253" y="14789"/>
                    <a:pt x="24253" y="15048"/>
                  </a:cubicBezTo>
                  <a:close/>
                  <a:moveTo>
                    <a:pt x="18634" y="8060"/>
                  </a:moveTo>
                  <a:cubicBezTo>
                    <a:pt x="19003" y="8023"/>
                    <a:pt x="19336" y="8467"/>
                    <a:pt x="19558" y="8726"/>
                  </a:cubicBezTo>
                  <a:cubicBezTo>
                    <a:pt x="19817" y="9132"/>
                    <a:pt x="20075" y="9576"/>
                    <a:pt x="20260" y="10020"/>
                  </a:cubicBezTo>
                  <a:cubicBezTo>
                    <a:pt x="20038" y="8947"/>
                    <a:pt x="19743" y="7912"/>
                    <a:pt x="19373" y="6877"/>
                  </a:cubicBezTo>
                  <a:cubicBezTo>
                    <a:pt x="19225" y="6618"/>
                    <a:pt x="19077" y="6359"/>
                    <a:pt x="18892" y="6101"/>
                  </a:cubicBezTo>
                  <a:cubicBezTo>
                    <a:pt x="18153" y="5435"/>
                    <a:pt x="17377" y="4807"/>
                    <a:pt x="16600" y="4252"/>
                  </a:cubicBezTo>
                  <a:cubicBezTo>
                    <a:pt x="16230" y="3956"/>
                    <a:pt x="16046" y="3476"/>
                    <a:pt x="15491" y="3402"/>
                  </a:cubicBezTo>
                  <a:cubicBezTo>
                    <a:pt x="15343" y="4178"/>
                    <a:pt x="15047" y="4881"/>
                    <a:pt x="14604" y="5509"/>
                  </a:cubicBezTo>
                  <a:cubicBezTo>
                    <a:pt x="16157" y="6396"/>
                    <a:pt x="17414" y="7690"/>
                    <a:pt x="18301" y="9280"/>
                  </a:cubicBezTo>
                  <a:cubicBezTo>
                    <a:pt x="18338" y="8726"/>
                    <a:pt x="18227" y="8097"/>
                    <a:pt x="18634" y="8060"/>
                  </a:cubicBezTo>
                  <a:close/>
                  <a:moveTo>
                    <a:pt x="14197" y="6138"/>
                  </a:moveTo>
                  <a:cubicBezTo>
                    <a:pt x="13236" y="7062"/>
                    <a:pt x="12127" y="7764"/>
                    <a:pt x="10870" y="8208"/>
                  </a:cubicBezTo>
                  <a:cubicBezTo>
                    <a:pt x="10056" y="8504"/>
                    <a:pt x="9169" y="8689"/>
                    <a:pt x="8356" y="9021"/>
                  </a:cubicBezTo>
                  <a:cubicBezTo>
                    <a:pt x="7764" y="9206"/>
                    <a:pt x="7321" y="9761"/>
                    <a:pt x="7247" y="10389"/>
                  </a:cubicBezTo>
                  <a:cubicBezTo>
                    <a:pt x="7062" y="11646"/>
                    <a:pt x="7431" y="12940"/>
                    <a:pt x="8245" y="13901"/>
                  </a:cubicBezTo>
                  <a:cubicBezTo>
                    <a:pt x="8356" y="14049"/>
                    <a:pt x="8467" y="14160"/>
                    <a:pt x="8614" y="14234"/>
                  </a:cubicBezTo>
                  <a:cubicBezTo>
                    <a:pt x="8984" y="14530"/>
                    <a:pt x="10093" y="14567"/>
                    <a:pt x="10167" y="15085"/>
                  </a:cubicBezTo>
                  <a:cubicBezTo>
                    <a:pt x="10130" y="15417"/>
                    <a:pt x="10019" y="15750"/>
                    <a:pt x="9798" y="16009"/>
                  </a:cubicBezTo>
                  <a:cubicBezTo>
                    <a:pt x="9539" y="16379"/>
                    <a:pt x="9021" y="16563"/>
                    <a:pt x="8836" y="16933"/>
                  </a:cubicBezTo>
                  <a:cubicBezTo>
                    <a:pt x="8984" y="17377"/>
                    <a:pt x="9243" y="17783"/>
                    <a:pt x="9576" y="18116"/>
                  </a:cubicBezTo>
                  <a:cubicBezTo>
                    <a:pt x="9835" y="18486"/>
                    <a:pt x="10167" y="18856"/>
                    <a:pt x="10500" y="19188"/>
                  </a:cubicBezTo>
                  <a:cubicBezTo>
                    <a:pt x="11387" y="19854"/>
                    <a:pt x="12422" y="20297"/>
                    <a:pt x="13532" y="20482"/>
                  </a:cubicBezTo>
                  <a:cubicBezTo>
                    <a:pt x="16267" y="20704"/>
                    <a:pt x="17672" y="19817"/>
                    <a:pt x="18671" y="18301"/>
                  </a:cubicBezTo>
                  <a:cubicBezTo>
                    <a:pt x="18375" y="18412"/>
                    <a:pt x="17968" y="19151"/>
                    <a:pt x="17672" y="18634"/>
                  </a:cubicBezTo>
                  <a:cubicBezTo>
                    <a:pt x="18116" y="17968"/>
                    <a:pt x="19114" y="17820"/>
                    <a:pt x="19336" y="16970"/>
                  </a:cubicBezTo>
                  <a:cubicBezTo>
                    <a:pt x="19040" y="17155"/>
                    <a:pt x="18671" y="17377"/>
                    <a:pt x="18301" y="17636"/>
                  </a:cubicBezTo>
                  <a:cubicBezTo>
                    <a:pt x="18005" y="17820"/>
                    <a:pt x="17598" y="18338"/>
                    <a:pt x="17303" y="17968"/>
                  </a:cubicBezTo>
                  <a:cubicBezTo>
                    <a:pt x="17746" y="17340"/>
                    <a:pt x="18634" y="17118"/>
                    <a:pt x="19151" y="16526"/>
                  </a:cubicBezTo>
                  <a:cubicBezTo>
                    <a:pt x="18818" y="16563"/>
                    <a:pt x="18597" y="16452"/>
                    <a:pt x="18560" y="16157"/>
                  </a:cubicBezTo>
                  <a:cubicBezTo>
                    <a:pt x="18264" y="16342"/>
                    <a:pt x="18005" y="16563"/>
                    <a:pt x="17783" y="16785"/>
                  </a:cubicBezTo>
                  <a:cubicBezTo>
                    <a:pt x="17635" y="16859"/>
                    <a:pt x="16970" y="17340"/>
                    <a:pt x="16859" y="16970"/>
                  </a:cubicBezTo>
                  <a:cubicBezTo>
                    <a:pt x="16822" y="16748"/>
                    <a:pt x="17155" y="16711"/>
                    <a:pt x="17377" y="16600"/>
                  </a:cubicBezTo>
                  <a:cubicBezTo>
                    <a:pt x="17561" y="16452"/>
                    <a:pt x="17968" y="16046"/>
                    <a:pt x="18412" y="15713"/>
                  </a:cubicBezTo>
                  <a:cubicBezTo>
                    <a:pt x="19188" y="15158"/>
                    <a:pt x="19780" y="14863"/>
                    <a:pt x="19964" y="13938"/>
                  </a:cubicBezTo>
                  <a:cubicBezTo>
                    <a:pt x="19299" y="14456"/>
                    <a:pt x="18449" y="15048"/>
                    <a:pt x="17746" y="15565"/>
                  </a:cubicBezTo>
                  <a:cubicBezTo>
                    <a:pt x="17561" y="15713"/>
                    <a:pt x="17155" y="16120"/>
                    <a:pt x="16970" y="15713"/>
                  </a:cubicBezTo>
                  <a:cubicBezTo>
                    <a:pt x="17598" y="15011"/>
                    <a:pt x="18597" y="14530"/>
                    <a:pt x="19336" y="13901"/>
                  </a:cubicBezTo>
                  <a:cubicBezTo>
                    <a:pt x="19632" y="13754"/>
                    <a:pt x="19891" y="13532"/>
                    <a:pt x="20149" y="13273"/>
                  </a:cubicBezTo>
                  <a:cubicBezTo>
                    <a:pt x="20297" y="12866"/>
                    <a:pt x="20408" y="12386"/>
                    <a:pt x="20408" y="11942"/>
                  </a:cubicBezTo>
                  <a:cubicBezTo>
                    <a:pt x="19558" y="12534"/>
                    <a:pt x="18412" y="13606"/>
                    <a:pt x="17414" y="14382"/>
                  </a:cubicBezTo>
                  <a:cubicBezTo>
                    <a:pt x="17118" y="14604"/>
                    <a:pt x="16193" y="15454"/>
                    <a:pt x="16083" y="14789"/>
                  </a:cubicBezTo>
                  <a:cubicBezTo>
                    <a:pt x="17524" y="13828"/>
                    <a:pt x="18892" y="12718"/>
                    <a:pt x="20186" y="11535"/>
                  </a:cubicBezTo>
                  <a:cubicBezTo>
                    <a:pt x="19964" y="11535"/>
                    <a:pt x="19891" y="11314"/>
                    <a:pt x="19817" y="11203"/>
                  </a:cubicBezTo>
                  <a:cubicBezTo>
                    <a:pt x="19595" y="10574"/>
                    <a:pt x="19447" y="9835"/>
                    <a:pt x="19003" y="9391"/>
                  </a:cubicBezTo>
                  <a:cubicBezTo>
                    <a:pt x="18929" y="9983"/>
                    <a:pt x="18818" y="10537"/>
                    <a:pt x="18412" y="10833"/>
                  </a:cubicBezTo>
                  <a:cubicBezTo>
                    <a:pt x="18301" y="10907"/>
                    <a:pt x="18153" y="10907"/>
                    <a:pt x="18079" y="10981"/>
                  </a:cubicBezTo>
                  <a:cubicBezTo>
                    <a:pt x="17857" y="11166"/>
                    <a:pt x="17709" y="11424"/>
                    <a:pt x="17524" y="11646"/>
                  </a:cubicBezTo>
                  <a:cubicBezTo>
                    <a:pt x="17303" y="11831"/>
                    <a:pt x="17081" y="12016"/>
                    <a:pt x="16859" y="12201"/>
                  </a:cubicBezTo>
                  <a:cubicBezTo>
                    <a:pt x="16785" y="12275"/>
                    <a:pt x="15454" y="13273"/>
                    <a:pt x="15417" y="12755"/>
                  </a:cubicBezTo>
                  <a:cubicBezTo>
                    <a:pt x="15380" y="12497"/>
                    <a:pt x="15824" y="12386"/>
                    <a:pt x="16046" y="12275"/>
                  </a:cubicBezTo>
                  <a:cubicBezTo>
                    <a:pt x="16785" y="11868"/>
                    <a:pt x="17377" y="11314"/>
                    <a:pt x="17857" y="10611"/>
                  </a:cubicBezTo>
                  <a:cubicBezTo>
                    <a:pt x="17303" y="8430"/>
                    <a:pt x="15861" y="7173"/>
                    <a:pt x="14197" y="6138"/>
                  </a:cubicBezTo>
                  <a:close/>
                  <a:moveTo>
                    <a:pt x="8467" y="18079"/>
                  </a:moveTo>
                  <a:cubicBezTo>
                    <a:pt x="7505" y="18523"/>
                    <a:pt x="6544" y="19003"/>
                    <a:pt x="5990" y="19854"/>
                  </a:cubicBezTo>
                  <a:cubicBezTo>
                    <a:pt x="7025" y="19558"/>
                    <a:pt x="7986" y="19114"/>
                    <a:pt x="8910" y="18597"/>
                  </a:cubicBezTo>
                  <a:cubicBezTo>
                    <a:pt x="8836" y="18375"/>
                    <a:pt x="8688" y="18190"/>
                    <a:pt x="8467" y="18079"/>
                  </a:cubicBezTo>
                  <a:close/>
                  <a:moveTo>
                    <a:pt x="19447" y="18560"/>
                  </a:moveTo>
                  <a:cubicBezTo>
                    <a:pt x="19373" y="18745"/>
                    <a:pt x="19188" y="18782"/>
                    <a:pt x="19188" y="19003"/>
                  </a:cubicBezTo>
                  <a:cubicBezTo>
                    <a:pt x="20038" y="19484"/>
                    <a:pt x="20926" y="20076"/>
                    <a:pt x="21924" y="20297"/>
                  </a:cubicBezTo>
                  <a:cubicBezTo>
                    <a:pt x="21221" y="19558"/>
                    <a:pt x="20371" y="18966"/>
                    <a:pt x="19447" y="18560"/>
                  </a:cubicBezTo>
                  <a:close/>
                  <a:moveTo>
                    <a:pt x="13569" y="21259"/>
                  </a:moveTo>
                  <a:cubicBezTo>
                    <a:pt x="11905" y="21111"/>
                    <a:pt x="10315" y="20002"/>
                    <a:pt x="9428" y="19114"/>
                  </a:cubicBezTo>
                  <a:cubicBezTo>
                    <a:pt x="9428" y="19077"/>
                    <a:pt x="9428" y="19077"/>
                    <a:pt x="9391" y="19077"/>
                  </a:cubicBezTo>
                  <a:cubicBezTo>
                    <a:pt x="9354" y="19299"/>
                    <a:pt x="9058" y="19299"/>
                    <a:pt x="8910" y="19410"/>
                  </a:cubicBezTo>
                  <a:cubicBezTo>
                    <a:pt x="10093" y="21628"/>
                    <a:pt x="11165" y="23773"/>
                    <a:pt x="12829" y="25510"/>
                  </a:cubicBezTo>
                  <a:cubicBezTo>
                    <a:pt x="13532" y="26287"/>
                    <a:pt x="14456" y="26915"/>
                    <a:pt x="15121" y="27692"/>
                  </a:cubicBezTo>
                  <a:cubicBezTo>
                    <a:pt x="15861" y="26656"/>
                    <a:pt x="16489" y="25547"/>
                    <a:pt x="17081" y="24438"/>
                  </a:cubicBezTo>
                  <a:cubicBezTo>
                    <a:pt x="17007" y="24364"/>
                    <a:pt x="16933" y="24512"/>
                    <a:pt x="16859" y="24549"/>
                  </a:cubicBezTo>
                  <a:cubicBezTo>
                    <a:pt x="16563" y="24771"/>
                    <a:pt x="16267" y="24956"/>
                    <a:pt x="15935" y="25104"/>
                  </a:cubicBezTo>
                  <a:cubicBezTo>
                    <a:pt x="15750" y="25215"/>
                    <a:pt x="14715" y="25917"/>
                    <a:pt x="14678" y="25436"/>
                  </a:cubicBezTo>
                  <a:cubicBezTo>
                    <a:pt x="14678" y="25215"/>
                    <a:pt x="15084" y="25141"/>
                    <a:pt x="15269" y="25030"/>
                  </a:cubicBezTo>
                  <a:cubicBezTo>
                    <a:pt x="15935" y="24734"/>
                    <a:pt x="16563" y="24327"/>
                    <a:pt x="17118" y="23847"/>
                  </a:cubicBezTo>
                  <a:cubicBezTo>
                    <a:pt x="17229" y="23847"/>
                    <a:pt x="17266" y="23957"/>
                    <a:pt x="17377" y="23957"/>
                  </a:cubicBezTo>
                  <a:cubicBezTo>
                    <a:pt x="17894" y="22848"/>
                    <a:pt x="18634" y="21776"/>
                    <a:pt x="19003" y="20630"/>
                  </a:cubicBezTo>
                  <a:cubicBezTo>
                    <a:pt x="18264" y="21554"/>
                    <a:pt x="17044" y="22220"/>
                    <a:pt x="16009" y="22922"/>
                  </a:cubicBezTo>
                  <a:cubicBezTo>
                    <a:pt x="15750" y="23107"/>
                    <a:pt x="15232" y="23625"/>
                    <a:pt x="14936" y="23218"/>
                  </a:cubicBezTo>
                  <a:cubicBezTo>
                    <a:pt x="15269" y="22922"/>
                    <a:pt x="15676" y="22627"/>
                    <a:pt x="16083" y="22405"/>
                  </a:cubicBezTo>
                  <a:cubicBezTo>
                    <a:pt x="17229" y="21702"/>
                    <a:pt x="18375" y="20889"/>
                    <a:pt x="19114" y="19854"/>
                  </a:cubicBezTo>
                  <a:cubicBezTo>
                    <a:pt x="18929" y="19780"/>
                    <a:pt x="18855" y="19632"/>
                    <a:pt x="18634" y="19632"/>
                  </a:cubicBezTo>
                  <a:cubicBezTo>
                    <a:pt x="17561" y="20778"/>
                    <a:pt x="15898" y="21480"/>
                    <a:pt x="13569" y="21259"/>
                  </a:cubicBezTo>
                  <a:close/>
                  <a:moveTo>
                    <a:pt x="8208" y="19854"/>
                  </a:moveTo>
                  <a:cubicBezTo>
                    <a:pt x="7357" y="20186"/>
                    <a:pt x="6544" y="20482"/>
                    <a:pt x="5657" y="20778"/>
                  </a:cubicBezTo>
                  <a:cubicBezTo>
                    <a:pt x="6248" y="21296"/>
                    <a:pt x="6729" y="21850"/>
                    <a:pt x="7284" y="22368"/>
                  </a:cubicBezTo>
                  <a:cubicBezTo>
                    <a:pt x="8023" y="22959"/>
                    <a:pt x="8799" y="23514"/>
                    <a:pt x="9576" y="24031"/>
                  </a:cubicBezTo>
                  <a:cubicBezTo>
                    <a:pt x="10352" y="24586"/>
                    <a:pt x="11165" y="25067"/>
                    <a:pt x="11905" y="25658"/>
                  </a:cubicBezTo>
                  <a:cubicBezTo>
                    <a:pt x="10426" y="23994"/>
                    <a:pt x="9354" y="21887"/>
                    <a:pt x="8208" y="19854"/>
                  </a:cubicBezTo>
                  <a:close/>
                  <a:moveTo>
                    <a:pt x="19964" y="20334"/>
                  </a:moveTo>
                  <a:cubicBezTo>
                    <a:pt x="18855" y="23070"/>
                    <a:pt x="17377" y="25399"/>
                    <a:pt x="15972" y="27876"/>
                  </a:cubicBezTo>
                  <a:cubicBezTo>
                    <a:pt x="17820" y="26804"/>
                    <a:pt x="19410" y="25399"/>
                    <a:pt x="20704" y="23699"/>
                  </a:cubicBezTo>
                  <a:cubicBezTo>
                    <a:pt x="21258" y="22959"/>
                    <a:pt x="21961" y="22257"/>
                    <a:pt x="22294" y="21333"/>
                  </a:cubicBezTo>
                  <a:cubicBezTo>
                    <a:pt x="21517" y="20963"/>
                    <a:pt x="20704" y="20704"/>
                    <a:pt x="19964" y="20297"/>
                  </a:cubicBezTo>
                  <a:close/>
                  <a:moveTo>
                    <a:pt x="27728" y="26139"/>
                  </a:moveTo>
                  <a:cubicBezTo>
                    <a:pt x="27839" y="25806"/>
                    <a:pt x="27987" y="25473"/>
                    <a:pt x="28172" y="25178"/>
                  </a:cubicBezTo>
                  <a:cubicBezTo>
                    <a:pt x="28024" y="24771"/>
                    <a:pt x="27987" y="24253"/>
                    <a:pt x="27802" y="23884"/>
                  </a:cubicBezTo>
                  <a:cubicBezTo>
                    <a:pt x="27691" y="24623"/>
                    <a:pt x="27654" y="25399"/>
                    <a:pt x="27728" y="26139"/>
                  </a:cubicBezTo>
                  <a:close/>
                  <a:moveTo>
                    <a:pt x="27617" y="26878"/>
                  </a:moveTo>
                  <a:cubicBezTo>
                    <a:pt x="27617" y="26952"/>
                    <a:pt x="27543" y="27137"/>
                    <a:pt x="27617" y="27174"/>
                  </a:cubicBezTo>
                  <a:cubicBezTo>
                    <a:pt x="27765" y="26693"/>
                    <a:pt x="28542" y="26398"/>
                    <a:pt x="28283" y="25843"/>
                  </a:cubicBezTo>
                  <a:cubicBezTo>
                    <a:pt x="28172" y="26250"/>
                    <a:pt x="27913" y="26619"/>
                    <a:pt x="27580" y="26878"/>
                  </a:cubicBezTo>
                  <a:close/>
                  <a:moveTo>
                    <a:pt x="27507" y="28542"/>
                  </a:moveTo>
                  <a:cubicBezTo>
                    <a:pt x="27913" y="28135"/>
                    <a:pt x="28246" y="27655"/>
                    <a:pt x="28579" y="27174"/>
                  </a:cubicBezTo>
                  <a:cubicBezTo>
                    <a:pt x="28505" y="27063"/>
                    <a:pt x="28542" y="26804"/>
                    <a:pt x="28468" y="26693"/>
                  </a:cubicBezTo>
                  <a:cubicBezTo>
                    <a:pt x="28135" y="27322"/>
                    <a:pt x="27470" y="27581"/>
                    <a:pt x="27470" y="28542"/>
                  </a:cubicBezTo>
                  <a:close/>
                  <a:moveTo>
                    <a:pt x="27507" y="30132"/>
                  </a:moveTo>
                  <a:cubicBezTo>
                    <a:pt x="27913" y="29651"/>
                    <a:pt x="28172" y="29022"/>
                    <a:pt x="28579" y="28542"/>
                  </a:cubicBezTo>
                  <a:lnTo>
                    <a:pt x="28764" y="28542"/>
                  </a:lnTo>
                  <a:cubicBezTo>
                    <a:pt x="28764" y="28283"/>
                    <a:pt x="28690" y="28024"/>
                    <a:pt x="28616" y="27765"/>
                  </a:cubicBezTo>
                  <a:cubicBezTo>
                    <a:pt x="28246" y="28579"/>
                    <a:pt x="27248" y="28912"/>
                    <a:pt x="27507" y="30132"/>
                  </a:cubicBezTo>
                  <a:close/>
                  <a:moveTo>
                    <a:pt x="27396" y="30834"/>
                  </a:moveTo>
                  <a:cubicBezTo>
                    <a:pt x="27470" y="31056"/>
                    <a:pt x="27285" y="31241"/>
                    <a:pt x="27396" y="31389"/>
                  </a:cubicBezTo>
                  <a:cubicBezTo>
                    <a:pt x="27839" y="30797"/>
                    <a:pt x="28320" y="30206"/>
                    <a:pt x="28837" y="29688"/>
                  </a:cubicBezTo>
                  <a:cubicBezTo>
                    <a:pt x="28874" y="29429"/>
                    <a:pt x="28837" y="29170"/>
                    <a:pt x="28764" y="28949"/>
                  </a:cubicBezTo>
                  <a:cubicBezTo>
                    <a:pt x="28394" y="29614"/>
                    <a:pt x="27913" y="30243"/>
                    <a:pt x="27396" y="30834"/>
                  </a:cubicBezTo>
                  <a:close/>
                  <a:moveTo>
                    <a:pt x="20778" y="32461"/>
                  </a:moveTo>
                  <a:cubicBezTo>
                    <a:pt x="21185" y="32535"/>
                    <a:pt x="21554" y="32720"/>
                    <a:pt x="21887" y="32904"/>
                  </a:cubicBezTo>
                  <a:cubicBezTo>
                    <a:pt x="22220" y="32757"/>
                    <a:pt x="22478" y="32498"/>
                    <a:pt x="22774" y="32313"/>
                  </a:cubicBezTo>
                  <a:cubicBezTo>
                    <a:pt x="22331" y="31684"/>
                    <a:pt x="21998" y="30945"/>
                    <a:pt x="21037" y="30908"/>
                  </a:cubicBezTo>
                  <a:cubicBezTo>
                    <a:pt x="20926" y="31389"/>
                    <a:pt x="20815" y="31943"/>
                    <a:pt x="20741" y="32461"/>
                  </a:cubicBezTo>
                  <a:close/>
                  <a:moveTo>
                    <a:pt x="20556" y="33200"/>
                  </a:moveTo>
                  <a:cubicBezTo>
                    <a:pt x="20075" y="33718"/>
                    <a:pt x="19558" y="34161"/>
                    <a:pt x="18966" y="34568"/>
                  </a:cubicBezTo>
                  <a:cubicBezTo>
                    <a:pt x="19928" y="34827"/>
                    <a:pt x="20556" y="35418"/>
                    <a:pt x="21517" y="35714"/>
                  </a:cubicBezTo>
                  <a:cubicBezTo>
                    <a:pt x="21776" y="35049"/>
                    <a:pt x="21850" y="34346"/>
                    <a:pt x="21702" y="33644"/>
                  </a:cubicBezTo>
                  <a:cubicBezTo>
                    <a:pt x="21332" y="33422"/>
                    <a:pt x="20926" y="33274"/>
                    <a:pt x="20519" y="33200"/>
                  </a:cubicBezTo>
                  <a:close/>
                  <a:moveTo>
                    <a:pt x="18338" y="35160"/>
                  </a:moveTo>
                  <a:cubicBezTo>
                    <a:pt x="17746" y="35751"/>
                    <a:pt x="18744" y="36121"/>
                    <a:pt x="19262" y="36380"/>
                  </a:cubicBezTo>
                  <a:cubicBezTo>
                    <a:pt x="19928" y="36749"/>
                    <a:pt x="20445" y="37415"/>
                    <a:pt x="21185" y="37045"/>
                  </a:cubicBezTo>
                  <a:cubicBezTo>
                    <a:pt x="21258" y="36860"/>
                    <a:pt x="21148" y="36675"/>
                    <a:pt x="21185" y="36454"/>
                  </a:cubicBezTo>
                  <a:cubicBezTo>
                    <a:pt x="20149" y="36084"/>
                    <a:pt x="19410" y="35418"/>
                    <a:pt x="18301" y="351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0" name="Google Shape;2020;p25"/>
          <p:cNvSpPr/>
          <p:nvPr/>
        </p:nvSpPr>
        <p:spPr>
          <a:xfrm rot="-315008">
            <a:off x="901937" y="479745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1" name="Google Shape;2021;p25"/>
          <p:cNvSpPr/>
          <p:nvPr/>
        </p:nvSpPr>
        <p:spPr>
          <a:xfrm rot="-315008">
            <a:off x="8552562" y="24867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2" name="Google Shape;2022;p25"/>
          <p:cNvSpPr/>
          <p:nvPr/>
        </p:nvSpPr>
        <p:spPr>
          <a:xfrm rot="-315008">
            <a:off x="5387312" y="2288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3" name="Google Shape;2023;p25"/>
          <p:cNvSpPr/>
          <p:nvPr/>
        </p:nvSpPr>
        <p:spPr>
          <a:xfrm rot="1488647">
            <a:off x="263814" y="989788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5" name="Google Shape;2025;p26"/>
          <p:cNvGrpSpPr/>
          <p:nvPr/>
        </p:nvGrpSpPr>
        <p:grpSpPr>
          <a:xfrm rot="1729604">
            <a:off x="7893731" y="214360"/>
            <a:ext cx="1079470" cy="740317"/>
            <a:chOff x="1640725" y="1971125"/>
            <a:chExt cx="835575" cy="573050"/>
          </a:xfrm>
        </p:grpSpPr>
        <p:sp>
          <p:nvSpPr>
            <p:cNvPr id="2026" name="Google Shape;2026;p26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6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6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6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6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26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26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6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26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26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26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6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6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6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26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26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26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43" name="Google Shape;2043;p26"/>
          <p:cNvSpPr/>
          <p:nvPr/>
        </p:nvSpPr>
        <p:spPr>
          <a:xfrm>
            <a:off x="-252003" y="1518889"/>
            <a:ext cx="965228" cy="1314295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26"/>
          <p:cNvSpPr/>
          <p:nvPr/>
        </p:nvSpPr>
        <p:spPr>
          <a:xfrm rot="-315008">
            <a:off x="273287" y="315915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26"/>
          <p:cNvSpPr/>
          <p:nvPr/>
        </p:nvSpPr>
        <p:spPr>
          <a:xfrm rot="-315008">
            <a:off x="8552562" y="24867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6" name="Google Shape;2046;p26"/>
          <p:cNvSpPr/>
          <p:nvPr/>
        </p:nvSpPr>
        <p:spPr>
          <a:xfrm rot="-315008">
            <a:off x="5387312" y="2288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26"/>
          <p:cNvSpPr/>
          <p:nvPr/>
        </p:nvSpPr>
        <p:spPr>
          <a:xfrm rot="1488647">
            <a:off x="2292639" y="4711713"/>
            <a:ext cx="242434" cy="259385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8" name="Google Shape;2048;p26"/>
          <p:cNvGrpSpPr/>
          <p:nvPr/>
        </p:nvGrpSpPr>
        <p:grpSpPr>
          <a:xfrm rot="-187" flipH="1">
            <a:off x="-180958" y="3790286"/>
            <a:ext cx="1788379" cy="1159437"/>
            <a:chOff x="5051275" y="3156950"/>
            <a:chExt cx="975125" cy="632225"/>
          </a:xfrm>
        </p:grpSpPr>
        <p:sp>
          <p:nvSpPr>
            <p:cNvPr id="2049" name="Google Shape;2049;p26"/>
            <p:cNvSpPr/>
            <p:nvPr/>
          </p:nvSpPr>
          <p:spPr>
            <a:xfrm>
              <a:off x="5872025" y="3203175"/>
              <a:ext cx="100775" cy="99825"/>
            </a:xfrm>
            <a:custGeom>
              <a:avLst/>
              <a:gdLst/>
              <a:ahLst/>
              <a:cxnLst/>
              <a:rect l="l" t="t" r="r" b="b"/>
              <a:pathLst>
                <a:path w="4031" h="3993" extrusionOk="0">
                  <a:moveTo>
                    <a:pt x="4030" y="111"/>
                  </a:moveTo>
                  <a:cubicBezTo>
                    <a:pt x="3957" y="592"/>
                    <a:pt x="3513" y="924"/>
                    <a:pt x="3143" y="1220"/>
                  </a:cubicBezTo>
                  <a:cubicBezTo>
                    <a:pt x="2478" y="1849"/>
                    <a:pt x="1812" y="2514"/>
                    <a:pt x="1110" y="3180"/>
                  </a:cubicBezTo>
                  <a:cubicBezTo>
                    <a:pt x="814" y="3475"/>
                    <a:pt x="555" y="3993"/>
                    <a:pt x="38" y="3993"/>
                  </a:cubicBezTo>
                  <a:cubicBezTo>
                    <a:pt x="1" y="3549"/>
                    <a:pt x="444" y="3327"/>
                    <a:pt x="703" y="3069"/>
                  </a:cubicBezTo>
                  <a:cubicBezTo>
                    <a:pt x="1701" y="2107"/>
                    <a:pt x="2773" y="1109"/>
                    <a:pt x="3698" y="74"/>
                  </a:cubicBezTo>
                  <a:cubicBezTo>
                    <a:pt x="3735" y="37"/>
                    <a:pt x="3772" y="0"/>
                    <a:pt x="3809" y="0"/>
                  </a:cubicBezTo>
                  <a:cubicBezTo>
                    <a:pt x="3920" y="0"/>
                    <a:pt x="3957" y="74"/>
                    <a:pt x="403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6"/>
            <p:cNvSpPr/>
            <p:nvPr/>
          </p:nvSpPr>
          <p:spPr>
            <a:xfrm>
              <a:off x="5515250" y="3210550"/>
              <a:ext cx="44400" cy="62875"/>
            </a:xfrm>
            <a:custGeom>
              <a:avLst/>
              <a:gdLst/>
              <a:ahLst/>
              <a:cxnLst/>
              <a:rect l="l" t="t" r="r" b="b"/>
              <a:pathLst>
                <a:path w="1776" h="2515" extrusionOk="0">
                  <a:moveTo>
                    <a:pt x="1776" y="186"/>
                  </a:moveTo>
                  <a:cubicBezTo>
                    <a:pt x="1480" y="814"/>
                    <a:pt x="1073" y="1406"/>
                    <a:pt x="666" y="1997"/>
                  </a:cubicBezTo>
                  <a:cubicBezTo>
                    <a:pt x="519" y="2145"/>
                    <a:pt x="445" y="2515"/>
                    <a:pt x="149" y="2441"/>
                  </a:cubicBezTo>
                  <a:cubicBezTo>
                    <a:pt x="1" y="2034"/>
                    <a:pt x="445" y="1628"/>
                    <a:pt x="703" y="1295"/>
                  </a:cubicBezTo>
                  <a:cubicBezTo>
                    <a:pt x="925" y="925"/>
                    <a:pt x="1184" y="407"/>
                    <a:pt x="1480" y="38"/>
                  </a:cubicBezTo>
                  <a:cubicBezTo>
                    <a:pt x="1665" y="1"/>
                    <a:pt x="1702" y="112"/>
                    <a:pt x="1776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6"/>
            <p:cNvSpPr/>
            <p:nvPr/>
          </p:nvSpPr>
          <p:spPr>
            <a:xfrm>
              <a:off x="5515250" y="3233675"/>
              <a:ext cx="120200" cy="139575"/>
            </a:xfrm>
            <a:custGeom>
              <a:avLst/>
              <a:gdLst/>
              <a:ahLst/>
              <a:cxnLst/>
              <a:rect l="l" t="t" r="r" b="b"/>
              <a:pathLst>
                <a:path w="4808" h="5583" extrusionOk="0">
                  <a:moveTo>
                    <a:pt x="4659" y="37"/>
                  </a:moveTo>
                  <a:cubicBezTo>
                    <a:pt x="4807" y="407"/>
                    <a:pt x="4437" y="629"/>
                    <a:pt x="4253" y="813"/>
                  </a:cubicBezTo>
                  <a:cubicBezTo>
                    <a:pt x="3698" y="1479"/>
                    <a:pt x="3217" y="2292"/>
                    <a:pt x="2589" y="2958"/>
                  </a:cubicBezTo>
                  <a:cubicBezTo>
                    <a:pt x="1997" y="3660"/>
                    <a:pt x="1443" y="4289"/>
                    <a:pt x="851" y="4991"/>
                  </a:cubicBezTo>
                  <a:cubicBezTo>
                    <a:pt x="666" y="5176"/>
                    <a:pt x="519" y="5583"/>
                    <a:pt x="223" y="5509"/>
                  </a:cubicBezTo>
                  <a:cubicBezTo>
                    <a:pt x="1" y="5213"/>
                    <a:pt x="408" y="4954"/>
                    <a:pt x="556" y="4769"/>
                  </a:cubicBezTo>
                  <a:cubicBezTo>
                    <a:pt x="1813" y="3254"/>
                    <a:pt x="3180" y="1664"/>
                    <a:pt x="4400" y="74"/>
                  </a:cubicBezTo>
                  <a:cubicBezTo>
                    <a:pt x="4437" y="37"/>
                    <a:pt x="4474" y="0"/>
                    <a:pt x="4511" y="0"/>
                  </a:cubicBezTo>
                  <a:cubicBezTo>
                    <a:pt x="4585" y="0"/>
                    <a:pt x="4585" y="37"/>
                    <a:pt x="4659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6"/>
            <p:cNvSpPr/>
            <p:nvPr/>
          </p:nvSpPr>
          <p:spPr>
            <a:xfrm>
              <a:off x="5646500" y="3235525"/>
              <a:ext cx="194125" cy="186725"/>
            </a:xfrm>
            <a:custGeom>
              <a:avLst/>
              <a:gdLst/>
              <a:ahLst/>
              <a:cxnLst/>
              <a:rect l="l" t="t" r="r" b="b"/>
              <a:pathLst>
                <a:path w="7765" h="7469" extrusionOk="0">
                  <a:moveTo>
                    <a:pt x="5251" y="2107"/>
                  </a:moveTo>
                  <a:cubicBezTo>
                    <a:pt x="5768" y="2144"/>
                    <a:pt x="6766" y="1812"/>
                    <a:pt x="7247" y="2144"/>
                  </a:cubicBezTo>
                  <a:cubicBezTo>
                    <a:pt x="7765" y="2477"/>
                    <a:pt x="7284" y="4289"/>
                    <a:pt x="7395" y="4880"/>
                  </a:cubicBezTo>
                  <a:cubicBezTo>
                    <a:pt x="6951" y="5213"/>
                    <a:pt x="6175" y="5176"/>
                    <a:pt x="5546" y="5361"/>
                  </a:cubicBezTo>
                  <a:cubicBezTo>
                    <a:pt x="5472" y="5952"/>
                    <a:pt x="5916" y="6729"/>
                    <a:pt x="5472" y="7209"/>
                  </a:cubicBezTo>
                  <a:cubicBezTo>
                    <a:pt x="5251" y="7468"/>
                    <a:pt x="3143" y="7468"/>
                    <a:pt x="2811" y="7246"/>
                  </a:cubicBezTo>
                  <a:cubicBezTo>
                    <a:pt x="2589" y="7061"/>
                    <a:pt x="2589" y="6470"/>
                    <a:pt x="2515" y="6211"/>
                  </a:cubicBezTo>
                  <a:cubicBezTo>
                    <a:pt x="2441" y="5878"/>
                    <a:pt x="2367" y="5546"/>
                    <a:pt x="2219" y="5213"/>
                  </a:cubicBezTo>
                  <a:cubicBezTo>
                    <a:pt x="1517" y="5139"/>
                    <a:pt x="740" y="5398"/>
                    <a:pt x="334" y="5102"/>
                  </a:cubicBezTo>
                  <a:cubicBezTo>
                    <a:pt x="1" y="4437"/>
                    <a:pt x="112" y="3106"/>
                    <a:pt x="149" y="2181"/>
                  </a:cubicBezTo>
                  <a:cubicBezTo>
                    <a:pt x="444" y="1738"/>
                    <a:pt x="1184" y="2033"/>
                    <a:pt x="1775" y="2033"/>
                  </a:cubicBezTo>
                  <a:cubicBezTo>
                    <a:pt x="1812" y="1442"/>
                    <a:pt x="1628" y="592"/>
                    <a:pt x="1923" y="259"/>
                  </a:cubicBezTo>
                  <a:cubicBezTo>
                    <a:pt x="2478" y="259"/>
                    <a:pt x="2995" y="185"/>
                    <a:pt x="3550" y="74"/>
                  </a:cubicBezTo>
                  <a:cubicBezTo>
                    <a:pt x="4068" y="0"/>
                    <a:pt x="4918" y="0"/>
                    <a:pt x="5103" y="296"/>
                  </a:cubicBezTo>
                  <a:cubicBezTo>
                    <a:pt x="5399" y="702"/>
                    <a:pt x="5140" y="1442"/>
                    <a:pt x="5251" y="2107"/>
                  </a:cubicBezTo>
                  <a:close/>
                  <a:moveTo>
                    <a:pt x="2589" y="998"/>
                  </a:moveTo>
                  <a:cubicBezTo>
                    <a:pt x="2404" y="1590"/>
                    <a:pt x="2737" y="2403"/>
                    <a:pt x="2293" y="2699"/>
                  </a:cubicBezTo>
                  <a:cubicBezTo>
                    <a:pt x="1886" y="2995"/>
                    <a:pt x="1480" y="2588"/>
                    <a:pt x="888" y="2699"/>
                  </a:cubicBezTo>
                  <a:cubicBezTo>
                    <a:pt x="851" y="3290"/>
                    <a:pt x="888" y="3882"/>
                    <a:pt x="962" y="4437"/>
                  </a:cubicBezTo>
                  <a:lnTo>
                    <a:pt x="2626" y="4437"/>
                  </a:lnTo>
                  <a:cubicBezTo>
                    <a:pt x="3180" y="4843"/>
                    <a:pt x="3143" y="5841"/>
                    <a:pt x="3402" y="6581"/>
                  </a:cubicBezTo>
                  <a:lnTo>
                    <a:pt x="4881" y="6581"/>
                  </a:lnTo>
                  <a:cubicBezTo>
                    <a:pt x="4992" y="5915"/>
                    <a:pt x="4548" y="5361"/>
                    <a:pt x="4770" y="4880"/>
                  </a:cubicBezTo>
                  <a:cubicBezTo>
                    <a:pt x="4992" y="4400"/>
                    <a:pt x="6212" y="4547"/>
                    <a:pt x="6693" y="4363"/>
                  </a:cubicBezTo>
                  <a:lnTo>
                    <a:pt x="6693" y="2810"/>
                  </a:lnTo>
                  <a:cubicBezTo>
                    <a:pt x="5953" y="2662"/>
                    <a:pt x="5399" y="2995"/>
                    <a:pt x="4659" y="2958"/>
                  </a:cubicBezTo>
                  <a:cubicBezTo>
                    <a:pt x="4142" y="2662"/>
                    <a:pt x="4659" y="1553"/>
                    <a:pt x="4437" y="850"/>
                  </a:cubicBezTo>
                  <a:cubicBezTo>
                    <a:pt x="3809" y="813"/>
                    <a:pt x="3180" y="850"/>
                    <a:pt x="2589" y="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6"/>
            <p:cNvSpPr/>
            <p:nvPr/>
          </p:nvSpPr>
          <p:spPr>
            <a:xfrm>
              <a:off x="5887750" y="3247525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extrusionOk="0">
                  <a:moveTo>
                    <a:pt x="2699" y="112"/>
                  </a:moveTo>
                  <a:cubicBezTo>
                    <a:pt x="2662" y="444"/>
                    <a:pt x="2366" y="629"/>
                    <a:pt x="2144" y="888"/>
                  </a:cubicBezTo>
                  <a:cubicBezTo>
                    <a:pt x="1738" y="1332"/>
                    <a:pt x="1331" y="1738"/>
                    <a:pt x="887" y="2145"/>
                  </a:cubicBezTo>
                  <a:cubicBezTo>
                    <a:pt x="666" y="2330"/>
                    <a:pt x="444" y="2700"/>
                    <a:pt x="111" y="2626"/>
                  </a:cubicBezTo>
                  <a:cubicBezTo>
                    <a:pt x="0" y="2293"/>
                    <a:pt x="370" y="2071"/>
                    <a:pt x="592" y="1886"/>
                  </a:cubicBezTo>
                  <a:cubicBezTo>
                    <a:pt x="1220" y="1332"/>
                    <a:pt x="1849" y="629"/>
                    <a:pt x="2477" y="38"/>
                  </a:cubicBezTo>
                  <a:cubicBezTo>
                    <a:pt x="2551" y="1"/>
                    <a:pt x="2662" y="38"/>
                    <a:pt x="269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6"/>
            <p:cNvSpPr/>
            <p:nvPr/>
          </p:nvSpPr>
          <p:spPr>
            <a:xfrm>
              <a:off x="5567025" y="3308525"/>
              <a:ext cx="47150" cy="49025"/>
            </a:xfrm>
            <a:custGeom>
              <a:avLst/>
              <a:gdLst/>
              <a:ahLst/>
              <a:cxnLst/>
              <a:rect l="l" t="t" r="r" b="b"/>
              <a:pathLst>
                <a:path w="1886" h="1961" extrusionOk="0">
                  <a:moveTo>
                    <a:pt x="0" y="1738"/>
                  </a:moveTo>
                  <a:cubicBezTo>
                    <a:pt x="185" y="1073"/>
                    <a:pt x="925" y="666"/>
                    <a:pt x="1294" y="38"/>
                  </a:cubicBezTo>
                  <a:cubicBezTo>
                    <a:pt x="1331" y="38"/>
                    <a:pt x="1405" y="38"/>
                    <a:pt x="1405" y="1"/>
                  </a:cubicBezTo>
                  <a:cubicBezTo>
                    <a:pt x="1886" y="186"/>
                    <a:pt x="1183" y="851"/>
                    <a:pt x="925" y="1147"/>
                  </a:cubicBezTo>
                  <a:cubicBezTo>
                    <a:pt x="629" y="1443"/>
                    <a:pt x="333" y="1960"/>
                    <a:pt x="0" y="17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6"/>
            <p:cNvSpPr/>
            <p:nvPr/>
          </p:nvSpPr>
          <p:spPr>
            <a:xfrm>
              <a:off x="5865550" y="3378775"/>
              <a:ext cx="74900" cy="68425"/>
            </a:xfrm>
            <a:custGeom>
              <a:avLst/>
              <a:gdLst/>
              <a:ahLst/>
              <a:cxnLst/>
              <a:rect l="l" t="t" r="r" b="b"/>
              <a:pathLst>
                <a:path w="2996" h="2737" extrusionOk="0">
                  <a:moveTo>
                    <a:pt x="2996" y="185"/>
                  </a:moveTo>
                  <a:cubicBezTo>
                    <a:pt x="2404" y="962"/>
                    <a:pt x="1665" y="1627"/>
                    <a:pt x="851" y="2145"/>
                  </a:cubicBezTo>
                  <a:cubicBezTo>
                    <a:pt x="629" y="2330"/>
                    <a:pt x="408" y="2736"/>
                    <a:pt x="75" y="2551"/>
                  </a:cubicBezTo>
                  <a:cubicBezTo>
                    <a:pt x="1" y="2219"/>
                    <a:pt x="408" y="2034"/>
                    <a:pt x="592" y="1886"/>
                  </a:cubicBezTo>
                  <a:cubicBezTo>
                    <a:pt x="1332" y="1294"/>
                    <a:pt x="2034" y="703"/>
                    <a:pt x="2700" y="37"/>
                  </a:cubicBezTo>
                  <a:cubicBezTo>
                    <a:pt x="2885" y="0"/>
                    <a:pt x="2959" y="111"/>
                    <a:pt x="2996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6"/>
            <p:cNvSpPr/>
            <p:nvPr/>
          </p:nvSpPr>
          <p:spPr>
            <a:xfrm>
              <a:off x="5343350" y="3386175"/>
              <a:ext cx="48075" cy="68425"/>
            </a:xfrm>
            <a:custGeom>
              <a:avLst/>
              <a:gdLst/>
              <a:ahLst/>
              <a:cxnLst/>
              <a:rect l="l" t="t" r="r" b="b"/>
              <a:pathLst>
                <a:path w="1923" h="2737" extrusionOk="0">
                  <a:moveTo>
                    <a:pt x="1923" y="222"/>
                  </a:moveTo>
                  <a:cubicBezTo>
                    <a:pt x="1664" y="666"/>
                    <a:pt x="1368" y="1109"/>
                    <a:pt x="1073" y="1516"/>
                  </a:cubicBezTo>
                  <a:cubicBezTo>
                    <a:pt x="851" y="1960"/>
                    <a:pt x="555" y="2366"/>
                    <a:pt x="185" y="2736"/>
                  </a:cubicBezTo>
                  <a:cubicBezTo>
                    <a:pt x="185" y="2699"/>
                    <a:pt x="148" y="2699"/>
                    <a:pt x="111" y="2699"/>
                  </a:cubicBezTo>
                  <a:cubicBezTo>
                    <a:pt x="0" y="2218"/>
                    <a:pt x="407" y="1775"/>
                    <a:pt x="703" y="1368"/>
                  </a:cubicBezTo>
                  <a:cubicBezTo>
                    <a:pt x="999" y="925"/>
                    <a:pt x="1294" y="481"/>
                    <a:pt x="1627" y="74"/>
                  </a:cubicBezTo>
                  <a:cubicBezTo>
                    <a:pt x="1812" y="0"/>
                    <a:pt x="1849" y="111"/>
                    <a:pt x="192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6"/>
            <p:cNvSpPr/>
            <p:nvPr/>
          </p:nvSpPr>
          <p:spPr>
            <a:xfrm>
              <a:off x="5581800" y="3389875"/>
              <a:ext cx="53650" cy="71175"/>
            </a:xfrm>
            <a:custGeom>
              <a:avLst/>
              <a:gdLst/>
              <a:ahLst/>
              <a:cxnLst/>
              <a:rect l="l" t="t" r="r" b="b"/>
              <a:pathLst>
                <a:path w="2146" h="2847" extrusionOk="0">
                  <a:moveTo>
                    <a:pt x="2145" y="111"/>
                  </a:moveTo>
                  <a:cubicBezTo>
                    <a:pt x="2071" y="629"/>
                    <a:pt x="1554" y="1072"/>
                    <a:pt x="1184" y="1516"/>
                  </a:cubicBezTo>
                  <a:cubicBezTo>
                    <a:pt x="999" y="1738"/>
                    <a:pt x="777" y="1997"/>
                    <a:pt x="629" y="2181"/>
                  </a:cubicBezTo>
                  <a:cubicBezTo>
                    <a:pt x="445" y="2403"/>
                    <a:pt x="371" y="2847"/>
                    <a:pt x="1" y="2773"/>
                  </a:cubicBezTo>
                  <a:cubicBezTo>
                    <a:pt x="1" y="2144"/>
                    <a:pt x="481" y="1738"/>
                    <a:pt x="814" y="1331"/>
                  </a:cubicBezTo>
                  <a:cubicBezTo>
                    <a:pt x="1147" y="924"/>
                    <a:pt x="1517" y="481"/>
                    <a:pt x="1849" y="111"/>
                  </a:cubicBezTo>
                  <a:cubicBezTo>
                    <a:pt x="1849" y="37"/>
                    <a:pt x="1923" y="74"/>
                    <a:pt x="1923" y="0"/>
                  </a:cubicBezTo>
                  <a:cubicBezTo>
                    <a:pt x="2034" y="0"/>
                    <a:pt x="2071" y="111"/>
                    <a:pt x="2145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6"/>
            <p:cNvSpPr/>
            <p:nvPr/>
          </p:nvSpPr>
          <p:spPr>
            <a:xfrm>
              <a:off x="5278650" y="3416675"/>
              <a:ext cx="39775" cy="48075"/>
            </a:xfrm>
            <a:custGeom>
              <a:avLst/>
              <a:gdLst/>
              <a:ahLst/>
              <a:cxnLst/>
              <a:rect l="l" t="t" r="r" b="b"/>
              <a:pathLst>
                <a:path w="1591" h="1923" extrusionOk="0">
                  <a:moveTo>
                    <a:pt x="1590" y="148"/>
                  </a:moveTo>
                  <a:cubicBezTo>
                    <a:pt x="1405" y="481"/>
                    <a:pt x="1221" y="814"/>
                    <a:pt x="962" y="1109"/>
                  </a:cubicBezTo>
                  <a:cubicBezTo>
                    <a:pt x="777" y="1405"/>
                    <a:pt x="592" y="1923"/>
                    <a:pt x="148" y="1849"/>
                  </a:cubicBezTo>
                  <a:cubicBezTo>
                    <a:pt x="0" y="1553"/>
                    <a:pt x="296" y="1442"/>
                    <a:pt x="444" y="1220"/>
                  </a:cubicBezTo>
                  <a:cubicBezTo>
                    <a:pt x="666" y="777"/>
                    <a:pt x="962" y="370"/>
                    <a:pt x="1331" y="0"/>
                  </a:cubicBezTo>
                  <a:lnTo>
                    <a:pt x="1479" y="0"/>
                  </a:lnTo>
                  <a:cubicBezTo>
                    <a:pt x="1516" y="37"/>
                    <a:pt x="1553" y="111"/>
                    <a:pt x="1590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26"/>
            <p:cNvSpPr/>
            <p:nvPr/>
          </p:nvSpPr>
          <p:spPr>
            <a:xfrm>
              <a:off x="5607700" y="3417600"/>
              <a:ext cx="36050" cy="34225"/>
            </a:xfrm>
            <a:custGeom>
              <a:avLst/>
              <a:gdLst/>
              <a:ahLst/>
              <a:cxnLst/>
              <a:rect l="l" t="t" r="r" b="b"/>
              <a:pathLst>
                <a:path w="1442" h="1369" extrusionOk="0">
                  <a:moveTo>
                    <a:pt x="1442" y="148"/>
                  </a:moveTo>
                  <a:cubicBezTo>
                    <a:pt x="1368" y="407"/>
                    <a:pt x="1183" y="666"/>
                    <a:pt x="961" y="851"/>
                  </a:cubicBezTo>
                  <a:cubicBezTo>
                    <a:pt x="813" y="1109"/>
                    <a:pt x="555" y="1257"/>
                    <a:pt x="259" y="1368"/>
                  </a:cubicBezTo>
                  <a:cubicBezTo>
                    <a:pt x="0" y="1035"/>
                    <a:pt x="407" y="851"/>
                    <a:pt x="592" y="666"/>
                  </a:cubicBezTo>
                  <a:cubicBezTo>
                    <a:pt x="776" y="481"/>
                    <a:pt x="961" y="148"/>
                    <a:pt x="1183" y="37"/>
                  </a:cubicBezTo>
                  <a:cubicBezTo>
                    <a:pt x="1294" y="0"/>
                    <a:pt x="1405" y="74"/>
                    <a:pt x="144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26"/>
            <p:cNvSpPr/>
            <p:nvPr/>
          </p:nvSpPr>
          <p:spPr>
            <a:xfrm>
              <a:off x="5909925" y="3531275"/>
              <a:ext cx="44400" cy="68425"/>
            </a:xfrm>
            <a:custGeom>
              <a:avLst/>
              <a:gdLst/>
              <a:ahLst/>
              <a:cxnLst/>
              <a:rect l="l" t="t" r="r" b="b"/>
              <a:pathLst>
                <a:path w="1776" h="2737" extrusionOk="0">
                  <a:moveTo>
                    <a:pt x="1775" y="75"/>
                  </a:moveTo>
                  <a:cubicBezTo>
                    <a:pt x="1775" y="592"/>
                    <a:pt x="1405" y="1036"/>
                    <a:pt x="1147" y="1443"/>
                  </a:cubicBezTo>
                  <a:cubicBezTo>
                    <a:pt x="888" y="1886"/>
                    <a:pt x="777" y="2441"/>
                    <a:pt x="370" y="2736"/>
                  </a:cubicBezTo>
                  <a:cubicBezTo>
                    <a:pt x="0" y="2404"/>
                    <a:pt x="481" y="1960"/>
                    <a:pt x="666" y="1590"/>
                  </a:cubicBezTo>
                  <a:cubicBezTo>
                    <a:pt x="925" y="1073"/>
                    <a:pt x="1184" y="555"/>
                    <a:pt x="1479" y="112"/>
                  </a:cubicBezTo>
                  <a:cubicBezTo>
                    <a:pt x="1479" y="75"/>
                    <a:pt x="1553" y="75"/>
                    <a:pt x="1553" y="38"/>
                  </a:cubicBezTo>
                  <a:cubicBezTo>
                    <a:pt x="1664" y="1"/>
                    <a:pt x="1701" y="75"/>
                    <a:pt x="1775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6"/>
            <p:cNvSpPr/>
            <p:nvPr/>
          </p:nvSpPr>
          <p:spPr>
            <a:xfrm>
              <a:off x="5629875" y="3534050"/>
              <a:ext cx="40700" cy="65650"/>
            </a:xfrm>
            <a:custGeom>
              <a:avLst/>
              <a:gdLst/>
              <a:ahLst/>
              <a:cxnLst/>
              <a:rect l="l" t="t" r="r" b="b"/>
              <a:pathLst>
                <a:path w="1628" h="2626" extrusionOk="0">
                  <a:moveTo>
                    <a:pt x="1627" y="75"/>
                  </a:moveTo>
                  <a:cubicBezTo>
                    <a:pt x="1627" y="518"/>
                    <a:pt x="1220" y="999"/>
                    <a:pt x="999" y="1405"/>
                  </a:cubicBezTo>
                  <a:cubicBezTo>
                    <a:pt x="888" y="1590"/>
                    <a:pt x="740" y="1849"/>
                    <a:pt x="592" y="2071"/>
                  </a:cubicBezTo>
                  <a:cubicBezTo>
                    <a:pt x="481" y="2256"/>
                    <a:pt x="407" y="2625"/>
                    <a:pt x="74" y="2478"/>
                  </a:cubicBezTo>
                  <a:cubicBezTo>
                    <a:pt x="0" y="1960"/>
                    <a:pt x="481" y="1627"/>
                    <a:pt x="703" y="1221"/>
                  </a:cubicBezTo>
                  <a:cubicBezTo>
                    <a:pt x="851" y="814"/>
                    <a:pt x="1109" y="407"/>
                    <a:pt x="1405" y="38"/>
                  </a:cubicBezTo>
                  <a:cubicBezTo>
                    <a:pt x="1516" y="1"/>
                    <a:pt x="1516" y="75"/>
                    <a:pt x="162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6"/>
            <p:cNvSpPr/>
            <p:nvPr/>
          </p:nvSpPr>
          <p:spPr>
            <a:xfrm>
              <a:off x="5878500" y="3534050"/>
              <a:ext cx="52700" cy="68425"/>
            </a:xfrm>
            <a:custGeom>
              <a:avLst/>
              <a:gdLst/>
              <a:ahLst/>
              <a:cxnLst/>
              <a:rect l="l" t="t" r="r" b="b"/>
              <a:pathLst>
                <a:path w="2108" h="2737" extrusionOk="0">
                  <a:moveTo>
                    <a:pt x="2108" y="148"/>
                  </a:moveTo>
                  <a:cubicBezTo>
                    <a:pt x="1886" y="1036"/>
                    <a:pt x="1257" y="1553"/>
                    <a:pt x="851" y="2293"/>
                  </a:cubicBezTo>
                  <a:cubicBezTo>
                    <a:pt x="814" y="2478"/>
                    <a:pt x="814" y="2699"/>
                    <a:pt x="629" y="2699"/>
                  </a:cubicBezTo>
                  <a:cubicBezTo>
                    <a:pt x="0" y="2736"/>
                    <a:pt x="925" y="1479"/>
                    <a:pt x="962" y="1405"/>
                  </a:cubicBezTo>
                  <a:cubicBezTo>
                    <a:pt x="1257" y="999"/>
                    <a:pt x="1516" y="555"/>
                    <a:pt x="1775" y="111"/>
                  </a:cubicBezTo>
                  <a:cubicBezTo>
                    <a:pt x="1775" y="75"/>
                    <a:pt x="1849" y="75"/>
                    <a:pt x="1849" y="38"/>
                  </a:cubicBezTo>
                  <a:cubicBezTo>
                    <a:pt x="1997" y="1"/>
                    <a:pt x="2034" y="111"/>
                    <a:pt x="210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6"/>
            <p:cNvSpPr/>
            <p:nvPr/>
          </p:nvSpPr>
          <p:spPr>
            <a:xfrm>
              <a:off x="5657600" y="3538675"/>
              <a:ext cx="43475" cy="57325"/>
            </a:xfrm>
            <a:custGeom>
              <a:avLst/>
              <a:gdLst/>
              <a:ahLst/>
              <a:cxnLst/>
              <a:rect l="l" t="t" r="r" b="b"/>
              <a:pathLst>
                <a:path w="1739" h="2293" extrusionOk="0">
                  <a:moveTo>
                    <a:pt x="148" y="2293"/>
                  </a:moveTo>
                  <a:cubicBezTo>
                    <a:pt x="0" y="1849"/>
                    <a:pt x="370" y="1516"/>
                    <a:pt x="592" y="1073"/>
                  </a:cubicBezTo>
                  <a:cubicBezTo>
                    <a:pt x="666" y="925"/>
                    <a:pt x="1073" y="0"/>
                    <a:pt x="1294" y="37"/>
                  </a:cubicBezTo>
                  <a:cubicBezTo>
                    <a:pt x="1738" y="74"/>
                    <a:pt x="1073" y="1073"/>
                    <a:pt x="962" y="1257"/>
                  </a:cubicBezTo>
                  <a:cubicBezTo>
                    <a:pt x="740" y="1701"/>
                    <a:pt x="555" y="2256"/>
                    <a:pt x="14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6"/>
            <p:cNvSpPr/>
            <p:nvPr/>
          </p:nvSpPr>
          <p:spPr>
            <a:xfrm>
              <a:off x="5715825" y="3538675"/>
              <a:ext cx="37000" cy="63800"/>
            </a:xfrm>
            <a:custGeom>
              <a:avLst/>
              <a:gdLst/>
              <a:ahLst/>
              <a:cxnLst/>
              <a:rect l="l" t="t" r="r" b="b"/>
              <a:pathLst>
                <a:path w="1480" h="2552" extrusionOk="0">
                  <a:moveTo>
                    <a:pt x="1479" y="148"/>
                  </a:moveTo>
                  <a:cubicBezTo>
                    <a:pt x="1295" y="814"/>
                    <a:pt x="962" y="1442"/>
                    <a:pt x="592" y="2034"/>
                  </a:cubicBezTo>
                  <a:cubicBezTo>
                    <a:pt x="481" y="2219"/>
                    <a:pt x="481" y="2551"/>
                    <a:pt x="185" y="2514"/>
                  </a:cubicBezTo>
                  <a:cubicBezTo>
                    <a:pt x="185" y="2477"/>
                    <a:pt x="112" y="2477"/>
                    <a:pt x="112" y="2477"/>
                  </a:cubicBezTo>
                  <a:cubicBezTo>
                    <a:pt x="1" y="1960"/>
                    <a:pt x="444" y="1590"/>
                    <a:pt x="666" y="1183"/>
                  </a:cubicBezTo>
                  <a:cubicBezTo>
                    <a:pt x="851" y="814"/>
                    <a:pt x="925" y="481"/>
                    <a:pt x="1110" y="111"/>
                  </a:cubicBezTo>
                  <a:cubicBezTo>
                    <a:pt x="1147" y="74"/>
                    <a:pt x="1221" y="74"/>
                    <a:pt x="1221" y="37"/>
                  </a:cubicBezTo>
                  <a:cubicBezTo>
                    <a:pt x="1369" y="0"/>
                    <a:pt x="1406" y="111"/>
                    <a:pt x="147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6"/>
            <p:cNvSpPr/>
            <p:nvPr/>
          </p:nvSpPr>
          <p:spPr>
            <a:xfrm>
              <a:off x="5858175" y="3538675"/>
              <a:ext cx="38825" cy="60100"/>
            </a:xfrm>
            <a:custGeom>
              <a:avLst/>
              <a:gdLst/>
              <a:ahLst/>
              <a:cxnLst/>
              <a:rect l="l" t="t" r="r" b="b"/>
              <a:pathLst>
                <a:path w="1553" h="2404" extrusionOk="0">
                  <a:moveTo>
                    <a:pt x="1553" y="185"/>
                  </a:moveTo>
                  <a:cubicBezTo>
                    <a:pt x="1368" y="592"/>
                    <a:pt x="1183" y="962"/>
                    <a:pt x="961" y="1368"/>
                  </a:cubicBezTo>
                  <a:cubicBezTo>
                    <a:pt x="776" y="1812"/>
                    <a:pt x="666" y="2293"/>
                    <a:pt x="222" y="2404"/>
                  </a:cubicBezTo>
                  <a:cubicBezTo>
                    <a:pt x="0" y="2071"/>
                    <a:pt x="407" y="1627"/>
                    <a:pt x="592" y="1220"/>
                  </a:cubicBezTo>
                  <a:cubicBezTo>
                    <a:pt x="740" y="777"/>
                    <a:pt x="998" y="370"/>
                    <a:pt x="1294" y="37"/>
                  </a:cubicBezTo>
                  <a:cubicBezTo>
                    <a:pt x="1479" y="0"/>
                    <a:pt x="1516" y="111"/>
                    <a:pt x="1553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6"/>
            <p:cNvSpPr/>
            <p:nvPr/>
          </p:nvSpPr>
          <p:spPr>
            <a:xfrm>
              <a:off x="5603075" y="3540525"/>
              <a:ext cx="40675" cy="60100"/>
            </a:xfrm>
            <a:custGeom>
              <a:avLst/>
              <a:gdLst/>
              <a:ahLst/>
              <a:cxnLst/>
              <a:rect l="l" t="t" r="r" b="b"/>
              <a:pathLst>
                <a:path w="1627" h="2404" extrusionOk="0">
                  <a:moveTo>
                    <a:pt x="1220" y="111"/>
                  </a:moveTo>
                  <a:cubicBezTo>
                    <a:pt x="1627" y="333"/>
                    <a:pt x="1183" y="666"/>
                    <a:pt x="1035" y="888"/>
                  </a:cubicBezTo>
                  <a:cubicBezTo>
                    <a:pt x="887" y="1146"/>
                    <a:pt x="814" y="1442"/>
                    <a:pt x="666" y="1701"/>
                  </a:cubicBezTo>
                  <a:cubicBezTo>
                    <a:pt x="518" y="1997"/>
                    <a:pt x="481" y="2403"/>
                    <a:pt x="148" y="2293"/>
                  </a:cubicBezTo>
                  <a:cubicBezTo>
                    <a:pt x="0" y="1886"/>
                    <a:pt x="333" y="1516"/>
                    <a:pt x="518" y="1183"/>
                  </a:cubicBezTo>
                  <a:cubicBezTo>
                    <a:pt x="666" y="851"/>
                    <a:pt x="851" y="481"/>
                    <a:pt x="1035" y="148"/>
                  </a:cubicBezTo>
                  <a:cubicBezTo>
                    <a:pt x="1072" y="111"/>
                    <a:pt x="1146" y="148"/>
                    <a:pt x="1146" y="74"/>
                  </a:cubicBezTo>
                  <a:cubicBezTo>
                    <a:pt x="1146" y="0"/>
                    <a:pt x="1220" y="74"/>
                    <a:pt x="122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6"/>
            <p:cNvSpPr/>
            <p:nvPr/>
          </p:nvSpPr>
          <p:spPr>
            <a:xfrm>
              <a:off x="5170500" y="3545150"/>
              <a:ext cx="50875" cy="74875"/>
            </a:xfrm>
            <a:custGeom>
              <a:avLst/>
              <a:gdLst/>
              <a:ahLst/>
              <a:cxnLst/>
              <a:rect l="l" t="t" r="r" b="b"/>
              <a:pathLst>
                <a:path w="2035" h="2995" extrusionOk="0">
                  <a:moveTo>
                    <a:pt x="2034" y="111"/>
                  </a:moveTo>
                  <a:cubicBezTo>
                    <a:pt x="1886" y="851"/>
                    <a:pt x="1332" y="1553"/>
                    <a:pt x="925" y="2329"/>
                  </a:cubicBezTo>
                  <a:cubicBezTo>
                    <a:pt x="851" y="2551"/>
                    <a:pt x="703" y="2995"/>
                    <a:pt x="482" y="2958"/>
                  </a:cubicBezTo>
                  <a:cubicBezTo>
                    <a:pt x="1" y="2921"/>
                    <a:pt x="851" y="1738"/>
                    <a:pt x="925" y="1590"/>
                  </a:cubicBezTo>
                  <a:cubicBezTo>
                    <a:pt x="1110" y="1294"/>
                    <a:pt x="1184" y="1035"/>
                    <a:pt x="1295" y="814"/>
                  </a:cubicBezTo>
                  <a:cubicBezTo>
                    <a:pt x="1443" y="592"/>
                    <a:pt x="1554" y="370"/>
                    <a:pt x="1702" y="111"/>
                  </a:cubicBezTo>
                  <a:cubicBezTo>
                    <a:pt x="1702" y="74"/>
                    <a:pt x="1775" y="74"/>
                    <a:pt x="1775" y="37"/>
                  </a:cubicBezTo>
                  <a:cubicBezTo>
                    <a:pt x="1849" y="0"/>
                    <a:pt x="1960" y="37"/>
                    <a:pt x="203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26"/>
            <p:cNvSpPr/>
            <p:nvPr/>
          </p:nvSpPr>
          <p:spPr>
            <a:xfrm>
              <a:off x="5430225" y="3546075"/>
              <a:ext cx="38850" cy="50850"/>
            </a:xfrm>
            <a:custGeom>
              <a:avLst/>
              <a:gdLst/>
              <a:ahLst/>
              <a:cxnLst/>
              <a:rect l="l" t="t" r="r" b="b"/>
              <a:pathLst>
                <a:path w="1554" h="2034" extrusionOk="0">
                  <a:moveTo>
                    <a:pt x="1553" y="74"/>
                  </a:moveTo>
                  <a:cubicBezTo>
                    <a:pt x="1295" y="592"/>
                    <a:pt x="1036" y="1072"/>
                    <a:pt x="740" y="1553"/>
                  </a:cubicBezTo>
                  <a:cubicBezTo>
                    <a:pt x="703" y="1627"/>
                    <a:pt x="592" y="1997"/>
                    <a:pt x="444" y="1997"/>
                  </a:cubicBezTo>
                  <a:cubicBezTo>
                    <a:pt x="1" y="2034"/>
                    <a:pt x="444" y="1220"/>
                    <a:pt x="518" y="1072"/>
                  </a:cubicBezTo>
                  <a:cubicBezTo>
                    <a:pt x="740" y="703"/>
                    <a:pt x="999" y="370"/>
                    <a:pt x="1258" y="37"/>
                  </a:cubicBezTo>
                  <a:cubicBezTo>
                    <a:pt x="1332" y="0"/>
                    <a:pt x="1443" y="0"/>
                    <a:pt x="155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26"/>
            <p:cNvSpPr/>
            <p:nvPr/>
          </p:nvSpPr>
          <p:spPr>
            <a:xfrm>
              <a:off x="5152025" y="3548850"/>
              <a:ext cx="38850" cy="73025"/>
            </a:xfrm>
            <a:custGeom>
              <a:avLst/>
              <a:gdLst/>
              <a:ahLst/>
              <a:cxnLst/>
              <a:rect l="l" t="t" r="r" b="b"/>
              <a:pathLst>
                <a:path w="1554" h="2921" extrusionOk="0">
                  <a:moveTo>
                    <a:pt x="1516" y="74"/>
                  </a:moveTo>
                  <a:cubicBezTo>
                    <a:pt x="1516" y="111"/>
                    <a:pt x="1553" y="148"/>
                    <a:pt x="1553" y="148"/>
                  </a:cubicBezTo>
                  <a:cubicBezTo>
                    <a:pt x="1294" y="887"/>
                    <a:pt x="962" y="1627"/>
                    <a:pt x="555" y="2329"/>
                  </a:cubicBezTo>
                  <a:cubicBezTo>
                    <a:pt x="444" y="2514"/>
                    <a:pt x="370" y="2921"/>
                    <a:pt x="37" y="2773"/>
                  </a:cubicBezTo>
                  <a:cubicBezTo>
                    <a:pt x="0" y="2292"/>
                    <a:pt x="370" y="1923"/>
                    <a:pt x="592" y="1479"/>
                  </a:cubicBezTo>
                  <a:cubicBezTo>
                    <a:pt x="777" y="961"/>
                    <a:pt x="999" y="481"/>
                    <a:pt x="1257" y="0"/>
                  </a:cubicBezTo>
                  <a:cubicBezTo>
                    <a:pt x="1368" y="0"/>
                    <a:pt x="1442" y="0"/>
                    <a:pt x="1516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26"/>
            <p:cNvSpPr/>
            <p:nvPr/>
          </p:nvSpPr>
          <p:spPr>
            <a:xfrm>
              <a:off x="5201925" y="3549775"/>
              <a:ext cx="42550" cy="71175"/>
            </a:xfrm>
            <a:custGeom>
              <a:avLst/>
              <a:gdLst/>
              <a:ahLst/>
              <a:cxnLst/>
              <a:rect l="l" t="t" r="r" b="b"/>
              <a:pathLst>
                <a:path w="1702" h="2847" extrusionOk="0">
                  <a:moveTo>
                    <a:pt x="1702" y="111"/>
                  </a:moveTo>
                  <a:cubicBezTo>
                    <a:pt x="1480" y="592"/>
                    <a:pt x="1258" y="1072"/>
                    <a:pt x="962" y="1553"/>
                  </a:cubicBezTo>
                  <a:cubicBezTo>
                    <a:pt x="851" y="1775"/>
                    <a:pt x="703" y="1996"/>
                    <a:pt x="592" y="2255"/>
                  </a:cubicBezTo>
                  <a:cubicBezTo>
                    <a:pt x="482" y="2514"/>
                    <a:pt x="408" y="2847"/>
                    <a:pt x="75" y="2736"/>
                  </a:cubicBezTo>
                  <a:cubicBezTo>
                    <a:pt x="1" y="2292"/>
                    <a:pt x="371" y="1849"/>
                    <a:pt x="592" y="1405"/>
                  </a:cubicBezTo>
                  <a:cubicBezTo>
                    <a:pt x="814" y="924"/>
                    <a:pt x="1073" y="444"/>
                    <a:pt x="1406" y="37"/>
                  </a:cubicBezTo>
                  <a:cubicBezTo>
                    <a:pt x="1517" y="0"/>
                    <a:pt x="1628" y="37"/>
                    <a:pt x="170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26"/>
            <p:cNvSpPr/>
            <p:nvPr/>
          </p:nvSpPr>
          <p:spPr>
            <a:xfrm>
              <a:off x="5238900" y="3549775"/>
              <a:ext cx="35150" cy="65625"/>
            </a:xfrm>
            <a:custGeom>
              <a:avLst/>
              <a:gdLst/>
              <a:ahLst/>
              <a:cxnLst/>
              <a:rect l="l" t="t" r="r" b="b"/>
              <a:pathLst>
                <a:path w="1406" h="2625" extrusionOk="0">
                  <a:moveTo>
                    <a:pt x="1406" y="111"/>
                  </a:moveTo>
                  <a:cubicBezTo>
                    <a:pt x="1147" y="776"/>
                    <a:pt x="851" y="1442"/>
                    <a:pt x="518" y="2107"/>
                  </a:cubicBezTo>
                  <a:cubicBezTo>
                    <a:pt x="444" y="2292"/>
                    <a:pt x="370" y="2625"/>
                    <a:pt x="75" y="2588"/>
                  </a:cubicBezTo>
                  <a:cubicBezTo>
                    <a:pt x="75" y="2551"/>
                    <a:pt x="38" y="2551"/>
                    <a:pt x="1" y="2551"/>
                  </a:cubicBezTo>
                  <a:cubicBezTo>
                    <a:pt x="112" y="1627"/>
                    <a:pt x="703" y="850"/>
                    <a:pt x="1073" y="37"/>
                  </a:cubicBezTo>
                  <a:cubicBezTo>
                    <a:pt x="1184" y="0"/>
                    <a:pt x="1295" y="37"/>
                    <a:pt x="140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26"/>
            <p:cNvSpPr/>
            <p:nvPr/>
          </p:nvSpPr>
          <p:spPr>
            <a:xfrm>
              <a:off x="5121525" y="3559000"/>
              <a:ext cx="34225" cy="53650"/>
            </a:xfrm>
            <a:custGeom>
              <a:avLst/>
              <a:gdLst/>
              <a:ahLst/>
              <a:cxnLst/>
              <a:rect l="l" t="t" r="r" b="b"/>
              <a:pathLst>
                <a:path w="1369" h="2146" extrusionOk="0">
                  <a:moveTo>
                    <a:pt x="1368" y="112"/>
                  </a:moveTo>
                  <a:cubicBezTo>
                    <a:pt x="1257" y="518"/>
                    <a:pt x="1073" y="925"/>
                    <a:pt x="851" y="1295"/>
                  </a:cubicBezTo>
                  <a:cubicBezTo>
                    <a:pt x="666" y="1591"/>
                    <a:pt x="481" y="2145"/>
                    <a:pt x="37" y="2071"/>
                  </a:cubicBezTo>
                  <a:cubicBezTo>
                    <a:pt x="0" y="1701"/>
                    <a:pt x="333" y="1369"/>
                    <a:pt x="518" y="1036"/>
                  </a:cubicBezTo>
                  <a:cubicBezTo>
                    <a:pt x="666" y="703"/>
                    <a:pt x="851" y="370"/>
                    <a:pt x="1073" y="75"/>
                  </a:cubicBezTo>
                  <a:cubicBezTo>
                    <a:pt x="1073" y="38"/>
                    <a:pt x="1147" y="38"/>
                    <a:pt x="1147" y="1"/>
                  </a:cubicBezTo>
                  <a:cubicBezTo>
                    <a:pt x="1257" y="1"/>
                    <a:pt x="1294" y="75"/>
                    <a:pt x="136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26"/>
            <p:cNvSpPr/>
            <p:nvPr/>
          </p:nvSpPr>
          <p:spPr>
            <a:xfrm>
              <a:off x="5095650" y="3559925"/>
              <a:ext cx="27750" cy="56400"/>
            </a:xfrm>
            <a:custGeom>
              <a:avLst/>
              <a:gdLst/>
              <a:ahLst/>
              <a:cxnLst/>
              <a:rect l="l" t="t" r="r" b="b"/>
              <a:pathLst>
                <a:path w="1110" h="2256" extrusionOk="0">
                  <a:moveTo>
                    <a:pt x="1109" y="186"/>
                  </a:moveTo>
                  <a:cubicBezTo>
                    <a:pt x="925" y="407"/>
                    <a:pt x="481" y="2256"/>
                    <a:pt x="0" y="1701"/>
                  </a:cubicBezTo>
                  <a:cubicBezTo>
                    <a:pt x="222" y="1110"/>
                    <a:pt x="481" y="555"/>
                    <a:pt x="814" y="38"/>
                  </a:cubicBezTo>
                  <a:cubicBezTo>
                    <a:pt x="998" y="1"/>
                    <a:pt x="1035" y="112"/>
                    <a:pt x="1109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6"/>
            <p:cNvSpPr/>
            <p:nvPr/>
          </p:nvSpPr>
          <p:spPr>
            <a:xfrm>
              <a:off x="5270325" y="3601525"/>
              <a:ext cx="45325" cy="80425"/>
            </a:xfrm>
            <a:custGeom>
              <a:avLst/>
              <a:gdLst/>
              <a:ahLst/>
              <a:cxnLst/>
              <a:rect l="l" t="t" r="r" b="b"/>
              <a:pathLst>
                <a:path w="1813" h="3217" extrusionOk="0">
                  <a:moveTo>
                    <a:pt x="1812" y="148"/>
                  </a:moveTo>
                  <a:cubicBezTo>
                    <a:pt x="1664" y="666"/>
                    <a:pt x="1147" y="629"/>
                    <a:pt x="888" y="1073"/>
                  </a:cubicBezTo>
                  <a:cubicBezTo>
                    <a:pt x="666" y="1442"/>
                    <a:pt x="555" y="1812"/>
                    <a:pt x="481" y="2219"/>
                  </a:cubicBezTo>
                  <a:cubicBezTo>
                    <a:pt x="481" y="2514"/>
                    <a:pt x="666" y="2995"/>
                    <a:pt x="296" y="3217"/>
                  </a:cubicBezTo>
                  <a:cubicBezTo>
                    <a:pt x="1" y="2958"/>
                    <a:pt x="75" y="2440"/>
                    <a:pt x="112" y="2108"/>
                  </a:cubicBezTo>
                  <a:cubicBezTo>
                    <a:pt x="223" y="1220"/>
                    <a:pt x="740" y="444"/>
                    <a:pt x="1554" y="0"/>
                  </a:cubicBezTo>
                  <a:cubicBezTo>
                    <a:pt x="1664" y="0"/>
                    <a:pt x="1738" y="37"/>
                    <a:pt x="181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6"/>
            <p:cNvSpPr/>
            <p:nvPr/>
          </p:nvSpPr>
          <p:spPr>
            <a:xfrm>
              <a:off x="5723225" y="3608925"/>
              <a:ext cx="59175" cy="60100"/>
            </a:xfrm>
            <a:custGeom>
              <a:avLst/>
              <a:gdLst/>
              <a:ahLst/>
              <a:cxnLst/>
              <a:rect l="l" t="t" r="r" b="b"/>
              <a:pathLst>
                <a:path w="2367" h="2404" extrusionOk="0">
                  <a:moveTo>
                    <a:pt x="2367" y="259"/>
                  </a:moveTo>
                  <a:cubicBezTo>
                    <a:pt x="2256" y="666"/>
                    <a:pt x="2071" y="444"/>
                    <a:pt x="1812" y="518"/>
                  </a:cubicBezTo>
                  <a:cubicBezTo>
                    <a:pt x="1331" y="777"/>
                    <a:pt x="962" y="1220"/>
                    <a:pt x="777" y="1775"/>
                  </a:cubicBezTo>
                  <a:cubicBezTo>
                    <a:pt x="666" y="1997"/>
                    <a:pt x="592" y="2403"/>
                    <a:pt x="370" y="2403"/>
                  </a:cubicBezTo>
                  <a:cubicBezTo>
                    <a:pt x="0" y="2366"/>
                    <a:pt x="333" y="1775"/>
                    <a:pt x="444" y="1553"/>
                  </a:cubicBezTo>
                  <a:cubicBezTo>
                    <a:pt x="629" y="998"/>
                    <a:pt x="1036" y="481"/>
                    <a:pt x="1553" y="185"/>
                  </a:cubicBezTo>
                  <a:cubicBezTo>
                    <a:pt x="1775" y="111"/>
                    <a:pt x="2182" y="0"/>
                    <a:pt x="2367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26"/>
            <p:cNvSpPr/>
            <p:nvPr/>
          </p:nvSpPr>
          <p:spPr>
            <a:xfrm>
              <a:off x="5826750" y="3614475"/>
              <a:ext cx="22200" cy="22200"/>
            </a:xfrm>
            <a:custGeom>
              <a:avLst/>
              <a:gdLst/>
              <a:ahLst/>
              <a:cxnLst/>
              <a:rect l="l" t="t" r="r" b="b"/>
              <a:pathLst>
                <a:path w="888" h="888" extrusionOk="0">
                  <a:moveTo>
                    <a:pt x="592" y="887"/>
                  </a:moveTo>
                  <a:cubicBezTo>
                    <a:pt x="333" y="887"/>
                    <a:pt x="0" y="629"/>
                    <a:pt x="37" y="407"/>
                  </a:cubicBezTo>
                  <a:cubicBezTo>
                    <a:pt x="148" y="0"/>
                    <a:pt x="887" y="518"/>
                    <a:pt x="592" y="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26"/>
            <p:cNvSpPr/>
            <p:nvPr/>
          </p:nvSpPr>
          <p:spPr>
            <a:xfrm>
              <a:off x="5290675" y="3625550"/>
              <a:ext cx="25900" cy="52700"/>
            </a:xfrm>
            <a:custGeom>
              <a:avLst/>
              <a:gdLst/>
              <a:ahLst/>
              <a:cxnLst/>
              <a:rect l="l" t="t" r="r" b="b"/>
              <a:pathLst>
                <a:path w="1036" h="2108" extrusionOk="0">
                  <a:moveTo>
                    <a:pt x="998" y="38"/>
                  </a:moveTo>
                  <a:cubicBezTo>
                    <a:pt x="998" y="75"/>
                    <a:pt x="998" y="112"/>
                    <a:pt x="1035" y="112"/>
                  </a:cubicBezTo>
                  <a:cubicBezTo>
                    <a:pt x="961" y="518"/>
                    <a:pt x="592" y="814"/>
                    <a:pt x="518" y="1295"/>
                  </a:cubicBezTo>
                  <a:cubicBezTo>
                    <a:pt x="481" y="1553"/>
                    <a:pt x="629" y="1923"/>
                    <a:pt x="370" y="2108"/>
                  </a:cubicBezTo>
                  <a:cubicBezTo>
                    <a:pt x="0" y="2108"/>
                    <a:pt x="74" y="1553"/>
                    <a:pt x="111" y="1332"/>
                  </a:cubicBezTo>
                  <a:cubicBezTo>
                    <a:pt x="222" y="851"/>
                    <a:pt x="444" y="370"/>
                    <a:pt x="740" y="1"/>
                  </a:cubicBezTo>
                  <a:cubicBezTo>
                    <a:pt x="850" y="1"/>
                    <a:pt x="998" y="1"/>
                    <a:pt x="99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26"/>
            <p:cNvSpPr/>
            <p:nvPr/>
          </p:nvSpPr>
          <p:spPr>
            <a:xfrm>
              <a:off x="5806400" y="3626475"/>
              <a:ext cx="33300" cy="27750"/>
            </a:xfrm>
            <a:custGeom>
              <a:avLst/>
              <a:gdLst/>
              <a:ahLst/>
              <a:cxnLst/>
              <a:rect l="l" t="t" r="r" b="b"/>
              <a:pathLst>
                <a:path w="1332" h="1110" extrusionOk="0">
                  <a:moveTo>
                    <a:pt x="1332" y="962"/>
                  </a:moveTo>
                  <a:cubicBezTo>
                    <a:pt x="1258" y="999"/>
                    <a:pt x="1221" y="1036"/>
                    <a:pt x="1147" y="1110"/>
                  </a:cubicBezTo>
                  <a:cubicBezTo>
                    <a:pt x="851" y="1036"/>
                    <a:pt x="814" y="703"/>
                    <a:pt x="592" y="555"/>
                  </a:cubicBezTo>
                  <a:cubicBezTo>
                    <a:pt x="333" y="555"/>
                    <a:pt x="1" y="185"/>
                    <a:pt x="333" y="1"/>
                  </a:cubicBezTo>
                  <a:cubicBezTo>
                    <a:pt x="777" y="222"/>
                    <a:pt x="1184" y="444"/>
                    <a:pt x="1332" y="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26"/>
            <p:cNvSpPr/>
            <p:nvPr/>
          </p:nvSpPr>
          <p:spPr>
            <a:xfrm>
              <a:off x="5738925" y="3616300"/>
              <a:ext cx="37000" cy="47175"/>
            </a:xfrm>
            <a:custGeom>
              <a:avLst/>
              <a:gdLst/>
              <a:ahLst/>
              <a:cxnLst/>
              <a:rect l="l" t="t" r="r" b="b"/>
              <a:pathLst>
                <a:path w="1480" h="1887" extrusionOk="0">
                  <a:moveTo>
                    <a:pt x="1480" y="777"/>
                  </a:moveTo>
                  <a:cubicBezTo>
                    <a:pt x="1480" y="962"/>
                    <a:pt x="1258" y="925"/>
                    <a:pt x="1147" y="962"/>
                  </a:cubicBezTo>
                  <a:cubicBezTo>
                    <a:pt x="740" y="1184"/>
                    <a:pt x="814" y="1813"/>
                    <a:pt x="297" y="1886"/>
                  </a:cubicBezTo>
                  <a:cubicBezTo>
                    <a:pt x="1" y="1406"/>
                    <a:pt x="1221" y="1"/>
                    <a:pt x="1480" y="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26"/>
            <p:cNvSpPr/>
            <p:nvPr/>
          </p:nvSpPr>
          <p:spPr>
            <a:xfrm>
              <a:off x="5311000" y="3634800"/>
              <a:ext cx="85975" cy="85975"/>
            </a:xfrm>
            <a:custGeom>
              <a:avLst/>
              <a:gdLst/>
              <a:ahLst/>
              <a:cxnLst/>
              <a:rect l="l" t="t" r="r" b="b"/>
              <a:pathLst>
                <a:path w="3439" h="3439" extrusionOk="0">
                  <a:moveTo>
                    <a:pt x="1257" y="148"/>
                  </a:moveTo>
                  <a:cubicBezTo>
                    <a:pt x="1812" y="0"/>
                    <a:pt x="2404" y="185"/>
                    <a:pt x="2736" y="629"/>
                  </a:cubicBezTo>
                  <a:cubicBezTo>
                    <a:pt x="2958" y="814"/>
                    <a:pt x="3106" y="1036"/>
                    <a:pt x="3254" y="1257"/>
                  </a:cubicBezTo>
                  <a:cubicBezTo>
                    <a:pt x="3439" y="2182"/>
                    <a:pt x="2884" y="3143"/>
                    <a:pt x="2330" y="3254"/>
                  </a:cubicBezTo>
                  <a:cubicBezTo>
                    <a:pt x="1110" y="3439"/>
                    <a:pt x="0" y="1960"/>
                    <a:pt x="518" y="740"/>
                  </a:cubicBezTo>
                  <a:cubicBezTo>
                    <a:pt x="666" y="444"/>
                    <a:pt x="925" y="222"/>
                    <a:pt x="1257" y="148"/>
                  </a:cubicBezTo>
                  <a:close/>
                  <a:moveTo>
                    <a:pt x="1812" y="888"/>
                  </a:moveTo>
                  <a:cubicBezTo>
                    <a:pt x="1184" y="740"/>
                    <a:pt x="1036" y="1405"/>
                    <a:pt x="1220" y="1849"/>
                  </a:cubicBezTo>
                  <a:cubicBezTo>
                    <a:pt x="1294" y="2145"/>
                    <a:pt x="1775" y="2588"/>
                    <a:pt x="2145" y="2477"/>
                  </a:cubicBezTo>
                  <a:cubicBezTo>
                    <a:pt x="2477" y="2403"/>
                    <a:pt x="2441" y="1923"/>
                    <a:pt x="2477" y="1479"/>
                  </a:cubicBezTo>
                  <a:cubicBezTo>
                    <a:pt x="2182" y="1294"/>
                    <a:pt x="2108" y="925"/>
                    <a:pt x="1812" y="8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26"/>
            <p:cNvSpPr/>
            <p:nvPr/>
          </p:nvSpPr>
          <p:spPr>
            <a:xfrm>
              <a:off x="5388625" y="3633875"/>
              <a:ext cx="25925" cy="90600"/>
            </a:xfrm>
            <a:custGeom>
              <a:avLst/>
              <a:gdLst/>
              <a:ahLst/>
              <a:cxnLst/>
              <a:rect l="l" t="t" r="r" b="b"/>
              <a:pathLst>
                <a:path w="1037" h="3624" extrusionOk="0">
                  <a:moveTo>
                    <a:pt x="408" y="185"/>
                  </a:moveTo>
                  <a:cubicBezTo>
                    <a:pt x="666" y="0"/>
                    <a:pt x="962" y="629"/>
                    <a:pt x="999" y="925"/>
                  </a:cubicBezTo>
                  <a:cubicBezTo>
                    <a:pt x="1036" y="1331"/>
                    <a:pt x="1036" y="1775"/>
                    <a:pt x="999" y="2219"/>
                  </a:cubicBezTo>
                  <a:cubicBezTo>
                    <a:pt x="925" y="2699"/>
                    <a:pt x="666" y="3624"/>
                    <a:pt x="445" y="3587"/>
                  </a:cubicBezTo>
                  <a:cubicBezTo>
                    <a:pt x="1" y="3550"/>
                    <a:pt x="556" y="2588"/>
                    <a:pt x="629" y="1997"/>
                  </a:cubicBezTo>
                  <a:cubicBezTo>
                    <a:pt x="629" y="1701"/>
                    <a:pt x="629" y="1442"/>
                    <a:pt x="629" y="1146"/>
                  </a:cubicBezTo>
                  <a:cubicBezTo>
                    <a:pt x="593" y="777"/>
                    <a:pt x="186" y="370"/>
                    <a:pt x="40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6"/>
            <p:cNvSpPr/>
            <p:nvPr/>
          </p:nvSpPr>
          <p:spPr>
            <a:xfrm>
              <a:off x="5740775" y="3634800"/>
              <a:ext cx="99850" cy="91525"/>
            </a:xfrm>
            <a:custGeom>
              <a:avLst/>
              <a:gdLst/>
              <a:ahLst/>
              <a:cxnLst/>
              <a:rect l="l" t="t" r="r" b="b"/>
              <a:pathLst>
                <a:path w="3994" h="3661" extrusionOk="0">
                  <a:moveTo>
                    <a:pt x="2848" y="1036"/>
                  </a:moveTo>
                  <a:cubicBezTo>
                    <a:pt x="2737" y="851"/>
                    <a:pt x="2367" y="629"/>
                    <a:pt x="2182" y="407"/>
                  </a:cubicBezTo>
                  <a:cubicBezTo>
                    <a:pt x="2219" y="333"/>
                    <a:pt x="2219" y="296"/>
                    <a:pt x="2219" y="222"/>
                  </a:cubicBezTo>
                  <a:cubicBezTo>
                    <a:pt x="2552" y="0"/>
                    <a:pt x="3069" y="703"/>
                    <a:pt x="3291" y="925"/>
                  </a:cubicBezTo>
                  <a:cubicBezTo>
                    <a:pt x="3291" y="1073"/>
                    <a:pt x="3217" y="1146"/>
                    <a:pt x="3032" y="1109"/>
                  </a:cubicBezTo>
                  <a:cubicBezTo>
                    <a:pt x="3994" y="2071"/>
                    <a:pt x="3291" y="3660"/>
                    <a:pt x="1960" y="3660"/>
                  </a:cubicBezTo>
                  <a:cubicBezTo>
                    <a:pt x="1" y="3624"/>
                    <a:pt x="555" y="259"/>
                    <a:pt x="2219" y="703"/>
                  </a:cubicBezTo>
                  <a:cubicBezTo>
                    <a:pt x="2404" y="740"/>
                    <a:pt x="2552" y="925"/>
                    <a:pt x="2811" y="1036"/>
                  </a:cubicBezTo>
                  <a:close/>
                  <a:moveTo>
                    <a:pt x="1923" y="1442"/>
                  </a:moveTo>
                  <a:cubicBezTo>
                    <a:pt x="1480" y="1479"/>
                    <a:pt x="1258" y="2662"/>
                    <a:pt x="1775" y="2847"/>
                  </a:cubicBezTo>
                  <a:cubicBezTo>
                    <a:pt x="2404" y="3032"/>
                    <a:pt x="2958" y="2367"/>
                    <a:pt x="2626" y="1775"/>
                  </a:cubicBezTo>
                  <a:cubicBezTo>
                    <a:pt x="2219" y="1812"/>
                    <a:pt x="2219" y="1405"/>
                    <a:pt x="1923" y="14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6"/>
            <p:cNvSpPr/>
            <p:nvPr/>
          </p:nvSpPr>
          <p:spPr>
            <a:xfrm>
              <a:off x="5823050" y="3669000"/>
              <a:ext cx="23125" cy="49925"/>
            </a:xfrm>
            <a:custGeom>
              <a:avLst/>
              <a:gdLst/>
              <a:ahLst/>
              <a:cxnLst/>
              <a:rect l="l" t="t" r="r" b="b"/>
              <a:pathLst>
                <a:path w="925" h="1997" extrusionOk="0">
                  <a:moveTo>
                    <a:pt x="851" y="37"/>
                  </a:moveTo>
                  <a:cubicBezTo>
                    <a:pt x="888" y="296"/>
                    <a:pt x="924" y="592"/>
                    <a:pt x="888" y="888"/>
                  </a:cubicBezTo>
                  <a:cubicBezTo>
                    <a:pt x="777" y="1331"/>
                    <a:pt x="518" y="1923"/>
                    <a:pt x="111" y="1997"/>
                  </a:cubicBezTo>
                  <a:cubicBezTo>
                    <a:pt x="111" y="1960"/>
                    <a:pt x="74" y="1923"/>
                    <a:pt x="0" y="1886"/>
                  </a:cubicBezTo>
                  <a:cubicBezTo>
                    <a:pt x="333" y="1294"/>
                    <a:pt x="518" y="666"/>
                    <a:pt x="555" y="0"/>
                  </a:cubicBezTo>
                  <a:cubicBezTo>
                    <a:pt x="666" y="37"/>
                    <a:pt x="777" y="0"/>
                    <a:pt x="851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6"/>
            <p:cNvSpPr/>
            <p:nvPr/>
          </p:nvSpPr>
          <p:spPr>
            <a:xfrm>
              <a:off x="5839675" y="3675475"/>
              <a:ext cx="23125" cy="51775"/>
            </a:xfrm>
            <a:custGeom>
              <a:avLst/>
              <a:gdLst/>
              <a:ahLst/>
              <a:cxnLst/>
              <a:rect l="l" t="t" r="r" b="b"/>
              <a:pathLst>
                <a:path w="925" h="2071" extrusionOk="0">
                  <a:moveTo>
                    <a:pt x="925" y="74"/>
                  </a:moveTo>
                  <a:cubicBezTo>
                    <a:pt x="925" y="481"/>
                    <a:pt x="888" y="887"/>
                    <a:pt x="814" y="1257"/>
                  </a:cubicBezTo>
                  <a:cubicBezTo>
                    <a:pt x="703" y="1627"/>
                    <a:pt x="407" y="2070"/>
                    <a:pt x="38" y="1997"/>
                  </a:cubicBezTo>
                  <a:cubicBezTo>
                    <a:pt x="1" y="1516"/>
                    <a:pt x="444" y="1294"/>
                    <a:pt x="518" y="776"/>
                  </a:cubicBezTo>
                  <a:cubicBezTo>
                    <a:pt x="555" y="481"/>
                    <a:pt x="444" y="185"/>
                    <a:pt x="666" y="37"/>
                  </a:cubicBezTo>
                  <a:cubicBezTo>
                    <a:pt x="777" y="0"/>
                    <a:pt x="814" y="74"/>
                    <a:pt x="92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6"/>
            <p:cNvSpPr/>
            <p:nvPr/>
          </p:nvSpPr>
          <p:spPr>
            <a:xfrm>
              <a:off x="5308225" y="3705975"/>
              <a:ext cx="43475" cy="42525"/>
            </a:xfrm>
            <a:custGeom>
              <a:avLst/>
              <a:gdLst/>
              <a:ahLst/>
              <a:cxnLst/>
              <a:rect l="l" t="t" r="r" b="b"/>
              <a:pathLst>
                <a:path w="1739" h="1701" extrusionOk="0">
                  <a:moveTo>
                    <a:pt x="1738" y="1183"/>
                  </a:moveTo>
                  <a:cubicBezTo>
                    <a:pt x="1553" y="1331"/>
                    <a:pt x="1184" y="1183"/>
                    <a:pt x="962" y="1183"/>
                  </a:cubicBezTo>
                  <a:cubicBezTo>
                    <a:pt x="1036" y="1257"/>
                    <a:pt x="1184" y="1294"/>
                    <a:pt x="1147" y="1516"/>
                  </a:cubicBezTo>
                  <a:cubicBezTo>
                    <a:pt x="814" y="1701"/>
                    <a:pt x="407" y="1405"/>
                    <a:pt x="259" y="1183"/>
                  </a:cubicBezTo>
                  <a:cubicBezTo>
                    <a:pt x="259" y="1072"/>
                    <a:pt x="333" y="961"/>
                    <a:pt x="444" y="961"/>
                  </a:cubicBezTo>
                  <a:cubicBezTo>
                    <a:pt x="259" y="740"/>
                    <a:pt x="74" y="481"/>
                    <a:pt x="1" y="185"/>
                  </a:cubicBezTo>
                  <a:cubicBezTo>
                    <a:pt x="74" y="74"/>
                    <a:pt x="148" y="0"/>
                    <a:pt x="333" y="37"/>
                  </a:cubicBezTo>
                  <a:cubicBezTo>
                    <a:pt x="481" y="259"/>
                    <a:pt x="481" y="407"/>
                    <a:pt x="629" y="592"/>
                  </a:cubicBezTo>
                  <a:cubicBezTo>
                    <a:pt x="962" y="887"/>
                    <a:pt x="1664" y="666"/>
                    <a:pt x="1738" y="1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6"/>
            <p:cNvSpPr/>
            <p:nvPr/>
          </p:nvSpPr>
          <p:spPr>
            <a:xfrm>
              <a:off x="5745400" y="3717975"/>
              <a:ext cx="30525" cy="25900"/>
            </a:xfrm>
            <a:custGeom>
              <a:avLst/>
              <a:gdLst/>
              <a:ahLst/>
              <a:cxnLst/>
              <a:rect l="l" t="t" r="r" b="b"/>
              <a:pathLst>
                <a:path w="1221" h="1036" extrusionOk="0">
                  <a:moveTo>
                    <a:pt x="1221" y="666"/>
                  </a:moveTo>
                  <a:cubicBezTo>
                    <a:pt x="1184" y="666"/>
                    <a:pt x="1184" y="703"/>
                    <a:pt x="1147" y="740"/>
                  </a:cubicBezTo>
                  <a:cubicBezTo>
                    <a:pt x="666" y="1036"/>
                    <a:pt x="1" y="1"/>
                    <a:pt x="555" y="1"/>
                  </a:cubicBezTo>
                  <a:cubicBezTo>
                    <a:pt x="814" y="149"/>
                    <a:pt x="1036" y="407"/>
                    <a:pt x="1221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26"/>
            <p:cNvSpPr/>
            <p:nvPr/>
          </p:nvSpPr>
          <p:spPr>
            <a:xfrm>
              <a:off x="5738000" y="3714275"/>
              <a:ext cx="29600" cy="47175"/>
            </a:xfrm>
            <a:custGeom>
              <a:avLst/>
              <a:gdLst/>
              <a:ahLst/>
              <a:cxnLst/>
              <a:rect l="l" t="t" r="r" b="b"/>
              <a:pathLst>
                <a:path w="1184" h="1887" extrusionOk="0">
                  <a:moveTo>
                    <a:pt x="1184" y="1332"/>
                  </a:moveTo>
                  <a:cubicBezTo>
                    <a:pt x="851" y="1886"/>
                    <a:pt x="1" y="777"/>
                    <a:pt x="112" y="481"/>
                  </a:cubicBezTo>
                  <a:cubicBezTo>
                    <a:pt x="260" y="1"/>
                    <a:pt x="740" y="777"/>
                    <a:pt x="777" y="999"/>
                  </a:cubicBezTo>
                  <a:cubicBezTo>
                    <a:pt x="925" y="1110"/>
                    <a:pt x="1184" y="1110"/>
                    <a:pt x="1184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26"/>
            <p:cNvSpPr/>
            <p:nvPr/>
          </p:nvSpPr>
          <p:spPr>
            <a:xfrm>
              <a:off x="5051275" y="3156950"/>
              <a:ext cx="975125" cy="632225"/>
            </a:xfrm>
            <a:custGeom>
              <a:avLst/>
              <a:gdLst/>
              <a:ahLst/>
              <a:cxnLst/>
              <a:rect l="l" t="t" r="r" b="b"/>
              <a:pathLst>
                <a:path w="39005" h="25289" extrusionOk="0">
                  <a:moveTo>
                    <a:pt x="33385" y="19373"/>
                  </a:moveTo>
                  <a:cubicBezTo>
                    <a:pt x="33829" y="20704"/>
                    <a:pt x="33644" y="22183"/>
                    <a:pt x="32905" y="23366"/>
                  </a:cubicBezTo>
                  <a:cubicBezTo>
                    <a:pt x="32350" y="24142"/>
                    <a:pt x="31056" y="24697"/>
                    <a:pt x="29947" y="24845"/>
                  </a:cubicBezTo>
                  <a:cubicBezTo>
                    <a:pt x="28024" y="25030"/>
                    <a:pt x="27211" y="24142"/>
                    <a:pt x="26472" y="22996"/>
                  </a:cubicBezTo>
                  <a:cubicBezTo>
                    <a:pt x="26287" y="22774"/>
                    <a:pt x="26139" y="22553"/>
                    <a:pt x="25991" y="22294"/>
                  </a:cubicBezTo>
                  <a:cubicBezTo>
                    <a:pt x="25510" y="21074"/>
                    <a:pt x="25695" y="19706"/>
                    <a:pt x="26472" y="18634"/>
                  </a:cubicBezTo>
                  <a:cubicBezTo>
                    <a:pt x="23477" y="18486"/>
                    <a:pt x="20298" y="18523"/>
                    <a:pt x="17303" y="18375"/>
                  </a:cubicBezTo>
                  <a:cubicBezTo>
                    <a:pt x="17007" y="18708"/>
                    <a:pt x="16601" y="18930"/>
                    <a:pt x="16157" y="18893"/>
                  </a:cubicBezTo>
                  <a:cubicBezTo>
                    <a:pt x="16601" y="20150"/>
                    <a:pt x="16601" y="21887"/>
                    <a:pt x="16046" y="22922"/>
                  </a:cubicBezTo>
                  <a:cubicBezTo>
                    <a:pt x="15639" y="23662"/>
                    <a:pt x="14937" y="24216"/>
                    <a:pt x="14160" y="24549"/>
                  </a:cubicBezTo>
                  <a:cubicBezTo>
                    <a:pt x="12386" y="25288"/>
                    <a:pt x="10168" y="24327"/>
                    <a:pt x="9206" y="23255"/>
                  </a:cubicBezTo>
                  <a:cubicBezTo>
                    <a:pt x="8282" y="22257"/>
                    <a:pt x="7838" y="20889"/>
                    <a:pt x="7986" y="19558"/>
                  </a:cubicBezTo>
                  <a:cubicBezTo>
                    <a:pt x="5731" y="19484"/>
                    <a:pt x="3328" y="19558"/>
                    <a:pt x="1110" y="19447"/>
                  </a:cubicBezTo>
                  <a:cubicBezTo>
                    <a:pt x="518" y="18671"/>
                    <a:pt x="149" y="17746"/>
                    <a:pt x="38" y="16822"/>
                  </a:cubicBezTo>
                  <a:cubicBezTo>
                    <a:pt x="1" y="16120"/>
                    <a:pt x="38" y="15417"/>
                    <a:pt x="112" y="14752"/>
                  </a:cubicBezTo>
                  <a:cubicBezTo>
                    <a:pt x="149" y="14197"/>
                    <a:pt x="222" y="13199"/>
                    <a:pt x="481" y="12977"/>
                  </a:cubicBezTo>
                  <a:cubicBezTo>
                    <a:pt x="777" y="12755"/>
                    <a:pt x="1627" y="12866"/>
                    <a:pt x="2071" y="12829"/>
                  </a:cubicBezTo>
                  <a:cubicBezTo>
                    <a:pt x="3069" y="12792"/>
                    <a:pt x="4067" y="12534"/>
                    <a:pt x="4992" y="12460"/>
                  </a:cubicBezTo>
                  <a:cubicBezTo>
                    <a:pt x="5287" y="11277"/>
                    <a:pt x="5287" y="9687"/>
                    <a:pt x="5361" y="8430"/>
                  </a:cubicBezTo>
                  <a:cubicBezTo>
                    <a:pt x="5361" y="8023"/>
                    <a:pt x="5472" y="7616"/>
                    <a:pt x="5620" y="7247"/>
                  </a:cubicBezTo>
                  <a:cubicBezTo>
                    <a:pt x="5879" y="6914"/>
                    <a:pt x="6692" y="6692"/>
                    <a:pt x="7173" y="6618"/>
                  </a:cubicBezTo>
                  <a:cubicBezTo>
                    <a:pt x="7875" y="6470"/>
                    <a:pt x="8652" y="6507"/>
                    <a:pt x="9317" y="6359"/>
                  </a:cubicBezTo>
                  <a:cubicBezTo>
                    <a:pt x="9280" y="5694"/>
                    <a:pt x="9317" y="5066"/>
                    <a:pt x="9502" y="4474"/>
                  </a:cubicBezTo>
                  <a:cubicBezTo>
                    <a:pt x="9576" y="4067"/>
                    <a:pt x="9687" y="3550"/>
                    <a:pt x="9909" y="3402"/>
                  </a:cubicBezTo>
                  <a:cubicBezTo>
                    <a:pt x="10279" y="3291"/>
                    <a:pt x="10611" y="3180"/>
                    <a:pt x="11018" y="3106"/>
                  </a:cubicBezTo>
                  <a:cubicBezTo>
                    <a:pt x="11314" y="2995"/>
                    <a:pt x="11720" y="2773"/>
                    <a:pt x="12090" y="2921"/>
                  </a:cubicBezTo>
                  <a:cubicBezTo>
                    <a:pt x="12460" y="3069"/>
                    <a:pt x="12682" y="3993"/>
                    <a:pt x="12866" y="4437"/>
                  </a:cubicBezTo>
                  <a:cubicBezTo>
                    <a:pt x="13125" y="4992"/>
                    <a:pt x="13384" y="5509"/>
                    <a:pt x="13569" y="6027"/>
                  </a:cubicBezTo>
                  <a:cubicBezTo>
                    <a:pt x="14419" y="6064"/>
                    <a:pt x="15454" y="5953"/>
                    <a:pt x="16194" y="6101"/>
                  </a:cubicBezTo>
                  <a:cubicBezTo>
                    <a:pt x="16268" y="5435"/>
                    <a:pt x="16342" y="4622"/>
                    <a:pt x="16490" y="3882"/>
                  </a:cubicBezTo>
                  <a:cubicBezTo>
                    <a:pt x="16748" y="2515"/>
                    <a:pt x="16785" y="1553"/>
                    <a:pt x="17931" y="1036"/>
                  </a:cubicBezTo>
                  <a:cubicBezTo>
                    <a:pt x="18782" y="777"/>
                    <a:pt x="19632" y="592"/>
                    <a:pt x="20482" y="518"/>
                  </a:cubicBezTo>
                  <a:cubicBezTo>
                    <a:pt x="21370" y="370"/>
                    <a:pt x="22294" y="259"/>
                    <a:pt x="23181" y="185"/>
                  </a:cubicBezTo>
                  <a:cubicBezTo>
                    <a:pt x="26065" y="1"/>
                    <a:pt x="29355" y="148"/>
                    <a:pt x="31906" y="148"/>
                  </a:cubicBezTo>
                  <a:cubicBezTo>
                    <a:pt x="32979" y="148"/>
                    <a:pt x="34088" y="222"/>
                    <a:pt x="35160" y="333"/>
                  </a:cubicBezTo>
                  <a:cubicBezTo>
                    <a:pt x="36787" y="518"/>
                    <a:pt x="38635" y="666"/>
                    <a:pt x="38857" y="2256"/>
                  </a:cubicBezTo>
                  <a:cubicBezTo>
                    <a:pt x="38894" y="2588"/>
                    <a:pt x="38894" y="2958"/>
                    <a:pt x="38931" y="3328"/>
                  </a:cubicBezTo>
                  <a:cubicBezTo>
                    <a:pt x="39005" y="4844"/>
                    <a:pt x="38968" y="6323"/>
                    <a:pt x="38857" y="7801"/>
                  </a:cubicBezTo>
                  <a:cubicBezTo>
                    <a:pt x="38746" y="9613"/>
                    <a:pt x="38820" y="11535"/>
                    <a:pt x="38228" y="12792"/>
                  </a:cubicBezTo>
                  <a:cubicBezTo>
                    <a:pt x="38339" y="13902"/>
                    <a:pt x="37970" y="14752"/>
                    <a:pt x="37896" y="15935"/>
                  </a:cubicBezTo>
                  <a:cubicBezTo>
                    <a:pt x="37859" y="16379"/>
                    <a:pt x="37896" y="16822"/>
                    <a:pt x="37896" y="17229"/>
                  </a:cubicBezTo>
                  <a:cubicBezTo>
                    <a:pt x="37896" y="17673"/>
                    <a:pt x="37822" y="18116"/>
                    <a:pt x="37711" y="18560"/>
                  </a:cubicBezTo>
                  <a:cubicBezTo>
                    <a:pt x="37489" y="18930"/>
                    <a:pt x="36158" y="19151"/>
                    <a:pt x="35640" y="19225"/>
                  </a:cubicBezTo>
                  <a:cubicBezTo>
                    <a:pt x="34790" y="19299"/>
                    <a:pt x="34162" y="19262"/>
                    <a:pt x="33385" y="19373"/>
                  </a:cubicBezTo>
                  <a:close/>
                  <a:moveTo>
                    <a:pt x="38191" y="3439"/>
                  </a:moveTo>
                  <a:cubicBezTo>
                    <a:pt x="38154" y="3106"/>
                    <a:pt x="38154" y="2699"/>
                    <a:pt x="38117" y="2404"/>
                  </a:cubicBezTo>
                  <a:cubicBezTo>
                    <a:pt x="37933" y="1294"/>
                    <a:pt x="36380" y="1221"/>
                    <a:pt x="35086" y="1073"/>
                  </a:cubicBezTo>
                  <a:cubicBezTo>
                    <a:pt x="33940" y="962"/>
                    <a:pt x="32794" y="888"/>
                    <a:pt x="31648" y="888"/>
                  </a:cubicBezTo>
                  <a:cubicBezTo>
                    <a:pt x="27988" y="888"/>
                    <a:pt x="24253" y="703"/>
                    <a:pt x="21074" y="1184"/>
                  </a:cubicBezTo>
                  <a:cubicBezTo>
                    <a:pt x="19743" y="1405"/>
                    <a:pt x="18338" y="1553"/>
                    <a:pt x="17636" y="2182"/>
                  </a:cubicBezTo>
                  <a:cubicBezTo>
                    <a:pt x="17451" y="2847"/>
                    <a:pt x="17266" y="3550"/>
                    <a:pt x="17155" y="4289"/>
                  </a:cubicBezTo>
                  <a:cubicBezTo>
                    <a:pt x="16970" y="5029"/>
                    <a:pt x="16896" y="5842"/>
                    <a:pt x="16933" y="6655"/>
                  </a:cubicBezTo>
                  <a:cubicBezTo>
                    <a:pt x="17007" y="7062"/>
                    <a:pt x="17192" y="7469"/>
                    <a:pt x="17229" y="7949"/>
                  </a:cubicBezTo>
                  <a:cubicBezTo>
                    <a:pt x="17340" y="9354"/>
                    <a:pt x="17303" y="10833"/>
                    <a:pt x="17340" y="12349"/>
                  </a:cubicBezTo>
                  <a:lnTo>
                    <a:pt x="19188" y="12349"/>
                  </a:lnTo>
                  <a:cubicBezTo>
                    <a:pt x="20039" y="11387"/>
                    <a:pt x="20963" y="10463"/>
                    <a:pt x="21702" y="9465"/>
                  </a:cubicBezTo>
                  <a:cubicBezTo>
                    <a:pt x="21924" y="9169"/>
                    <a:pt x="22183" y="8615"/>
                    <a:pt x="22627" y="8652"/>
                  </a:cubicBezTo>
                  <a:cubicBezTo>
                    <a:pt x="22701" y="9058"/>
                    <a:pt x="22294" y="9317"/>
                    <a:pt x="22072" y="9650"/>
                  </a:cubicBezTo>
                  <a:cubicBezTo>
                    <a:pt x="21481" y="10463"/>
                    <a:pt x="20741" y="11203"/>
                    <a:pt x="20113" y="11942"/>
                  </a:cubicBezTo>
                  <a:cubicBezTo>
                    <a:pt x="20002" y="12053"/>
                    <a:pt x="19817" y="12164"/>
                    <a:pt x="19817" y="12349"/>
                  </a:cubicBezTo>
                  <a:cubicBezTo>
                    <a:pt x="22627" y="12090"/>
                    <a:pt x="25363" y="11868"/>
                    <a:pt x="28505" y="11868"/>
                  </a:cubicBezTo>
                  <a:cubicBezTo>
                    <a:pt x="29171" y="11905"/>
                    <a:pt x="29836" y="11905"/>
                    <a:pt x="30465" y="11868"/>
                  </a:cubicBezTo>
                  <a:cubicBezTo>
                    <a:pt x="30760" y="11720"/>
                    <a:pt x="31019" y="11498"/>
                    <a:pt x="31241" y="11277"/>
                  </a:cubicBezTo>
                  <a:cubicBezTo>
                    <a:pt x="32646" y="9983"/>
                    <a:pt x="34088" y="8837"/>
                    <a:pt x="35345" y="7543"/>
                  </a:cubicBezTo>
                  <a:cubicBezTo>
                    <a:pt x="35530" y="7358"/>
                    <a:pt x="35677" y="6914"/>
                    <a:pt x="36047" y="6988"/>
                  </a:cubicBezTo>
                  <a:cubicBezTo>
                    <a:pt x="36158" y="7284"/>
                    <a:pt x="35899" y="7543"/>
                    <a:pt x="35751" y="7727"/>
                  </a:cubicBezTo>
                  <a:cubicBezTo>
                    <a:pt x="34457" y="9095"/>
                    <a:pt x="32868" y="10315"/>
                    <a:pt x="31537" y="11535"/>
                  </a:cubicBezTo>
                  <a:cubicBezTo>
                    <a:pt x="31463" y="11609"/>
                    <a:pt x="31241" y="11683"/>
                    <a:pt x="31315" y="11831"/>
                  </a:cubicBezTo>
                  <a:cubicBezTo>
                    <a:pt x="33496" y="11831"/>
                    <a:pt x="35751" y="11868"/>
                    <a:pt x="37785" y="11646"/>
                  </a:cubicBezTo>
                  <a:cubicBezTo>
                    <a:pt x="38044" y="9243"/>
                    <a:pt x="38413" y="6286"/>
                    <a:pt x="38191" y="3439"/>
                  </a:cubicBezTo>
                  <a:close/>
                  <a:moveTo>
                    <a:pt x="11720" y="3661"/>
                  </a:moveTo>
                  <a:cubicBezTo>
                    <a:pt x="11240" y="3772"/>
                    <a:pt x="10833" y="3993"/>
                    <a:pt x="10352" y="4104"/>
                  </a:cubicBezTo>
                  <a:cubicBezTo>
                    <a:pt x="10205" y="4770"/>
                    <a:pt x="10131" y="5583"/>
                    <a:pt x="9946" y="6249"/>
                  </a:cubicBezTo>
                  <a:cubicBezTo>
                    <a:pt x="10870" y="6175"/>
                    <a:pt x="11831" y="6138"/>
                    <a:pt x="12719" y="6027"/>
                  </a:cubicBezTo>
                  <a:cubicBezTo>
                    <a:pt x="12423" y="5213"/>
                    <a:pt x="12090" y="4437"/>
                    <a:pt x="11720" y="3661"/>
                  </a:cubicBezTo>
                  <a:close/>
                  <a:moveTo>
                    <a:pt x="13236" y="6988"/>
                  </a:moveTo>
                  <a:cubicBezTo>
                    <a:pt x="13088" y="6877"/>
                    <a:pt x="12903" y="6803"/>
                    <a:pt x="12719" y="6840"/>
                  </a:cubicBezTo>
                  <a:cubicBezTo>
                    <a:pt x="10722" y="7062"/>
                    <a:pt x="7801" y="6988"/>
                    <a:pt x="6249" y="7764"/>
                  </a:cubicBezTo>
                  <a:cubicBezTo>
                    <a:pt x="6138" y="9465"/>
                    <a:pt x="5953" y="11092"/>
                    <a:pt x="5805" y="12792"/>
                  </a:cubicBezTo>
                  <a:cubicBezTo>
                    <a:pt x="6323" y="12681"/>
                    <a:pt x="6877" y="12608"/>
                    <a:pt x="7395" y="12608"/>
                  </a:cubicBezTo>
                  <a:cubicBezTo>
                    <a:pt x="7469" y="11905"/>
                    <a:pt x="7543" y="11166"/>
                    <a:pt x="7654" y="10463"/>
                  </a:cubicBezTo>
                  <a:cubicBezTo>
                    <a:pt x="7654" y="10204"/>
                    <a:pt x="7691" y="9983"/>
                    <a:pt x="7728" y="9724"/>
                  </a:cubicBezTo>
                  <a:cubicBezTo>
                    <a:pt x="7875" y="9465"/>
                    <a:pt x="8652" y="9206"/>
                    <a:pt x="9022" y="9058"/>
                  </a:cubicBezTo>
                  <a:cubicBezTo>
                    <a:pt x="9465" y="8873"/>
                    <a:pt x="9946" y="8726"/>
                    <a:pt x="10463" y="8615"/>
                  </a:cubicBezTo>
                  <a:cubicBezTo>
                    <a:pt x="11868" y="8171"/>
                    <a:pt x="13347" y="7949"/>
                    <a:pt x="14826" y="7949"/>
                  </a:cubicBezTo>
                  <a:cubicBezTo>
                    <a:pt x="15454" y="8984"/>
                    <a:pt x="15380" y="10722"/>
                    <a:pt x="15417" y="12312"/>
                  </a:cubicBezTo>
                  <a:lnTo>
                    <a:pt x="16637" y="12312"/>
                  </a:lnTo>
                  <a:cubicBezTo>
                    <a:pt x="16490" y="10500"/>
                    <a:pt x="16711" y="8319"/>
                    <a:pt x="16231" y="6877"/>
                  </a:cubicBezTo>
                  <a:cubicBezTo>
                    <a:pt x="15417" y="6766"/>
                    <a:pt x="13902" y="6655"/>
                    <a:pt x="13236" y="6988"/>
                  </a:cubicBezTo>
                  <a:close/>
                  <a:moveTo>
                    <a:pt x="12830" y="8873"/>
                  </a:moveTo>
                  <a:cubicBezTo>
                    <a:pt x="12349" y="9724"/>
                    <a:pt x="11683" y="10685"/>
                    <a:pt x="11240" y="11535"/>
                  </a:cubicBezTo>
                  <a:cubicBezTo>
                    <a:pt x="11129" y="11720"/>
                    <a:pt x="11092" y="12090"/>
                    <a:pt x="10722" y="12016"/>
                  </a:cubicBezTo>
                  <a:cubicBezTo>
                    <a:pt x="10611" y="11720"/>
                    <a:pt x="10833" y="11461"/>
                    <a:pt x="10981" y="11240"/>
                  </a:cubicBezTo>
                  <a:cubicBezTo>
                    <a:pt x="11388" y="10463"/>
                    <a:pt x="11868" y="9724"/>
                    <a:pt x="12275" y="9021"/>
                  </a:cubicBezTo>
                  <a:cubicBezTo>
                    <a:pt x="11831" y="9095"/>
                    <a:pt x="11314" y="9206"/>
                    <a:pt x="10833" y="9317"/>
                  </a:cubicBezTo>
                  <a:cubicBezTo>
                    <a:pt x="10426" y="10130"/>
                    <a:pt x="9872" y="10907"/>
                    <a:pt x="9169" y="11498"/>
                  </a:cubicBezTo>
                  <a:cubicBezTo>
                    <a:pt x="8800" y="11240"/>
                    <a:pt x="9428" y="10685"/>
                    <a:pt x="9613" y="10389"/>
                  </a:cubicBezTo>
                  <a:cubicBezTo>
                    <a:pt x="9872" y="10130"/>
                    <a:pt x="10094" y="9798"/>
                    <a:pt x="10316" y="9465"/>
                  </a:cubicBezTo>
                  <a:cubicBezTo>
                    <a:pt x="9613" y="9613"/>
                    <a:pt x="8985" y="9872"/>
                    <a:pt x="8393" y="10241"/>
                  </a:cubicBezTo>
                  <a:cubicBezTo>
                    <a:pt x="8393" y="11092"/>
                    <a:pt x="8134" y="11720"/>
                    <a:pt x="8171" y="12645"/>
                  </a:cubicBezTo>
                  <a:cubicBezTo>
                    <a:pt x="9428" y="12645"/>
                    <a:pt x="11018" y="12349"/>
                    <a:pt x="12608" y="12423"/>
                  </a:cubicBezTo>
                  <a:cubicBezTo>
                    <a:pt x="12645" y="12423"/>
                    <a:pt x="12571" y="12201"/>
                    <a:pt x="12645" y="12127"/>
                  </a:cubicBezTo>
                  <a:cubicBezTo>
                    <a:pt x="12830" y="11905"/>
                    <a:pt x="12977" y="11683"/>
                    <a:pt x="13162" y="11424"/>
                  </a:cubicBezTo>
                  <a:cubicBezTo>
                    <a:pt x="13310" y="11166"/>
                    <a:pt x="13458" y="10870"/>
                    <a:pt x="13828" y="10870"/>
                  </a:cubicBezTo>
                  <a:cubicBezTo>
                    <a:pt x="13828" y="10907"/>
                    <a:pt x="13902" y="10907"/>
                    <a:pt x="13902" y="10981"/>
                  </a:cubicBezTo>
                  <a:cubicBezTo>
                    <a:pt x="13717" y="11572"/>
                    <a:pt x="13199" y="11868"/>
                    <a:pt x="12977" y="12423"/>
                  </a:cubicBezTo>
                  <a:lnTo>
                    <a:pt x="13384" y="12423"/>
                  </a:lnTo>
                  <a:cubicBezTo>
                    <a:pt x="13680" y="12016"/>
                    <a:pt x="13791" y="11424"/>
                    <a:pt x="14308" y="11277"/>
                  </a:cubicBezTo>
                  <a:cubicBezTo>
                    <a:pt x="14567" y="11683"/>
                    <a:pt x="13939" y="12053"/>
                    <a:pt x="13828" y="12423"/>
                  </a:cubicBezTo>
                  <a:cubicBezTo>
                    <a:pt x="14087" y="12460"/>
                    <a:pt x="14382" y="12460"/>
                    <a:pt x="14641" y="12386"/>
                  </a:cubicBezTo>
                  <a:cubicBezTo>
                    <a:pt x="14641" y="11092"/>
                    <a:pt x="14641" y="9761"/>
                    <a:pt x="14308" y="8763"/>
                  </a:cubicBezTo>
                  <a:cubicBezTo>
                    <a:pt x="13828" y="8726"/>
                    <a:pt x="13310" y="8763"/>
                    <a:pt x="12830" y="8873"/>
                  </a:cubicBezTo>
                  <a:close/>
                  <a:moveTo>
                    <a:pt x="33274" y="14197"/>
                  </a:moveTo>
                  <a:cubicBezTo>
                    <a:pt x="29688" y="14530"/>
                    <a:pt x="25954" y="14049"/>
                    <a:pt x="22257" y="14308"/>
                  </a:cubicBezTo>
                  <a:cubicBezTo>
                    <a:pt x="20704" y="14493"/>
                    <a:pt x="19188" y="14567"/>
                    <a:pt x="17636" y="14530"/>
                  </a:cubicBezTo>
                  <a:cubicBezTo>
                    <a:pt x="17636" y="15565"/>
                    <a:pt x="17562" y="16637"/>
                    <a:pt x="17451" y="17709"/>
                  </a:cubicBezTo>
                  <a:lnTo>
                    <a:pt x="18153" y="17709"/>
                  </a:lnTo>
                  <a:cubicBezTo>
                    <a:pt x="18671" y="17081"/>
                    <a:pt x="19078" y="16416"/>
                    <a:pt x="19410" y="15713"/>
                  </a:cubicBezTo>
                  <a:cubicBezTo>
                    <a:pt x="19521" y="15528"/>
                    <a:pt x="19669" y="15195"/>
                    <a:pt x="19965" y="15269"/>
                  </a:cubicBezTo>
                  <a:cubicBezTo>
                    <a:pt x="20039" y="15713"/>
                    <a:pt x="19669" y="16120"/>
                    <a:pt x="19447" y="16489"/>
                  </a:cubicBezTo>
                  <a:cubicBezTo>
                    <a:pt x="19225" y="16859"/>
                    <a:pt x="18967" y="17340"/>
                    <a:pt x="18708" y="17673"/>
                  </a:cubicBezTo>
                  <a:lnTo>
                    <a:pt x="19595" y="17673"/>
                  </a:lnTo>
                  <a:cubicBezTo>
                    <a:pt x="19743" y="17303"/>
                    <a:pt x="20002" y="16933"/>
                    <a:pt x="20187" y="16526"/>
                  </a:cubicBezTo>
                  <a:cubicBezTo>
                    <a:pt x="20372" y="16120"/>
                    <a:pt x="20482" y="15602"/>
                    <a:pt x="20963" y="15565"/>
                  </a:cubicBezTo>
                  <a:cubicBezTo>
                    <a:pt x="20963" y="15602"/>
                    <a:pt x="21037" y="15602"/>
                    <a:pt x="21037" y="15676"/>
                  </a:cubicBezTo>
                  <a:cubicBezTo>
                    <a:pt x="20926" y="16009"/>
                    <a:pt x="20704" y="16342"/>
                    <a:pt x="20556" y="16674"/>
                  </a:cubicBezTo>
                  <a:cubicBezTo>
                    <a:pt x="20409" y="17007"/>
                    <a:pt x="20187" y="17340"/>
                    <a:pt x="20039" y="17673"/>
                  </a:cubicBezTo>
                  <a:lnTo>
                    <a:pt x="20963" y="17673"/>
                  </a:lnTo>
                  <a:cubicBezTo>
                    <a:pt x="21111" y="17229"/>
                    <a:pt x="21296" y="16822"/>
                    <a:pt x="21555" y="16416"/>
                  </a:cubicBezTo>
                  <a:cubicBezTo>
                    <a:pt x="21739" y="16046"/>
                    <a:pt x="21924" y="15454"/>
                    <a:pt x="22368" y="15454"/>
                  </a:cubicBezTo>
                  <a:cubicBezTo>
                    <a:pt x="22516" y="15750"/>
                    <a:pt x="22220" y="16009"/>
                    <a:pt x="22072" y="16231"/>
                  </a:cubicBezTo>
                  <a:cubicBezTo>
                    <a:pt x="21850" y="16711"/>
                    <a:pt x="21629" y="17229"/>
                    <a:pt x="21333" y="17673"/>
                  </a:cubicBezTo>
                  <a:cubicBezTo>
                    <a:pt x="22738" y="17746"/>
                    <a:pt x="24180" y="17820"/>
                    <a:pt x="25695" y="17783"/>
                  </a:cubicBezTo>
                  <a:cubicBezTo>
                    <a:pt x="25769" y="17746"/>
                    <a:pt x="25510" y="17709"/>
                    <a:pt x="25584" y="17525"/>
                  </a:cubicBezTo>
                  <a:cubicBezTo>
                    <a:pt x="25769" y="17155"/>
                    <a:pt x="26028" y="16674"/>
                    <a:pt x="26287" y="16194"/>
                  </a:cubicBezTo>
                  <a:cubicBezTo>
                    <a:pt x="26472" y="15824"/>
                    <a:pt x="26767" y="15011"/>
                    <a:pt x="27211" y="15380"/>
                  </a:cubicBezTo>
                  <a:cubicBezTo>
                    <a:pt x="26731" y="16194"/>
                    <a:pt x="26324" y="17081"/>
                    <a:pt x="25769" y="17857"/>
                  </a:cubicBezTo>
                  <a:cubicBezTo>
                    <a:pt x="26250" y="17894"/>
                    <a:pt x="26731" y="17894"/>
                    <a:pt x="27211" y="17894"/>
                  </a:cubicBezTo>
                  <a:cubicBezTo>
                    <a:pt x="27396" y="17709"/>
                    <a:pt x="27581" y="17562"/>
                    <a:pt x="27803" y="17451"/>
                  </a:cubicBezTo>
                  <a:cubicBezTo>
                    <a:pt x="27766" y="17377"/>
                    <a:pt x="27766" y="17266"/>
                    <a:pt x="27766" y="17155"/>
                  </a:cubicBezTo>
                  <a:cubicBezTo>
                    <a:pt x="28246" y="16600"/>
                    <a:pt x="28320" y="15639"/>
                    <a:pt x="28986" y="15306"/>
                  </a:cubicBezTo>
                  <a:cubicBezTo>
                    <a:pt x="29245" y="15565"/>
                    <a:pt x="28875" y="15972"/>
                    <a:pt x="28727" y="16268"/>
                  </a:cubicBezTo>
                  <a:cubicBezTo>
                    <a:pt x="28542" y="16563"/>
                    <a:pt x="28320" y="17007"/>
                    <a:pt x="28172" y="17303"/>
                  </a:cubicBezTo>
                  <a:cubicBezTo>
                    <a:pt x="28357" y="17229"/>
                    <a:pt x="28579" y="17192"/>
                    <a:pt x="28801" y="17192"/>
                  </a:cubicBezTo>
                  <a:cubicBezTo>
                    <a:pt x="28912" y="16822"/>
                    <a:pt x="29134" y="16416"/>
                    <a:pt x="29355" y="16083"/>
                  </a:cubicBezTo>
                  <a:cubicBezTo>
                    <a:pt x="29540" y="15713"/>
                    <a:pt x="29725" y="15269"/>
                    <a:pt x="30095" y="15085"/>
                  </a:cubicBezTo>
                  <a:cubicBezTo>
                    <a:pt x="30354" y="15454"/>
                    <a:pt x="29947" y="15824"/>
                    <a:pt x="29762" y="16157"/>
                  </a:cubicBezTo>
                  <a:cubicBezTo>
                    <a:pt x="29540" y="16489"/>
                    <a:pt x="29355" y="16822"/>
                    <a:pt x="29245" y="17192"/>
                  </a:cubicBezTo>
                  <a:cubicBezTo>
                    <a:pt x="29466" y="17192"/>
                    <a:pt x="29688" y="17192"/>
                    <a:pt x="29910" y="17229"/>
                  </a:cubicBezTo>
                  <a:cubicBezTo>
                    <a:pt x="30206" y="16674"/>
                    <a:pt x="30575" y="16046"/>
                    <a:pt x="30834" y="15528"/>
                  </a:cubicBezTo>
                  <a:cubicBezTo>
                    <a:pt x="30945" y="15343"/>
                    <a:pt x="30982" y="14974"/>
                    <a:pt x="31315" y="15048"/>
                  </a:cubicBezTo>
                  <a:cubicBezTo>
                    <a:pt x="31426" y="15454"/>
                    <a:pt x="31093" y="15861"/>
                    <a:pt x="30908" y="16194"/>
                  </a:cubicBezTo>
                  <a:cubicBezTo>
                    <a:pt x="30723" y="16563"/>
                    <a:pt x="30502" y="16933"/>
                    <a:pt x="30317" y="17303"/>
                  </a:cubicBezTo>
                  <a:cubicBezTo>
                    <a:pt x="30612" y="17451"/>
                    <a:pt x="30908" y="17525"/>
                    <a:pt x="31241" y="17525"/>
                  </a:cubicBezTo>
                  <a:cubicBezTo>
                    <a:pt x="31241" y="16933"/>
                    <a:pt x="31611" y="16526"/>
                    <a:pt x="31869" y="16046"/>
                  </a:cubicBezTo>
                  <a:cubicBezTo>
                    <a:pt x="32128" y="15602"/>
                    <a:pt x="32202" y="15159"/>
                    <a:pt x="32572" y="15011"/>
                  </a:cubicBezTo>
                  <a:cubicBezTo>
                    <a:pt x="32905" y="15380"/>
                    <a:pt x="32424" y="15787"/>
                    <a:pt x="32239" y="16120"/>
                  </a:cubicBezTo>
                  <a:cubicBezTo>
                    <a:pt x="31943" y="16637"/>
                    <a:pt x="31685" y="17155"/>
                    <a:pt x="31500" y="17673"/>
                  </a:cubicBezTo>
                  <a:cubicBezTo>
                    <a:pt x="31832" y="17820"/>
                    <a:pt x="32054" y="17746"/>
                    <a:pt x="32461" y="17968"/>
                  </a:cubicBezTo>
                  <a:cubicBezTo>
                    <a:pt x="32646" y="18079"/>
                    <a:pt x="32831" y="18560"/>
                    <a:pt x="33016" y="18597"/>
                  </a:cubicBezTo>
                  <a:cubicBezTo>
                    <a:pt x="33311" y="18634"/>
                    <a:pt x="33607" y="18634"/>
                    <a:pt x="33903" y="18560"/>
                  </a:cubicBezTo>
                  <a:cubicBezTo>
                    <a:pt x="34938" y="18523"/>
                    <a:pt x="36010" y="18338"/>
                    <a:pt x="37045" y="18042"/>
                  </a:cubicBezTo>
                  <a:cubicBezTo>
                    <a:pt x="37119" y="17229"/>
                    <a:pt x="37156" y="16379"/>
                    <a:pt x="37156" y="15528"/>
                  </a:cubicBezTo>
                  <a:cubicBezTo>
                    <a:pt x="36639" y="16009"/>
                    <a:pt x="36528" y="16896"/>
                    <a:pt x="35936" y="17229"/>
                  </a:cubicBezTo>
                  <a:cubicBezTo>
                    <a:pt x="35677" y="16896"/>
                    <a:pt x="36084" y="16452"/>
                    <a:pt x="36269" y="16120"/>
                  </a:cubicBezTo>
                  <a:cubicBezTo>
                    <a:pt x="36454" y="15750"/>
                    <a:pt x="36713" y="15417"/>
                    <a:pt x="37008" y="15122"/>
                  </a:cubicBezTo>
                  <a:cubicBezTo>
                    <a:pt x="37082" y="15011"/>
                    <a:pt x="37193" y="15195"/>
                    <a:pt x="37267" y="15085"/>
                  </a:cubicBezTo>
                  <a:cubicBezTo>
                    <a:pt x="37304" y="14641"/>
                    <a:pt x="37378" y="14197"/>
                    <a:pt x="37452" y="13791"/>
                  </a:cubicBezTo>
                  <a:cubicBezTo>
                    <a:pt x="35714" y="13569"/>
                    <a:pt x="34605" y="14086"/>
                    <a:pt x="33274" y="14197"/>
                  </a:cubicBezTo>
                  <a:close/>
                  <a:moveTo>
                    <a:pt x="2441" y="15011"/>
                  </a:moveTo>
                  <a:cubicBezTo>
                    <a:pt x="2108" y="15011"/>
                    <a:pt x="1738" y="14937"/>
                    <a:pt x="1443" y="15011"/>
                  </a:cubicBezTo>
                  <a:cubicBezTo>
                    <a:pt x="1258" y="15011"/>
                    <a:pt x="1110" y="15195"/>
                    <a:pt x="888" y="15122"/>
                  </a:cubicBezTo>
                  <a:cubicBezTo>
                    <a:pt x="666" y="16342"/>
                    <a:pt x="888" y="17599"/>
                    <a:pt x="1480" y="18671"/>
                  </a:cubicBezTo>
                  <a:cubicBezTo>
                    <a:pt x="3624" y="18782"/>
                    <a:pt x="5953" y="18708"/>
                    <a:pt x="8134" y="18782"/>
                  </a:cubicBezTo>
                  <a:cubicBezTo>
                    <a:pt x="8467" y="17746"/>
                    <a:pt x="9169" y="16970"/>
                    <a:pt x="9687" y="16120"/>
                  </a:cubicBezTo>
                  <a:cubicBezTo>
                    <a:pt x="9798" y="15935"/>
                    <a:pt x="9983" y="15343"/>
                    <a:pt x="10352" y="15676"/>
                  </a:cubicBezTo>
                  <a:cubicBezTo>
                    <a:pt x="10389" y="15972"/>
                    <a:pt x="10094" y="15972"/>
                    <a:pt x="10057" y="16268"/>
                  </a:cubicBezTo>
                  <a:cubicBezTo>
                    <a:pt x="10316" y="16194"/>
                    <a:pt x="10611" y="16120"/>
                    <a:pt x="10870" y="16083"/>
                  </a:cubicBezTo>
                  <a:cubicBezTo>
                    <a:pt x="11055" y="15935"/>
                    <a:pt x="11018" y="15528"/>
                    <a:pt x="11388" y="15528"/>
                  </a:cubicBezTo>
                  <a:cubicBezTo>
                    <a:pt x="11646" y="15639"/>
                    <a:pt x="11314" y="16009"/>
                    <a:pt x="11462" y="16046"/>
                  </a:cubicBezTo>
                  <a:lnTo>
                    <a:pt x="12497" y="16046"/>
                  </a:lnTo>
                  <a:cubicBezTo>
                    <a:pt x="12719" y="15861"/>
                    <a:pt x="12756" y="15306"/>
                    <a:pt x="13051" y="15380"/>
                  </a:cubicBezTo>
                  <a:cubicBezTo>
                    <a:pt x="13384" y="15417"/>
                    <a:pt x="13088" y="15861"/>
                    <a:pt x="12977" y="16083"/>
                  </a:cubicBezTo>
                  <a:cubicBezTo>
                    <a:pt x="13310" y="16083"/>
                    <a:pt x="13606" y="16120"/>
                    <a:pt x="13902" y="16231"/>
                  </a:cubicBezTo>
                  <a:cubicBezTo>
                    <a:pt x="14087" y="15898"/>
                    <a:pt x="14050" y="15380"/>
                    <a:pt x="14456" y="15306"/>
                  </a:cubicBezTo>
                  <a:cubicBezTo>
                    <a:pt x="14752" y="15602"/>
                    <a:pt x="14345" y="16083"/>
                    <a:pt x="14234" y="16379"/>
                  </a:cubicBezTo>
                  <a:cubicBezTo>
                    <a:pt x="14345" y="16563"/>
                    <a:pt x="14678" y="16896"/>
                    <a:pt x="14752" y="16859"/>
                  </a:cubicBezTo>
                  <a:cubicBezTo>
                    <a:pt x="14937" y="16563"/>
                    <a:pt x="15196" y="16083"/>
                    <a:pt x="15344" y="15750"/>
                  </a:cubicBezTo>
                  <a:cubicBezTo>
                    <a:pt x="15380" y="15602"/>
                    <a:pt x="15344" y="15306"/>
                    <a:pt x="15602" y="15306"/>
                  </a:cubicBezTo>
                  <a:cubicBezTo>
                    <a:pt x="16009" y="15343"/>
                    <a:pt x="15639" y="15972"/>
                    <a:pt x="15565" y="16120"/>
                  </a:cubicBezTo>
                  <a:cubicBezTo>
                    <a:pt x="15417" y="16416"/>
                    <a:pt x="15307" y="16748"/>
                    <a:pt x="15196" y="17044"/>
                  </a:cubicBezTo>
                  <a:cubicBezTo>
                    <a:pt x="15196" y="17192"/>
                    <a:pt x="15048" y="17155"/>
                    <a:pt x="15011" y="17229"/>
                  </a:cubicBezTo>
                  <a:cubicBezTo>
                    <a:pt x="15565" y="17340"/>
                    <a:pt x="15380" y="18153"/>
                    <a:pt x="16083" y="18153"/>
                  </a:cubicBezTo>
                  <a:cubicBezTo>
                    <a:pt x="16009" y="17636"/>
                    <a:pt x="16490" y="16896"/>
                    <a:pt x="16785" y="16416"/>
                  </a:cubicBezTo>
                  <a:cubicBezTo>
                    <a:pt x="16896" y="15787"/>
                    <a:pt x="16896" y="15159"/>
                    <a:pt x="16785" y="14530"/>
                  </a:cubicBezTo>
                  <a:cubicBezTo>
                    <a:pt x="12127" y="14678"/>
                    <a:pt x="7025" y="14715"/>
                    <a:pt x="2441" y="15011"/>
                  </a:cubicBezTo>
                  <a:close/>
                  <a:moveTo>
                    <a:pt x="12275" y="16711"/>
                  </a:moveTo>
                  <a:cubicBezTo>
                    <a:pt x="11794" y="16674"/>
                    <a:pt x="11277" y="16674"/>
                    <a:pt x="10796" y="16748"/>
                  </a:cubicBezTo>
                  <a:cubicBezTo>
                    <a:pt x="9909" y="16970"/>
                    <a:pt x="9095" y="18153"/>
                    <a:pt x="8874" y="18966"/>
                  </a:cubicBezTo>
                  <a:cubicBezTo>
                    <a:pt x="8541" y="20260"/>
                    <a:pt x="8874" y="21665"/>
                    <a:pt x="9724" y="22664"/>
                  </a:cubicBezTo>
                  <a:cubicBezTo>
                    <a:pt x="10648" y="23699"/>
                    <a:pt x="12016" y="24179"/>
                    <a:pt x="13384" y="23995"/>
                  </a:cubicBezTo>
                  <a:cubicBezTo>
                    <a:pt x="14493" y="23736"/>
                    <a:pt x="15380" y="22922"/>
                    <a:pt x="15639" y="21813"/>
                  </a:cubicBezTo>
                  <a:cubicBezTo>
                    <a:pt x="15713" y="21517"/>
                    <a:pt x="15713" y="21259"/>
                    <a:pt x="15639" y="20963"/>
                  </a:cubicBezTo>
                  <a:cubicBezTo>
                    <a:pt x="15639" y="21222"/>
                    <a:pt x="15639" y="21481"/>
                    <a:pt x="15417" y="21554"/>
                  </a:cubicBezTo>
                  <a:cubicBezTo>
                    <a:pt x="15196" y="21591"/>
                    <a:pt x="15270" y="21370"/>
                    <a:pt x="15159" y="21370"/>
                  </a:cubicBezTo>
                  <a:cubicBezTo>
                    <a:pt x="15159" y="21665"/>
                    <a:pt x="14863" y="22146"/>
                    <a:pt x="14641" y="21776"/>
                  </a:cubicBezTo>
                  <a:cubicBezTo>
                    <a:pt x="14641" y="21554"/>
                    <a:pt x="14789" y="21370"/>
                    <a:pt x="14826" y="21148"/>
                  </a:cubicBezTo>
                  <a:cubicBezTo>
                    <a:pt x="14900" y="20667"/>
                    <a:pt x="14530" y="19484"/>
                    <a:pt x="14937" y="19521"/>
                  </a:cubicBezTo>
                  <a:cubicBezTo>
                    <a:pt x="15270" y="19558"/>
                    <a:pt x="15159" y="20667"/>
                    <a:pt x="15270" y="21000"/>
                  </a:cubicBezTo>
                  <a:cubicBezTo>
                    <a:pt x="15270" y="20815"/>
                    <a:pt x="15307" y="20704"/>
                    <a:pt x="15454" y="20667"/>
                  </a:cubicBezTo>
                  <a:cubicBezTo>
                    <a:pt x="15602" y="20667"/>
                    <a:pt x="15639" y="20778"/>
                    <a:pt x="15676" y="20889"/>
                  </a:cubicBezTo>
                  <a:cubicBezTo>
                    <a:pt x="15602" y="18449"/>
                    <a:pt x="14493" y="16859"/>
                    <a:pt x="12275" y="16711"/>
                  </a:cubicBezTo>
                  <a:close/>
                  <a:moveTo>
                    <a:pt x="16342" y="18116"/>
                  </a:moveTo>
                  <a:cubicBezTo>
                    <a:pt x="16674" y="18153"/>
                    <a:pt x="16674" y="17636"/>
                    <a:pt x="16674" y="17488"/>
                  </a:cubicBezTo>
                  <a:cubicBezTo>
                    <a:pt x="16564" y="17709"/>
                    <a:pt x="16453" y="17894"/>
                    <a:pt x="16342" y="18116"/>
                  </a:cubicBezTo>
                  <a:close/>
                  <a:moveTo>
                    <a:pt x="28542" y="18005"/>
                  </a:moveTo>
                  <a:cubicBezTo>
                    <a:pt x="26915" y="18560"/>
                    <a:pt x="26065" y="20408"/>
                    <a:pt x="26694" y="21998"/>
                  </a:cubicBezTo>
                  <a:cubicBezTo>
                    <a:pt x="26915" y="22405"/>
                    <a:pt x="27137" y="22774"/>
                    <a:pt x="27433" y="23144"/>
                  </a:cubicBezTo>
                  <a:cubicBezTo>
                    <a:pt x="27951" y="23884"/>
                    <a:pt x="28875" y="24216"/>
                    <a:pt x="29762" y="24068"/>
                  </a:cubicBezTo>
                  <a:cubicBezTo>
                    <a:pt x="30649" y="23958"/>
                    <a:pt x="31906" y="23440"/>
                    <a:pt x="32239" y="22922"/>
                  </a:cubicBezTo>
                  <a:cubicBezTo>
                    <a:pt x="32942" y="21887"/>
                    <a:pt x="33163" y="19891"/>
                    <a:pt x="32165" y="18856"/>
                  </a:cubicBezTo>
                  <a:cubicBezTo>
                    <a:pt x="31759" y="18930"/>
                    <a:pt x="31648" y="18671"/>
                    <a:pt x="31500" y="18486"/>
                  </a:cubicBezTo>
                  <a:cubicBezTo>
                    <a:pt x="30612" y="18338"/>
                    <a:pt x="29614" y="17673"/>
                    <a:pt x="28542" y="180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oogle Shape;2090;p27"/>
          <p:cNvGrpSpPr/>
          <p:nvPr/>
        </p:nvGrpSpPr>
        <p:grpSpPr>
          <a:xfrm rot="715558">
            <a:off x="-365775" y="1744699"/>
            <a:ext cx="1330179" cy="1460473"/>
            <a:chOff x="2949500" y="3052500"/>
            <a:chExt cx="764400" cy="839275"/>
          </a:xfrm>
        </p:grpSpPr>
        <p:sp>
          <p:nvSpPr>
            <p:cNvPr id="2091" name="Google Shape;2091;p27"/>
            <p:cNvSpPr/>
            <p:nvPr/>
          </p:nvSpPr>
          <p:spPr>
            <a:xfrm>
              <a:off x="2949500" y="3052500"/>
              <a:ext cx="764400" cy="839275"/>
            </a:xfrm>
            <a:custGeom>
              <a:avLst/>
              <a:gdLst/>
              <a:ahLst/>
              <a:cxnLst/>
              <a:rect l="l" t="t" r="r" b="b"/>
              <a:pathLst>
                <a:path w="30576" h="33571" extrusionOk="0">
                  <a:moveTo>
                    <a:pt x="19558" y="11129"/>
                  </a:moveTo>
                  <a:cubicBezTo>
                    <a:pt x="18634" y="11536"/>
                    <a:pt x="17229" y="11388"/>
                    <a:pt x="16120" y="11240"/>
                  </a:cubicBezTo>
                  <a:cubicBezTo>
                    <a:pt x="16600" y="11758"/>
                    <a:pt x="17635" y="12053"/>
                    <a:pt x="18190" y="12645"/>
                  </a:cubicBezTo>
                  <a:cubicBezTo>
                    <a:pt x="18892" y="13606"/>
                    <a:pt x="19373" y="14752"/>
                    <a:pt x="19521" y="15935"/>
                  </a:cubicBezTo>
                  <a:cubicBezTo>
                    <a:pt x="19706" y="18782"/>
                    <a:pt x="19706" y="21592"/>
                    <a:pt x="19521" y="24438"/>
                  </a:cubicBezTo>
                  <a:cubicBezTo>
                    <a:pt x="19447" y="26213"/>
                    <a:pt x="19521" y="28173"/>
                    <a:pt x="19225" y="29762"/>
                  </a:cubicBezTo>
                  <a:cubicBezTo>
                    <a:pt x="19151" y="30280"/>
                    <a:pt x="19040" y="30760"/>
                    <a:pt x="18892" y="31241"/>
                  </a:cubicBezTo>
                  <a:cubicBezTo>
                    <a:pt x="18670" y="31722"/>
                    <a:pt x="18375" y="32165"/>
                    <a:pt x="17968" y="32535"/>
                  </a:cubicBezTo>
                  <a:cubicBezTo>
                    <a:pt x="16711" y="33496"/>
                    <a:pt x="14049" y="33570"/>
                    <a:pt x="11720" y="33570"/>
                  </a:cubicBezTo>
                  <a:cubicBezTo>
                    <a:pt x="10093" y="33570"/>
                    <a:pt x="8356" y="33496"/>
                    <a:pt x="6803" y="33385"/>
                  </a:cubicBezTo>
                  <a:cubicBezTo>
                    <a:pt x="5472" y="33311"/>
                    <a:pt x="4141" y="32979"/>
                    <a:pt x="2958" y="32350"/>
                  </a:cubicBezTo>
                  <a:cubicBezTo>
                    <a:pt x="2034" y="31796"/>
                    <a:pt x="1664" y="31019"/>
                    <a:pt x="1553" y="29614"/>
                  </a:cubicBezTo>
                  <a:cubicBezTo>
                    <a:pt x="1516" y="29208"/>
                    <a:pt x="1590" y="28690"/>
                    <a:pt x="1553" y="28209"/>
                  </a:cubicBezTo>
                  <a:cubicBezTo>
                    <a:pt x="1479" y="27174"/>
                    <a:pt x="1257" y="26065"/>
                    <a:pt x="1109" y="24956"/>
                  </a:cubicBezTo>
                  <a:cubicBezTo>
                    <a:pt x="925" y="23847"/>
                    <a:pt x="703" y="22849"/>
                    <a:pt x="518" y="21814"/>
                  </a:cubicBezTo>
                  <a:cubicBezTo>
                    <a:pt x="407" y="20630"/>
                    <a:pt x="333" y="19447"/>
                    <a:pt x="333" y="18264"/>
                  </a:cubicBezTo>
                  <a:cubicBezTo>
                    <a:pt x="296" y="17081"/>
                    <a:pt x="0" y="15935"/>
                    <a:pt x="74" y="14826"/>
                  </a:cubicBezTo>
                  <a:cubicBezTo>
                    <a:pt x="111" y="13976"/>
                    <a:pt x="407" y="13199"/>
                    <a:pt x="925" y="12534"/>
                  </a:cubicBezTo>
                  <a:cubicBezTo>
                    <a:pt x="1331" y="12090"/>
                    <a:pt x="1849" y="11831"/>
                    <a:pt x="2255" y="11277"/>
                  </a:cubicBezTo>
                  <a:cubicBezTo>
                    <a:pt x="2440" y="10981"/>
                    <a:pt x="2588" y="10648"/>
                    <a:pt x="2699" y="10353"/>
                  </a:cubicBezTo>
                  <a:cubicBezTo>
                    <a:pt x="2440" y="9761"/>
                    <a:pt x="2292" y="9133"/>
                    <a:pt x="2255" y="8504"/>
                  </a:cubicBezTo>
                  <a:cubicBezTo>
                    <a:pt x="2182" y="7802"/>
                    <a:pt x="2071" y="7099"/>
                    <a:pt x="2034" y="6471"/>
                  </a:cubicBezTo>
                  <a:cubicBezTo>
                    <a:pt x="1923" y="5140"/>
                    <a:pt x="2145" y="4252"/>
                    <a:pt x="2884" y="3698"/>
                  </a:cubicBezTo>
                  <a:cubicBezTo>
                    <a:pt x="3771" y="3143"/>
                    <a:pt x="4806" y="2774"/>
                    <a:pt x="5842" y="2626"/>
                  </a:cubicBezTo>
                  <a:cubicBezTo>
                    <a:pt x="7025" y="2478"/>
                    <a:pt x="8245" y="2367"/>
                    <a:pt x="9502" y="2293"/>
                  </a:cubicBezTo>
                  <a:cubicBezTo>
                    <a:pt x="10722" y="2219"/>
                    <a:pt x="11979" y="2219"/>
                    <a:pt x="13199" y="2367"/>
                  </a:cubicBezTo>
                  <a:cubicBezTo>
                    <a:pt x="14197" y="2552"/>
                    <a:pt x="15565" y="3032"/>
                    <a:pt x="15787" y="3772"/>
                  </a:cubicBezTo>
                  <a:cubicBezTo>
                    <a:pt x="15787" y="3994"/>
                    <a:pt x="15787" y="4215"/>
                    <a:pt x="15787" y="4437"/>
                  </a:cubicBezTo>
                  <a:cubicBezTo>
                    <a:pt x="15787" y="4733"/>
                    <a:pt x="15898" y="5029"/>
                    <a:pt x="15935" y="5362"/>
                  </a:cubicBezTo>
                  <a:cubicBezTo>
                    <a:pt x="16009" y="6397"/>
                    <a:pt x="16156" y="7913"/>
                    <a:pt x="15861" y="8874"/>
                  </a:cubicBezTo>
                  <a:cubicBezTo>
                    <a:pt x="17118" y="8541"/>
                    <a:pt x="18375" y="8393"/>
                    <a:pt x="19669" y="8430"/>
                  </a:cubicBezTo>
                  <a:cubicBezTo>
                    <a:pt x="19780" y="8171"/>
                    <a:pt x="19632" y="7580"/>
                    <a:pt x="19780" y="7284"/>
                  </a:cubicBezTo>
                  <a:cubicBezTo>
                    <a:pt x="20112" y="7062"/>
                    <a:pt x="20482" y="6840"/>
                    <a:pt x="20889" y="6656"/>
                  </a:cubicBezTo>
                  <a:cubicBezTo>
                    <a:pt x="22663" y="5620"/>
                    <a:pt x="24179" y="4215"/>
                    <a:pt x="25769" y="2958"/>
                  </a:cubicBezTo>
                  <a:cubicBezTo>
                    <a:pt x="26434" y="2441"/>
                    <a:pt x="27100" y="1997"/>
                    <a:pt x="27691" y="1517"/>
                  </a:cubicBezTo>
                  <a:cubicBezTo>
                    <a:pt x="28098" y="1184"/>
                    <a:pt x="28874" y="1"/>
                    <a:pt x="29503" y="223"/>
                  </a:cubicBezTo>
                  <a:cubicBezTo>
                    <a:pt x="29762" y="334"/>
                    <a:pt x="29762" y="777"/>
                    <a:pt x="29836" y="1110"/>
                  </a:cubicBezTo>
                  <a:cubicBezTo>
                    <a:pt x="29984" y="1554"/>
                    <a:pt x="30131" y="2034"/>
                    <a:pt x="30205" y="2478"/>
                  </a:cubicBezTo>
                  <a:cubicBezTo>
                    <a:pt x="30464" y="4105"/>
                    <a:pt x="30575" y="5768"/>
                    <a:pt x="30464" y="7395"/>
                  </a:cubicBezTo>
                  <a:cubicBezTo>
                    <a:pt x="30427" y="7876"/>
                    <a:pt x="30316" y="8393"/>
                    <a:pt x="30168" y="8837"/>
                  </a:cubicBezTo>
                  <a:cubicBezTo>
                    <a:pt x="30057" y="9317"/>
                    <a:pt x="29984" y="9946"/>
                    <a:pt x="29762" y="10168"/>
                  </a:cubicBezTo>
                  <a:cubicBezTo>
                    <a:pt x="29540" y="10390"/>
                    <a:pt x="28246" y="10796"/>
                    <a:pt x="27691" y="10944"/>
                  </a:cubicBezTo>
                  <a:cubicBezTo>
                    <a:pt x="26878" y="11166"/>
                    <a:pt x="26028" y="11277"/>
                    <a:pt x="25325" y="11425"/>
                  </a:cubicBezTo>
                  <a:cubicBezTo>
                    <a:pt x="24512" y="11573"/>
                    <a:pt x="23772" y="11721"/>
                    <a:pt x="22922" y="11831"/>
                  </a:cubicBezTo>
                  <a:cubicBezTo>
                    <a:pt x="21813" y="11868"/>
                    <a:pt x="19817" y="12127"/>
                    <a:pt x="19558" y="11129"/>
                  </a:cubicBezTo>
                  <a:close/>
                  <a:moveTo>
                    <a:pt x="29503" y="8615"/>
                  </a:moveTo>
                  <a:cubicBezTo>
                    <a:pt x="30020" y="6471"/>
                    <a:pt x="29836" y="2995"/>
                    <a:pt x="29133" y="1258"/>
                  </a:cubicBezTo>
                  <a:cubicBezTo>
                    <a:pt x="29133" y="1221"/>
                    <a:pt x="29133" y="1221"/>
                    <a:pt x="29096" y="1221"/>
                  </a:cubicBezTo>
                  <a:cubicBezTo>
                    <a:pt x="29059" y="1221"/>
                    <a:pt x="28985" y="1295"/>
                    <a:pt x="28985" y="1332"/>
                  </a:cubicBezTo>
                  <a:cubicBezTo>
                    <a:pt x="28172" y="2071"/>
                    <a:pt x="27285" y="2774"/>
                    <a:pt x="26397" y="3402"/>
                  </a:cubicBezTo>
                  <a:cubicBezTo>
                    <a:pt x="24475" y="4844"/>
                    <a:pt x="22626" y="6619"/>
                    <a:pt x="20482" y="7728"/>
                  </a:cubicBezTo>
                  <a:cubicBezTo>
                    <a:pt x="20445" y="8467"/>
                    <a:pt x="20445" y="9207"/>
                    <a:pt x="20556" y="9909"/>
                  </a:cubicBezTo>
                  <a:cubicBezTo>
                    <a:pt x="20778" y="9613"/>
                    <a:pt x="20556" y="8948"/>
                    <a:pt x="21148" y="8985"/>
                  </a:cubicBezTo>
                  <a:cubicBezTo>
                    <a:pt x="21702" y="9022"/>
                    <a:pt x="21517" y="10057"/>
                    <a:pt x="21258" y="10390"/>
                  </a:cubicBezTo>
                  <a:cubicBezTo>
                    <a:pt x="20963" y="10685"/>
                    <a:pt x="20556" y="10648"/>
                    <a:pt x="20371" y="10944"/>
                  </a:cubicBezTo>
                  <a:cubicBezTo>
                    <a:pt x="20889" y="11129"/>
                    <a:pt x="21443" y="11203"/>
                    <a:pt x="21998" y="11092"/>
                  </a:cubicBezTo>
                  <a:cubicBezTo>
                    <a:pt x="22663" y="11018"/>
                    <a:pt x="23440" y="10907"/>
                    <a:pt x="23994" y="10833"/>
                  </a:cubicBezTo>
                  <a:cubicBezTo>
                    <a:pt x="24031" y="10759"/>
                    <a:pt x="23846" y="10648"/>
                    <a:pt x="23920" y="10501"/>
                  </a:cubicBezTo>
                  <a:cubicBezTo>
                    <a:pt x="24142" y="9872"/>
                    <a:pt x="24290" y="9244"/>
                    <a:pt x="24401" y="8615"/>
                  </a:cubicBezTo>
                  <a:cubicBezTo>
                    <a:pt x="24401" y="8467"/>
                    <a:pt x="24290" y="7765"/>
                    <a:pt x="24623" y="7802"/>
                  </a:cubicBezTo>
                  <a:cubicBezTo>
                    <a:pt x="24882" y="7802"/>
                    <a:pt x="24845" y="8430"/>
                    <a:pt x="24808" y="8652"/>
                  </a:cubicBezTo>
                  <a:cubicBezTo>
                    <a:pt x="24734" y="9354"/>
                    <a:pt x="24401" y="10131"/>
                    <a:pt x="24290" y="10759"/>
                  </a:cubicBezTo>
                  <a:cubicBezTo>
                    <a:pt x="24475" y="10759"/>
                    <a:pt x="24697" y="10722"/>
                    <a:pt x="24882" y="10648"/>
                  </a:cubicBezTo>
                  <a:cubicBezTo>
                    <a:pt x="25029" y="9872"/>
                    <a:pt x="25288" y="8763"/>
                    <a:pt x="25399" y="7802"/>
                  </a:cubicBezTo>
                  <a:cubicBezTo>
                    <a:pt x="25436" y="7506"/>
                    <a:pt x="25362" y="6988"/>
                    <a:pt x="25806" y="6988"/>
                  </a:cubicBezTo>
                  <a:cubicBezTo>
                    <a:pt x="25991" y="7210"/>
                    <a:pt x="25843" y="7543"/>
                    <a:pt x="25806" y="7839"/>
                  </a:cubicBezTo>
                  <a:cubicBezTo>
                    <a:pt x="25695" y="8763"/>
                    <a:pt x="25510" y="9687"/>
                    <a:pt x="25251" y="10574"/>
                  </a:cubicBezTo>
                  <a:cubicBezTo>
                    <a:pt x="25547" y="10574"/>
                    <a:pt x="25769" y="10464"/>
                    <a:pt x="26065" y="10464"/>
                  </a:cubicBezTo>
                  <a:cubicBezTo>
                    <a:pt x="26249" y="9613"/>
                    <a:pt x="26397" y="8763"/>
                    <a:pt x="26508" y="7913"/>
                  </a:cubicBezTo>
                  <a:cubicBezTo>
                    <a:pt x="26545" y="7321"/>
                    <a:pt x="26323" y="6397"/>
                    <a:pt x="26730" y="6175"/>
                  </a:cubicBezTo>
                  <a:cubicBezTo>
                    <a:pt x="26989" y="6249"/>
                    <a:pt x="26915" y="6582"/>
                    <a:pt x="26915" y="6840"/>
                  </a:cubicBezTo>
                  <a:cubicBezTo>
                    <a:pt x="26915" y="8023"/>
                    <a:pt x="26767" y="9207"/>
                    <a:pt x="26508" y="10390"/>
                  </a:cubicBezTo>
                  <a:cubicBezTo>
                    <a:pt x="26730" y="10316"/>
                    <a:pt x="27026" y="10316"/>
                    <a:pt x="27211" y="10242"/>
                  </a:cubicBezTo>
                  <a:cubicBezTo>
                    <a:pt x="27470" y="9096"/>
                    <a:pt x="27617" y="7950"/>
                    <a:pt x="27691" y="6803"/>
                  </a:cubicBezTo>
                  <a:cubicBezTo>
                    <a:pt x="27691" y="6471"/>
                    <a:pt x="27580" y="5509"/>
                    <a:pt x="27839" y="5472"/>
                  </a:cubicBezTo>
                  <a:cubicBezTo>
                    <a:pt x="28246" y="5362"/>
                    <a:pt x="28098" y="6508"/>
                    <a:pt x="28098" y="6729"/>
                  </a:cubicBezTo>
                  <a:cubicBezTo>
                    <a:pt x="28024" y="7986"/>
                    <a:pt x="27802" y="9096"/>
                    <a:pt x="27765" y="10094"/>
                  </a:cubicBezTo>
                  <a:cubicBezTo>
                    <a:pt x="27987" y="9983"/>
                    <a:pt x="28357" y="9983"/>
                    <a:pt x="28542" y="9798"/>
                  </a:cubicBezTo>
                  <a:cubicBezTo>
                    <a:pt x="28653" y="8800"/>
                    <a:pt x="28800" y="7654"/>
                    <a:pt x="28837" y="6545"/>
                  </a:cubicBezTo>
                  <a:cubicBezTo>
                    <a:pt x="28837" y="5990"/>
                    <a:pt x="28727" y="5472"/>
                    <a:pt x="29133" y="5325"/>
                  </a:cubicBezTo>
                  <a:cubicBezTo>
                    <a:pt x="29392" y="5436"/>
                    <a:pt x="29281" y="5731"/>
                    <a:pt x="29244" y="5953"/>
                  </a:cubicBezTo>
                  <a:cubicBezTo>
                    <a:pt x="29244" y="6323"/>
                    <a:pt x="29207" y="6693"/>
                    <a:pt x="29170" y="7099"/>
                  </a:cubicBezTo>
                  <a:cubicBezTo>
                    <a:pt x="29133" y="8023"/>
                    <a:pt x="29059" y="8985"/>
                    <a:pt x="28948" y="9687"/>
                  </a:cubicBezTo>
                  <a:cubicBezTo>
                    <a:pt x="29355" y="9539"/>
                    <a:pt x="29392" y="9022"/>
                    <a:pt x="29503" y="8615"/>
                  </a:cubicBezTo>
                  <a:close/>
                  <a:moveTo>
                    <a:pt x="8023" y="3143"/>
                  </a:moveTo>
                  <a:cubicBezTo>
                    <a:pt x="7542" y="3587"/>
                    <a:pt x="7247" y="4142"/>
                    <a:pt x="6803" y="4622"/>
                  </a:cubicBezTo>
                  <a:cubicBezTo>
                    <a:pt x="6396" y="5140"/>
                    <a:pt x="5879" y="5583"/>
                    <a:pt x="5324" y="5842"/>
                  </a:cubicBezTo>
                  <a:cubicBezTo>
                    <a:pt x="5324" y="5805"/>
                    <a:pt x="5250" y="5805"/>
                    <a:pt x="5250" y="5731"/>
                  </a:cubicBezTo>
                  <a:cubicBezTo>
                    <a:pt x="5250" y="5436"/>
                    <a:pt x="5583" y="5288"/>
                    <a:pt x="5768" y="5103"/>
                  </a:cubicBezTo>
                  <a:cubicBezTo>
                    <a:pt x="6359" y="4548"/>
                    <a:pt x="6914" y="3883"/>
                    <a:pt x="7357" y="3217"/>
                  </a:cubicBezTo>
                  <a:cubicBezTo>
                    <a:pt x="6618" y="3254"/>
                    <a:pt x="5916" y="3402"/>
                    <a:pt x="5213" y="3587"/>
                  </a:cubicBezTo>
                  <a:cubicBezTo>
                    <a:pt x="4400" y="3809"/>
                    <a:pt x="3032" y="4105"/>
                    <a:pt x="2958" y="4881"/>
                  </a:cubicBezTo>
                  <a:cubicBezTo>
                    <a:pt x="2810" y="6064"/>
                    <a:pt x="4437" y="5953"/>
                    <a:pt x="5139" y="5953"/>
                  </a:cubicBezTo>
                  <a:cubicBezTo>
                    <a:pt x="5694" y="5953"/>
                    <a:pt x="6174" y="5953"/>
                    <a:pt x="6618" y="5916"/>
                  </a:cubicBezTo>
                  <a:cubicBezTo>
                    <a:pt x="6692" y="5842"/>
                    <a:pt x="6470" y="5805"/>
                    <a:pt x="6544" y="5620"/>
                  </a:cubicBezTo>
                  <a:cubicBezTo>
                    <a:pt x="6988" y="5177"/>
                    <a:pt x="7173" y="4437"/>
                    <a:pt x="7801" y="4142"/>
                  </a:cubicBezTo>
                  <a:cubicBezTo>
                    <a:pt x="8060" y="4437"/>
                    <a:pt x="7653" y="4807"/>
                    <a:pt x="7468" y="5029"/>
                  </a:cubicBezTo>
                  <a:cubicBezTo>
                    <a:pt x="7247" y="5288"/>
                    <a:pt x="7062" y="5583"/>
                    <a:pt x="6877" y="5842"/>
                  </a:cubicBezTo>
                  <a:cubicBezTo>
                    <a:pt x="8356" y="5805"/>
                    <a:pt x="9650" y="5583"/>
                    <a:pt x="11091" y="5472"/>
                  </a:cubicBezTo>
                  <a:cubicBezTo>
                    <a:pt x="11461" y="5140"/>
                    <a:pt x="11572" y="4548"/>
                    <a:pt x="12164" y="4400"/>
                  </a:cubicBezTo>
                  <a:cubicBezTo>
                    <a:pt x="12201" y="4474"/>
                    <a:pt x="12238" y="4511"/>
                    <a:pt x="12275" y="4585"/>
                  </a:cubicBezTo>
                  <a:cubicBezTo>
                    <a:pt x="12127" y="4918"/>
                    <a:pt x="11831" y="5066"/>
                    <a:pt x="11683" y="5399"/>
                  </a:cubicBezTo>
                  <a:cubicBezTo>
                    <a:pt x="12201" y="5325"/>
                    <a:pt x="12829" y="5177"/>
                    <a:pt x="13458" y="5029"/>
                  </a:cubicBezTo>
                  <a:cubicBezTo>
                    <a:pt x="14049" y="4881"/>
                    <a:pt x="15010" y="4659"/>
                    <a:pt x="15084" y="4068"/>
                  </a:cubicBezTo>
                  <a:cubicBezTo>
                    <a:pt x="14493" y="3291"/>
                    <a:pt x="13236" y="3143"/>
                    <a:pt x="11979" y="2995"/>
                  </a:cubicBezTo>
                  <a:cubicBezTo>
                    <a:pt x="11683" y="3402"/>
                    <a:pt x="11387" y="3809"/>
                    <a:pt x="11091" y="4179"/>
                  </a:cubicBezTo>
                  <a:cubicBezTo>
                    <a:pt x="10796" y="4548"/>
                    <a:pt x="10500" y="5103"/>
                    <a:pt x="9982" y="5177"/>
                  </a:cubicBezTo>
                  <a:cubicBezTo>
                    <a:pt x="9798" y="4955"/>
                    <a:pt x="10093" y="4770"/>
                    <a:pt x="10204" y="4622"/>
                  </a:cubicBezTo>
                  <a:cubicBezTo>
                    <a:pt x="10537" y="4252"/>
                    <a:pt x="10796" y="3883"/>
                    <a:pt x="11091" y="3550"/>
                  </a:cubicBezTo>
                  <a:cubicBezTo>
                    <a:pt x="11202" y="3365"/>
                    <a:pt x="11424" y="3180"/>
                    <a:pt x="11387" y="2995"/>
                  </a:cubicBezTo>
                  <a:cubicBezTo>
                    <a:pt x="11091" y="2995"/>
                    <a:pt x="10870" y="3291"/>
                    <a:pt x="10722" y="3513"/>
                  </a:cubicBezTo>
                  <a:cubicBezTo>
                    <a:pt x="10315" y="3957"/>
                    <a:pt x="9982" y="4326"/>
                    <a:pt x="9576" y="4733"/>
                  </a:cubicBezTo>
                  <a:cubicBezTo>
                    <a:pt x="9465" y="4881"/>
                    <a:pt x="9169" y="5362"/>
                    <a:pt x="8910" y="4955"/>
                  </a:cubicBezTo>
                  <a:cubicBezTo>
                    <a:pt x="9391" y="4252"/>
                    <a:pt x="10130" y="3735"/>
                    <a:pt x="10611" y="2995"/>
                  </a:cubicBezTo>
                  <a:cubicBezTo>
                    <a:pt x="9724" y="3032"/>
                    <a:pt x="8836" y="3069"/>
                    <a:pt x="8023" y="3143"/>
                  </a:cubicBezTo>
                  <a:close/>
                  <a:moveTo>
                    <a:pt x="14752" y="9502"/>
                  </a:moveTo>
                  <a:cubicBezTo>
                    <a:pt x="15454" y="8578"/>
                    <a:pt x="15380" y="6619"/>
                    <a:pt x="15158" y="5214"/>
                  </a:cubicBezTo>
                  <a:cubicBezTo>
                    <a:pt x="14789" y="5399"/>
                    <a:pt x="14419" y="5509"/>
                    <a:pt x="14012" y="5620"/>
                  </a:cubicBezTo>
                  <a:cubicBezTo>
                    <a:pt x="14123" y="6988"/>
                    <a:pt x="14160" y="8319"/>
                    <a:pt x="14123" y="9687"/>
                  </a:cubicBezTo>
                  <a:cubicBezTo>
                    <a:pt x="14345" y="9650"/>
                    <a:pt x="14567" y="9613"/>
                    <a:pt x="14752" y="9502"/>
                  </a:cubicBezTo>
                  <a:close/>
                  <a:moveTo>
                    <a:pt x="13014" y="5879"/>
                  </a:moveTo>
                  <a:cubicBezTo>
                    <a:pt x="13347" y="6988"/>
                    <a:pt x="13310" y="8467"/>
                    <a:pt x="13347" y="9872"/>
                  </a:cubicBezTo>
                  <a:cubicBezTo>
                    <a:pt x="13495" y="9872"/>
                    <a:pt x="13569" y="9798"/>
                    <a:pt x="13716" y="9798"/>
                  </a:cubicBezTo>
                  <a:cubicBezTo>
                    <a:pt x="13716" y="8837"/>
                    <a:pt x="13716" y="7728"/>
                    <a:pt x="13679" y="6803"/>
                  </a:cubicBezTo>
                  <a:cubicBezTo>
                    <a:pt x="13679" y="6471"/>
                    <a:pt x="13790" y="5990"/>
                    <a:pt x="13532" y="5768"/>
                  </a:cubicBezTo>
                  <a:cubicBezTo>
                    <a:pt x="13347" y="5842"/>
                    <a:pt x="13162" y="5879"/>
                    <a:pt x="13014" y="5879"/>
                  </a:cubicBezTo>
                  <a:close/>
                  <a:moveTo>
                    <a:pt x="12385" y="6064"/>
                  </a:moveTo>
                  <a:cubicBezTo>
                    <a:pt x="12422" y="7247"/>
                    <a:pt x="12348" y="8837"/>
                    <a:pt x="12422" y="10094"/>
                  </a:cubicBezTo>
                  <a:cubicBezTo>
                    <a:pt x="12607" y="10094"/>
                    <a:pt x="12718" y="10020"/>
                    <a:pt x="12940" y="10020"/>
                  </a:cubicBezTo>
                  <a:cubicBezTo>
                    <a:pt x="12940" y="8615"/>
                    <a:pt x="12940" y="7136"/>
                    <a:pt x="12607" y="6027"/>
                  </a:cubicBezTo>
                  <a:cubicBezTo>
                    <a:pt x="12570" y="6064"/>
                    <a:pt x="12459" y="6064"/>
                    <a:pt x="12385" y="6064"/>
                  </a:cubicBezTo>
                  <a:close/>
                  <a:moveTo>
                    <a:pt x="11313" y="6249"/>
                  </a:moveTo>
                  <a:cubicBezTo>
                    <a:pt x="11313" y="7469"/>
                    <a:pt x="11313" y="8763"/>
                    <a:pt x="11387" y="9946"/>
                  </a:cubicBezTo>
                  <a:cubicBezTo>
                    <a:pt x="11387" y="10057"/>
                    <a:pt x="11313" y="10131"/>
                    <a:pt x="11239" y="10205"/>
                  </a:cubicBezTo>
                  <a:cubicBezTo>
                    <a:pt x="11498" y="10205"/>
                    <a:pt x="11720" y="10205"/>
                    <a:pt x="11979" y="10168"/>
                  </a:cubicBezTo>
                  <a:cubicBezTo>
                    <a:pt x="12053" y="8874"/>
                    <a:pt x="12053" y="7395"/>
                    <a:pt x="11979" y="6101"/>
                  </a:cubicBezTo>
                  <a:cubicBezTo>
                    <a:pt x="11794" y="6212"/>
                    <a:pt x="11498" y="6175"/>
                    <a:pt x="11313" y="6249"/>
                  </a:cubicBezTo>
                  <a:close/>
                  <a:moveTo>
                    <a:pt x="2847" y="6656"/>
                  </a:moveTo>
                  <a:cubicBezTo>
                    <a:pt x="2884" y="7284"/>
                    <a:pt x="2958" y="8134"/>
                    <a:pt x="3069" y="8837"/>
                  </a:cubicBezTo>
                  <a:cubicBezTo>
                    <a:pt x="3106" y="9244"/>
                    <a:pt x="3180" y="9761"/>
                    <a:pt x="3549" y="9835"/>
                  </a:cubicBezTo>
                  <a:cubicBezTo>
                    <a:pt x="3439" y="8763"/>
                    <a:pt x="3402" y="7617"/>
                    <a:pt x="3291" y="6545"/>
                  </a:cubicBezTo>
                  <a:cubicBezTo>
                    <a:pt x="3106" y="6471"/>
                    <a:pt x="2958" y="6397"/>
                    <a:pt x="2810" y="6286"/>
                  </a:cubicBezTo>
                  <a:cubicBezTo>
                    <a:pt x="2847" y="6434"/>
                    <a:pt x="2810" y="6545"/>
                    <a:pt x="2847" y="6656"/>
                  </a:cubicBezTo>
                  <a:close/>
                  <a:moveTo>
                    <a:pt x="9871" y="6397"/>
                  </a:moveTo>
                  <a:cubicBezTo>
                    <a:pt x="10019" y="6619"/>
                    <a:pt x="10093" y="6914"/>
                    <a:pt x="10056" y="7173"/>
                  </a:cubicBezTo>
                  <a:cubicBezTo>
                    <a:pt x="10130" y="7839"/>
                    <a:pt x="10130" y="8652"/>
                    <a:pt x="10130" y="9391"/>
                  </a:cubicBezTo>
                  <a:cubicBezTo>
                    <a:pt x="10130" y="9687"/>
                    <a:pt x="10241" y="10168"/>
                    <a:pt x="9871" y="10205"/>
                  </a:cubicBezTo>
                  <a:cubicBezTo>
                    <a:pt x="9650" y="9983"/>
                    <a:pt x="9724" y="9576"/>
                    <a:pt x="9724" y="9244"/>
                  </a:cubicBezTo>
                  <a:cubicBezTo>
                    <a:pt x="9724" y="8393"/>
                    <a:pt x="9613" y="7506"/>
                    <a:pt x="9613" y="6840"/>
                  </a:cubicBezTo>
                  <a:cubicBezTo>
                    <a:pt x="9613" y="6693"/>
                    <a:pt x="9687" y="6397"/>
                    <a:pt x="9613" y="6360"/>
                  </a:cubicBezTo>
                  <a:cubicBezTo>
                    <a:pt x="8947" y="6471"/>
                    <a:pt x="8245" y="6508"/>
                    <a:pt x="7579" y="6545"/>
                  </a:cubicBezTo>
                  <a:cubicBezTo>
                    <a:pt x="7653" y="7062"/>
                    <a:pt x="7653" y="7950"/>
                    <a:pt x="7653" y="8467"/>
                  </a:cubicBezTo>
                  <a:cubicBezTo>
                    <a:pt x="7653" y="8615"/>
                    <a:pt x="7838" y="9059"/>
                    <a:pt x="7542" y="9059"/>
                  </a:cubicBezTo>
                  <a:cubicBezTo>
                    <a:pt x="7099" y="9096"/>
                    <a:pt x="7284" y="7062"/>
                    <a:pt x="7210" y="6582"/>
                  </a:cubicBezTo>
                  <a:cubicBezTo>
                    <a:pt x="6396" y="6729"/>
                    <a:pt x="5287" y="6582"/>
                    <a:pt x="4400" y="6693"/>
                  </a:cubicBezTo>
                  <a:cubicBezTo>
                    <a:pt x="4511" y="7839"/>
                    <a:pt x="4511" y="9133"/>
                    <a:pt x="4659" y="10242"/>
                  </a:cubicBezTo>
                  <a:cubicBezTo>
                    <a:pt x="5842" y="10464"/>
                    <a:pt x="7062" y="10501"/>
                    <a:pt x="8282" y="10390"/>
                  </a:cubicBezTo>
                  <a:cubicBezTo>
                    <a:pt x="8171" y="9391"/>
                    <a:pt x="8393" y="8097"/>
                    <a:pt x="8245" y="7247"/>
                  </a:cubicBezTo>
                  <a:cubicBezTo>
                    <a:pt x="8171" y="6988"/>
                    <a:pt x="7949" y="6766"/>
                    <a:pt x="8208" y="6582"/>
                  </a:cubicBezTo>
                  <a:cubicBezTo>
                    <a:pt x="8541" y="6582"/>
                    <a:pt x="8614" y="7062"/>
                    <a:pt x="8651" y="7321"/>
                  </a:cubicBezTo>
                  <a:cubicBezTo>
                    <a:pt x="8762" y="8171"/>
                    <a:pt x="8541" y="9539"/>
                    <a:pt x="8688" y="10390"/>
                  </a:cubicBezTo>
                  <a:cubicBezTo>
                    <a:pt x="9428" y="10279"/>
                    <a:pt x="10278" y="10279"/>
                    <a:pt x="11055" y="10205"/>
                  </a:cubicBezTo>
                  <a:cubicBezTo>
                    <a:pt x="11128" y="10131"/>
                    <a:pt x="10907" y="10057"/>
                    <a:pt x="10944" y="9909"/>
                  </a:cubicBezTo>
                  <a:cubicBezTo>
                    <a:pt x="11018" y="8689"/>
                    <a:pt x="10981" y="7469"/>
                    <a:pt x="10833" y="6249"/>
                  </a:cubicBezTo>
                  <a:cubicBezTo>
                    <a:pt x="10574" y="6360"/>
                    <a:pt x="10056" y="6212"/>
                    <a:pt x="9871" y="6397"/>
                  </a:cubicBezTo>
                  <a:close/>
                  <a:moveTo>
                    <a:pt x="3697" y="6729"/>
                  </a:moveTo>
                  <a:cubicBezTo>
                    <a:pt x="3882" y="7802"/>
                    <a:pt x="3697" y="9502"/>
                    <a:pt x="4178" y="10168"/>
                  </a:cubicBezTo>
                  <a:cubicBezTo>
                    <a:pt x="4326" y="9207"/>
                    <a:pt x="3882" y="7765"/>
                    <a:pt x="4141" y="6693"/>
                  </a:cubicBezTo>
                  <a:cubicBezTo>
                    <a:pt x="3993" y="6693"/>
                    <a:pt x="3845" y="6656"/>
                    <a:pt x="3697" y="6619"/>
                  </a:cubicBezTo>
                  <a:close/>
                  <a:moveTo>
                    <a:pt x="16563" y="9465"/>
                  </a:moveTo>
                  <a:cubicBezTo>
                    <a:pt x="16341" y="9502"/>
                    <a:pt x="15491" y="9724"/>
                    <a:pt x="15491" y="10020"/>
                  </a:cubicBezTo>
                  <a:cubicBezTo>
                    <a:pt x="15491" y="10537"/>
                    <a:pt x="16859" y="10537"/>
                    <a:pt x="17487" y="10574"/>
                  </a:cubicBezTo>
                  <a:cubicBezTo>
                    <a:pt x="18227" y="10685"/>
                    <a:pt x="18966" y="10574"/>
                    <a:pt x="19669" y="10279"/>
                  </a:cubicBezTo>
                  <a:cubicBezTo>
                    <a:pt x="19669" y="9835"/>
                    <a:pt x="19854" y="9539"/>
                    <a:pt x="19706" y="9133"/>
                  </a:cubicBezTo>
                  <a:cubicBezTo>
                    <a:pt x="18634" y="9133"/>
                    <a:pt x="17598" y="9244"/>
                    <a:pt x="16563" y="9465"/>
                  </a:cubicBezTo>
                  <a:close/>
                  <a:moveTo>
                    <a:pt x="15195" y="11462"/>
                  </a:moveTo>
                  <a:cubicBezTo>
                    <a:pt x="15010" y="11166"/>
                    <a:pt x="14789" y="10316"/>
                    <a:pt x="14271" y="10427"/>
                  </a:cubicBezTo>
                  <a:cubicBezTo>
                    <a:pt x="13605" y="10648"/>
                    <a:pt x="12940" y="10796"/>
                    <a:pt x="12275" y="10907"/>
                  </a:cubicBezTo>
                  <a:cubicBezTo>
                    <a:pt x="11794" y="10981"/>
                    <a:pt x="11350" y="10907"/>
                    <a:pt x="10833" y="10944"/>
                  </a:cubicBezTo>
                  <a:cubicBezTo>
                    <a:pt x="8430" y="11129"/>
                    <a:pt x="5361" y="11536"/>
                    <a:pt x="3365" y="10648"/>
                  </a:cubicBezTo>
                  <a:cubicBezTo>
                    <a:pt x="2995" y="12016"/>
                    <a:pt x="1812" y="12534"/>
                    <a:pt x="1146" y="13569"/>
                  </a:cubicBezTo>
                  <a:cubicBezTo>
                    <a:pt x="1257" y="13828"/>
                    <a:pt x="1294" y="14087"/>
                    <a:pt x="1183" y="14345"/>
                  </a:cubicBezTo>
                  <a:cubicBezTo>
                    <a:pt x="1479" y="14198"/>
                    <a:pt x="1738" y="13976"/>
                    <a:pt x="1997" y="13754"/>
                  </a:cubicBezTo>
                  <a:cubicBezTo>
                    <a:pt x="888" y="13421"/>
                    <a:pt x="2551" y="12127"/>
                    <a:pt x="2736" y="13236"/>
                  </a:cubicBezTo>
                  <a:cubicBezTo>
                    <a:pt x="2921" y="13162"/>
                    <a:pt x="2810" y="12941"/>
                    <a:pt x="2884" y="12719"/>
                  </a:cubicBezTo>
                  <a:cubicBezTo>
                    <a:pt x="3032" y="12534"/>
                    <a:pt x="3402" y="12497"/>
                    <a:pt x="3734" y="12497"/>
                  </a:cubicBezTo>
                  <a:cubicBezTo>
                    <a:pt x="4215" y="12793"/>
                    <a:pt x="3845" y="13421"/>
                    <a:pt x="3291" y="13310"/>
                  </a:cubicBezTo>
                  <a:cubicBezTo>
                    <a:pt x="2588" y="13791"/>
                    <a:pt x="1960" y="14308"/>
                    <a:pt x="1368" y="14863"/>
                  </a:cubicBezTo>
                  <a:cubicBezTo>
                    <a:pt x="1553" y="15159"/>
                    <a:pt x="1812" y="15381"/>
                    <a:pt x="2108" y="15529"/>
                  </a:cubicBezTo>
                  <a:cubicBezTo>
                    <a:pt x="2958" y="14752"/>
                    <a:pt x="3993" y="14124"/>
                    <a:pt x="4843" y="13384"/>
                  </a:cubicBezTo>
                  <a:cubicBezTo>
                    <a:pt x="5065" y="13236"/>
                    <a:pt x="5472" y="12978"/>
                    <a:pt x="5435" y="12867"/>
                  </a:cubicBezTo>
                  <a:cubicBezTo>
                    <a:pt x="5139" y="12867"/>
                    <a:pt x="5065" y="13015"/>
                    <a:pt x="4806" y="13015"/>
                  </a:cubicBezTo>
                  <a:cubicBezTo>
                    <a:pt x="4141" y="13643"/>
                    <a:pt x="3217" y="14161"/>
                    <a:pt x="2514" y="14715"/>
                  </a:cubicBezTo>
                  <a:cubicBezTo>
                    <a:pt x="2292" y="14863"/>
                    <a:pt x="1997" y="15307"/>
                    <a:pt x="1701" y="15011"/>
                  </a:cubicBezTo>
                  <a:cubicBezTo>
                    <a:pt x="1738" y="14678"/>
                    <a:pt x="2108" y="14567"/>
                    <a:pt x="2329" y="14419"/>
                  </a:cubicBezTo>
                  <a:cubicBezTo>
                    <a:pt x="3032" y="13865"/>
                    <a:pt x="3808" y="13310"/>
                    <a:pt x="4548" y="12793"/>
                  </a:cubicBezTo>
                  <a:cubicBezTo>
                    <a:pt x="4511" y="12682"/>
                    <a:pt x="4548" y="12534"/>
                    <a:pt x="4585" y="12423"/>
                  </a:cubicBezTo>
                  <a:cubicBezTo>
                    <a:pt x="4917" y="12127"/>
                    <a:pt x="5398" y="12016"/>
                    <a:pt x="5842" y="12127"/>
                  </a:cubicBezTo>
                  <a:cubicBezTo>
                    <a:pt x="5990" y="12238"/>
                    <a:pt x="5953" y="12460"/>
                    <a:pt x="5990" y="12608"/>
                  </a:cubicBezTo>
                  <a:cubicBezTo>
                    <a:pt x="6322" y="12534"/>
                    <a:pt x="6396" y="11979"/>
                    <a:pt x="6840" y="12053"/>
                  </a:cubicBezTo>
                  <a:cubicBezTo>
                    <a:pt x="7173" y="12127"/>
                    <a:pt x="7247" y="12645"/>
                    <a:pt x="6914" y="12793"/>
                  </a:cubicBezTo>
                  <a:cubicBezTo>
                    <a:pt x="6729" y="12793"/>
                    <a:pt x="6581" y="12793"/>
                    <a:pt x="6433" y="12756"/>
                  </a:cubicBezTo>
                  <a:cubicBezTo>
                    <a:pt x="5065" y="13680"/>
                    <a:pt x="3734" y="14715"/>
                    <a:pt x="2514" y="15787"/>
                  </a:cubicBezTo>
                  <a:cubicBezTo>
                    <a:pt x="3106" y="16194"/>
                    <a:pt x="4141" y="16342"/>
                    <a:pt x="5028" y="16490"/>
                  </a:cubicBezTo>
                  <a:cubicBezTo>
                    <a:pt x="5324" y="16564"/>
                    <a:pt x="5657" y="16601"/>
                    <a:pt x="5990" y="16601"/>
                  </a:cubicBezTo>
                  <a:cubicBezTo>
                    <a:pt x="6100" y="16564"/>
                    <a:pt x="6322" y="16268"/>
                    <a:pt x="6507" y="16083"/>
                  </a:cubicBezTo>
                  <a:cubicBezTo>
                    <a:pt x="7764" y="14974"/>
                    <a:pt x="9317" y="13865"/>
                    <a:pt x="10315" y="12682"/>
                  </a:cubicBezTo>
                  <a:cubicBezTo>
                    <a:pt x="10056" y="12682"/>
                    <a:pt x="9687" y="12756"/>
                    <a:pt x="9539" y="12608"/>
                  </a:cubicBezTo>
                  <a:cubicBezTo>
                    <a:pt x="8208" y="13717"/>
                    <a:pt x="6655" y="14863"/>
                    <a:pt x="5287" y="15898"/>
                  </a:cubicBezTo>
                  <a:cubicBezTo>
                    <a:pt x="5102" y="16046"/>
                    <a:pt x="4843" y="16342"/>
                    <a:pt x="4585" y="16157"/>
                  </a:cubicBezTo>
                  <a:cubicBezTo>
                    <a:pt x="4474" y="15824"/>
                    <a:pt x="5287" y="15418"/>
                    <a:pt x="5583" y="15196"/>
                  </a:cubicBezTo>
                  <a:cubicBezTo>
                    <a:pt x="6581" y="14456"/>
                    <a:pt x="7431" y="13791"/>
                    <a:pt x="8319" y="13088"/>
                  </a:cubicBezTo>
                  <a:cubicBezTo>
                    <a:pt x="8504" y="12978"/>
                    <a:pt x="8762" y="12830"/>
                    <a:pt x="8725" y="12682"/>
                  </a:cubicBezTo>
                  <a:cubicBezTo>
                    <a:pt x="8504" y="12719"/>
                    <a:pt x="8282" y="12682"/>
                    <a:pt x="8097" y="12608"/>
                  </a:cubicBezTo>
                  <a:cubicBezTo>
                    <a:pt x="6914" y="13532"/>
                    <a:pt x="5694" y="14345"/>
                    <a:pt x="4511" y="15196"/>
                  </a:cubicBezTo>
                  <a:cubicBezTo>
                    <a:pt x="4141" y="15492"/>
                    <a:pt x="3808" y="15898"/>
                    <a:pt x="3291" y="16009"/>
                  </a:cubicBezTo>
                  <a:cubicBezTo>
                    <a:pt x="3069" y="15713"/>
                    <a:pt x="3476" y="15529"/>
                    <a:pt x="3623" y="15381"/>
                  </a:cubicBezTo>
                  <a:cubicBezTo>
                    <a:pt x="4954" y="14345"/>
                    <a:pt x="6285" y="13458"/>
                    <a:pt x="7690" y="12460"/>
                  </a:cubicBezTo>
                  <a:cubicBezTo>
                    <a:pt x="8097" y="12164"/>
                    <a:pt x="8245" y="11794"/>
                    <a:pt x="8910" y="11942"/>
                  </a:cubicBezTo>
                  <a:cubicBezTo>
                    <a:pt x="9095" y="12016"/>
                    <a:pt x="9132" y="12201"/>
                    <a:pt x="9169" y="12423"/>
                  </a:cubicBezTo>
                  <a:cubicBezTo>
                    <a:pt x="9354" y="12423"/>
                    <a:pt x="9428" y="12016"/>
                    <a:pt x="9724" y="11942"/>
                  </a:cubicBezTo>
                  <a:cubicBezTo>
                    <a:pt x="10056" y="11831"/>
                    <a:pt x="10389" y="11905"/>
                    <a:pt x="10648" y="12090"/>
                  </a:cubicBezTo>
                  <a:cubicBezTo>
                    <a:pt x="10796" y="12275"/>
                    <a:pt x="10648" y="12497"/>
                    <a:pt x="10759" y="12756"/>
                  </a:cubicBezTo>
                  <a:cubicBezTo>
                    <a:pt x="10167" y="13495"/>
                    <a:pt x="9465" y="14161"/>
                    <a:pt x="8725" y="14752"/>
                  </a:cubicBezTo>
                  <a:cubicBezTo>
                    <a:pt x="7949" y="15307"/>
                    <a:pt x="7247" y="15935"/>
                    <a:pt x="6618" y="16675"/>
                  </a:cubicBezTo>
                  <a:cubicBezTo>
                    <a:pt x="10130" y="17044"/>
                    <a:pt x="14271" y="16453"/>
                    <a:pt x="16489" y="15233"/>
                  </a:cubicBezTo>
                  <a:cubicBezTo>
                    <a:pt x="17007" y="14937"/>
                    <a:pt x="17561" y="14752"/>
                    <a:pt x="17635" y="14124"/>
                  </a:cubicBezTo>
                  <a:cubicBezTo>
                    <a:pt x="17377" y="13939"/>
                    <a:pt x="17081" y="13828"/>
                    <a:pt x="17081" y="13384"/>
                  </a:cubicBezTo>
                  <a:cubicBezTo>
                    <a:pt x="16563" y="13162"/>
                    <a:pt x="15380" y="13236"/>
                    <a:pt x="15417" y="12645"/>
                  </a:cubicBezTo>
                  <a:cubicBezTo>
                    <a:pt x="15454" y="12127"/>
                    <a:pt x="16156" y="12423"/>
                    <a:pt x="16563" y="12423"/>
                  </a:cubicBezTo>
                  <a:cubicBezTo>
                    <a:pt x="16009" y="12238"/>
                    <a:pt x="15565" y="11905"/>
                    <a:pt x="15195" y="11462"/>
                  </a:cubicBezTo>
                  <a:close/>
                  <a:moveTo>
                    <a:pt x="16083" y="16342"/>
                  </a:moveTo>
                  <a:cubicBezTo>
                    <a:pt x="13790" y="17266"/>
                    <a:pt x="10426" y="17710"/>
                    <a:pt x="7136" y="17488"/>
                  </a:cubicBezTo>
                  <a:cubicBezTo>
                    <a:pt x="4659" y="17303"/>
                    <a:pt x="1960" y="16933"/>
                    <a:pt x="851" y="15492"/>
                  </a:cubicBezTo>
                  <a:cubicBezTo>
                    <a:pt x="888" y="16601"/>
                    <a:pt x="1146" y="17488"/>
                    <a:pt x="1109" y="18671"/>
                  </a:cubicBezTo>
                  <a:cubicBezTo>
                    <a:pt x="2773" y="19595"/>
                    <a:pt x="5102" y="19780"/>
                    <a:pt x="6914" y="19780"/>
                  </a:cubicBezTo>
                  <a:lnTo>
                    <a:pt x="9576" y="19780"/>
                  </a:lnTo>
                  <a:cubicBezTo>
                    <a:pt x="10093" y="19817"/>
                    <a:pt x="10611" y="19780"/>
                    <a:pt x="11128" y="19743"/>
                  </a:cubicBezTo>
                  <a:cubicBezTo>
                    <a:pt x="11498" y="19669"/>
                    <a:pt x="12385" y="19337"/>
                    <a:pt x="12607" y="19447"/>
                  </a:cubicBezTo>
                  <a:cubicBezTo>
                    <a:pt x="12940" y="19595"/>
                    <a:pt x="12829" y="20704"/>
                    <a:pt x="12829" y="21370"/>
                  </a:cubicBezTo>
                  <a:cubicBezTo>
                    <a:pt x="12829" y="24512"/>
                    <a:pt x="13014" y="27026"/>
                    <a:pt x="13051" y="29873"/>
                  </a:cubicBezTo>
                  <a:cubicBezTo>
                    <a:pt x="12607" y="30687"/>
                    <a:pt x="11609" y="30797"/>
                    <a:pt x="10389" y="30908"/>
                  </a:cubicBezTo>
                  <a:cubicBezTo>
                    <a:pt x="9354" y="31056"/>
                    <a:pt x="8245" y="31167"/>
                    <a:pt x="7210" y="31241"/>
                  </a:cubicBezTo>
                  <a:cubicBezTo>
                    <a:pt x="5546" y="31389"/>
                    <a:pt x="3919" y="30834"/>
                    <a:pt x="2514" y="30760"/>
                  </a:cubicBezTo>
                  <a:cubicBezTo>
                    <a:pt x="2921" y="31648"/>
                    <a:pt x="3845" y="31980"/>
                    <a:pt x="4917" y="32313"/>
                  </a:cubicBezTo>
                  <a:cubicBezTo>
                    <a:pt x="5583" y="32498"/>
                    <a:pt x="6285" y="32609"/>
                    <a:pt x="6988" y="32646"/>
                  </a:cubicBezTo>
                  <a:lnTo>
                    <a:pt x="10685" y="32831"/>
                  </a:lnTo>
                  <a:cubicBezTo>
                    <a:pt x="11498" y="32868"/>
                    <a:pt x="12348" y="32868"/>
                    <a:pt x="13162" y="32831"/>
                  </a:cubicBezTo>
                  <a:cubicBezTo>
                    <a:pt x="14899" y="32720"/>
                    <a:pt x="16600" y="32535"/>
                    <a:pt x="17598" y="31907"/>
                  </a:cubicBezTo>
                  <a:cubicBezTo>
                    <a:pt x="18079" y="31315"/>
                    <a:pt x="18338" y="30613"/>
                    <a:pt x="18412" y="29836"/>
                  </a:cubicBezTo>
                  <a:cubicBezTo>
                    <a:pt x="17635" y="30465"/>
                    <a:pt x="16785" y="31019"/>
                    <a:pt x="15898" y="31500"/>
                  </a:cubicBezTo>
                  <a:cubicBezTo>
                    <a:pt x="15750" y="31574"/>
                    <a:pt x="15047" y="32017"/>
                    <a:pt x="14973" y="31611"/>
                  </a:cubicBezTo>
                  <a:cubicBezTo>
                    <a:pt x="14973" y="31389"/>
                    <a:pt x="15602" y="31167"/>
                    <a:pt x="15750" y="31093"/>
                  </a:cubicBezTo>
                  <a:cubicBezTo>
                    <a:pt x="16600" y="30650"/>
                    <a:pt x="17413" y="30132"/>
                    <a:pt x="18153" y="29540"/>
                  </a:cubicBezTo>
                  <a:cubicBezTo>
                    <a:pt x="18301" y="29393"/>
                    <a:pt x="18412" y="29688"/>
                    <a:pt x="18486" y="29577"/>
                  </a:cubicBezTo>
                  <a:cubicBezTo>
                    <a:pt x="18486" y="29282"/>
                    <a:pt x="18634" y="28949"/>
                    <a:pt x="18560" y="28690"/>
                  </a:cubicBezTo>
                  <a:cubicBezTo>
                    <a:pt x="17894" y="29208"/>
                    <a:pt x="17155" y="29651"/>
                    <a:pt x="16415" y="30021"/>
                  </a:cubicBezTo>
                  <a:cubicBezTo>
                    <a:pt x="16046" y="30243"/>
                    <a:pt x="15417" y="30797"/>
                    <a:pt x="15084" y="30280"/>
                  </a:cubicBezTo>
                  <a:cubicBezTo>
                    <a:pt x="15158" y="30058"/>
                    <a:pt x="15454" y="30095"/>
                    <a:pt x="15602" y="30021"/>
                  </a:cubicBezTo>
                  <a:cubicBezTo>
                    <a:pt x="16711" y="29577"/>
                    <a:pt x="17672" y="28764"/>
                    <a:pt x="18634" y="28173"/>
                  </a:cubicBezTo>
                  <a:cubicBezTo>
                    <a:pt x="18707" y="27840"/>
                    <a:pt x="18707" y="27507"/>
                    <a:pt x="18670" y="27174"/>
                  </a:cubicBezTo>
                  <a:cubicBezTo>
                    <a:pt x="18338" y="27433"/>
                    <a:pt x="18005" y="27729"/>
                    <a:pt x="17672" y="28062"/>
                  </a:cubicBezTo>
                  <a:cubicBezTo>
                    <a:pt x="17007" y="28468"/>
                    <a:pt x="16341" y="28875"/>
                    <a:pt x="15639" y="29208"/>
                  </a:cubicBezTo>
                  <a:cubicBezTo>
                    <a:pt x="15417" y="29356"/>
                    <a:pt x="14936" y="29910"/>
                    <a:pt x="14715" y="29356"/>
                  </a:cubicBezTo>
                  <a:cubicBezTo>
                    <a:pt x="15972" y="28542"/>
                    <a:pt x="17450" y="27914"/>
                    <a:pt x="18412" y="26842"/>
                  </a:cubicBezTo>
                  <a:cubicBezTo>
                    <a:pt x="18523" y="26694"/>
                    <a:pt x="18707" y="26989"/>
                    <a:pt x="18670" y="26805"/>
                  </a:cubicBezTo>
                  <a:cubicBezTo>
                    <a:pt x="18670" y="25141"/>
                    <a:pt x="18818" y="23625"/>
                    <a:pt x="18855" y="21998"/>
                  </a:cubicBezTo>
                  <a:cubicBezTo>
                    <a:pt x="18227" y="22331"/>
                    <a:pt x="17635" y="22849"/>
                    <a:pt x="16822" y="23366"/>
                  </a:cubicBezTo>
                  <a:cubicBezTo>
                    <a:pt x="16304" y="23699"/>
                    <a:pt x="15750" y="23995"/>
                    <a:pt x="15158" y="24217"/>
                  </a:cubicBezTo>
                  <a:cubicBezTo>
                    <a:pt x="14382" y="24401"/>
                    <a:pt x="14493" y="23736"/>
                    <a:pt x="15084" y="23810"/>
                  </a:cubicBezTo>
                  <a:cubicBezTo>
                    <a:pt x="16526" y="23255"/>
                    <a:pt x="17524" y="22220"/>
                    <a:pt x="18892" y="21592"/>
                  </a:cubicBezTo>
                  <a:lnTo>
                    <a:pt x="18892" y="18745"/>
                  </a:lnTo>
                  <a:cubicBezTo>
                    <a:pt x="17968" y="19817"/>
                    <a:pt x="16600" y="20520"/>
                    <a:pt x="15269" y="21222"/>
                  </a:cubicBezTo>
                  <a:cubicBezTo>
                    <a:pt x="14973" y="21370"/>
                    <a:pt x="14567" y="21740"/>
                    <a:pt x="14271" y="21370"/>
                  </a:cubicBezTo>
                  <a:cubicBezTo>
                    <a:pt x="14308" y="21074"/>
                    <a:pt x="14604" y="20926"/>
                    <a:pt x="14863" y="21037"/>
                  </a:cubicBezTo>
                  <a:cubicBezTo>
                    <a:pt x="15676" y="20483"/>
                    <a:pt x="17007" y="19928"/>
                    <a:pt x="17857" y="19226"/>
                  </a:cubicBezTo>
                  <a:cubicBezTo>
                    <a:pt x="18227" y="18930"/>
                    <a:pt x="18560" y="18560"/>
                    <a:pt x="18818" y="18153"/>
                  </a:cubicBezTo>
                  <a:cubicBezTo>
                    <a:pt x="18929" y="17747"/>
                    <a:pt x="18744" y="17340"/>
                    <a:pt x="18818" y="16970"/>
                  </a:cubicBezTo>
                  <a:cubicBezTo>
                    <a:pt x="17820" y="17932"/>
                    <a:pt x="16711" y="18782"/>
                    <a:pt x="15528" y="19484"/>
                  </a:cubicBezTo>
                  <a:cubicBezTo>
                    <a:pt x="15306" y="19632"/>
                    <a:pt x="14936" y="19965"/>
                    <a:pt x="14678" y="19669"/>
                  </a:cubicBezTo>
                  <a:cubicBezTo>
                    <a:pt x="14752" y="19373"/>
                    <a:pt x="15121" y="19263"/>
                    <a:pt x="15380" y="19115"/>
                  </a:cubicBezTo>
                  <a:cubicBezTo>
                    <a:pt x="16415" y="18523"/>
                    <a:pt x="17377" y="17784"/>
                    <a:pt x="18227" y="16933"/>
                  </a:cubicBezTo>
                  <a:cubicBezTo>
                    <a:pt x="18375" y="16786"/>
                    <a:pt x="18744" y="16490"/>
                    <a:pt x="18781" y="16268"/>
                  </a:cubicBezTo>
                  <a:cubicBezTo>
                    <a:pt x="18781" y="15972"/>
                    <a:pt x="18707" y="15639"/>
                    <a:pt x="18597" y="15381"/>
                  </a:cubicBezTo>
                  <a:cubicBezTo>
                    <a:pt x="18190" y="16527"/>
                    <a:pt x="16970" y="17081"/>
                    <a:pt x="15972" y="17673"/>
                  </a:cubicBezTo>
                  <a:cubicBezTo>
                    <a:pt x="15713" y="17821"/>
                    <a:pt x="15343" y="18264"/>
                    <a:pt x="15047" y="17858"/>
                  </a:cubicBezTo>
                  <a:cubicBezTo>
                    <a:pt x="15195" y="17599"/>
                    <a:pt x="15491" y="17488"/>
                    <a:pt x="15750" y="17340"/>
                  </a:cubicBezTo>
                  <a:cubicBezTo>
                    <a:pt x="16859" y="16675"/>
                    <a:pt x="18190" y="16009"/>
                    <a:pt x="18375" y="14641"/>
                  </a:cubicBezTo>
                  <a:cubicBezTo>
                    <a:pt x="18338" y="14641"/>
                    <a:pt x="18338" y="14567"/>
                    <a:pt x="18301" y="14567"/>
                  </a:cubicBezTo>
                  <a:cubicBezTo>
                    <a:pt x="17968" y="15381"/>
                    <a:pt x="16933" y="15972"/>
                    <a:pt x="16083" y="16342"/>
                  </a:cubicBezTo>
                  <a:close/>
                  <a:moveTo>
                    <a:pt x="10574" y="20557"/>
                  </a:moveTo>
                  <a:cubicBezTo>
                    <a:pt x="7210" y="20778"/>
                    <a:pt x="3328" y="20557"/>
                    <a:pt x="1183" y="19595"/>
                  </a:cubicBezTo>
                  <a:cubicBezTo>
                    <a:pt x="1109" y="20963"/>
                    <a:pt x="1442" y="22516"/>
                    <a:pt x="1701" y="23995"/>
                  </a:cubicBezTo>
                  <a:cubicBezTo>
                    <a:pt x="2071" y="25917"/>
                    <a:pt x="2292" y="27914"/>
                    <a:pt x="2366" y="29910"/>
                  </a:cubicBezTo>
                  <a:cubicBezTo>
                    <a:pt x="2921" y="30058"/>
                    <a:pt x="3476" y="30169"/>
                    <a:pt x="4067" y="30243"/>
                  </a:cubicBezTo>
                  <a:cubicBezTo>
                    <a:pt x="4659" y="30317"/>
                    <a:pt x="5250" y="30428"/>
                    <a:pt x="5731" y="30502"/>
                  </a:cubicBezTo>
                  <a:cubicBezTo>
                    <a:pt x="7320" y="30576"/>
                    <a:pt x="8910" y="30465"/>
                    <a:pt x="10463" y="30206"/>
                  </a:cubicBezTo>
                  <a:cubicBezTo>
                    <a:pt x="11128" y="30169"/>
                    <a:pt x="11757" y="29984"/>
                    <a:pt x="12348" y="29651"/>
                  </a:cubicBezTo>
                  <a:cubicBezTo>
                    <a:pt x="12275" y="26509"/>
                    <a:pt x="12016" y="23625"/>
                    <a:pt x="12090" y="20372"/>
                  </a:cubicBezTo>
                  <a:cubicBezTo>
                    <a:pt x="11609" y="20409"/>
                    <a:pt x="11091" y="20520"/>
                    <a:pt x="10611" y="205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7"/>
            <p:cNvSpPr/>
            <p:nvPr/>
          </p:nvSpPr>
          <p:spPr>
            <a:xfrm>
              <a:off x="3309025" y="3188375"/>
              <a:ext cx="21300" cy="90600"/>
            </a:xfrm>
            <a:custGeom>
              <a:avLst/>
              <a:gdLst/>
              <a:ahLst/>
              <a:cxnLst/>
              <a:rect l="l" t="t" r="r" b="b"/>
              <a:pathLst>
                <a:path w="852" h="3624" extrusionOk="0">
                  <a:moveTo>
                    <a:pt x="703" y="1"/>
                  </a:moveTo>
                  <a:cubicBezTo>
                    <a:pt x="814" y="740"/>
                    <a:pt x="851" y="1442"/>
                    <a:pt x="777" y="2145"/>
                  </a:cubicBezTo>
                  <a:cubicBezTo>
                    <a:pt x="777" y="2441"/>
                    <a:pt x="703" y="3476"/>
                    <a:pt x="445" y="3550"/>
                  </a:cubicBezTo>
                  <a:cubicBezTo>
                    <a:pt x="1" y="3624"/>
                    <a:pt x="371" y="2515"/>
                    <a:pt x="371" y="2256"/>
                  </a:cubicBezTo>
                  <a:cubicBezTo>
                    <a:pt x="445" y="1405"/>
                    <a:pt x="297" y="703"/>
                    <a:pt x="408" y="111"/>
                  </a:cubicBezTo>
                  <a:cubicBezTo>
                    <a:pt x="445" y="74"/>
                    <a:pt x="482" y="37"/>
                    <a:pt x="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7"/>
            <p:cNvSpPr/>
            <p:nvPr/>
          </p:nvSpPr>
          <p:spPr>
            <a:xfrm>
              <a:off x="3065950" y="3241975"/>
              <a:ext cx="21275" cy="65650"/>
            </a:xfrm>
            <a:custGeom>
              <a:avLst/>
              <a:gdLst/>
              <a:ahLst/>
              <a:cxnLst/>
              <a:rect l="l" t="t" r="r" b="b"/>
              <a:pathLst>
                <a:path w="851" h="2626" extrusionOk="0">
                  <a:moveTo>
                    <a:pt x="370" y="1"/>
                  </a:moveTo>
                  <a:cubicBezTo>
                    <a:pt x="555" y="629"/>
                    <a:pt x="666" y="1332"/>
                    <a:pt x="703" y="1997"/>
                  </a:cubicBezTo>
                  <a:cubicBezTo>
                    <a:pt x="703" y="2256"/>
                    <a:pt x="851" y="2515"/>
                    <a:pt x="592" y="2626"/>
                  </a:cubicBezTo>
                  <a:cubicBezTo>
                    <a:pt x="555" y="2626"/>
                    <a:pt x="518" y="2589"/>
                    <a:pt x="481" y="2589"/>
                  </a:cubicBezTo>
                  <a:cubicBezTo>
                    <a:pt x="259" y="2404"/>
                    <a:pt x="296" y="1886"/>
                    <a:pt x="222" y="1443"/>
                  </a:cubicBezTo>
                  <a:cubicBezTo>
                    <a:pt x="185" y="888"/>
                    <a:pt x="1" y="297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7"/>
            <p:cNvSpPr/>
            <p:nvPr/>
          </p:nvSpPr>
          <p:spPr>
            <a:xfrm>
              <a:off x="3203675" y="3343650"/>
              <a:ext cx="64725" cy="26825"/>
            </a:xfrm>
            <a:custGeom>
              <a:avLst/>
              <a:gdLst/>
              <a:ahLst/>
              <a:cxnLst/>
              <a:rect l="l" t="t" r="r" b="b"/>
              <a:pathLst>
                <a:path w="2589" h="1073" extrusionOk="0">
                  <a:moveTo>
                    <a:pt x="1886" y="962"/>
                  </a:moveTo>
                  <a:cubicBezTo>
                    <a:pt x="1553" y="1073"/>
                    <a:pt x="1183" y="1073"/>
                    <a:pt x="851" y="999"/>
                  </a:cubicBezTo>
                  <a:cubicBezTo>
                    <a:pt x="0" y="112"/>
                    <a:pt x="2588" y="1"/>
                    <a:pt x="1886" y="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7"/>
            <p:cNvSpPr/>
            <p:nvPr/>
          </p:nvSpPr>
          <p:spPr>
            <a:xfrm>
              <a:off x="3253575" y="3342725"/>
              <a:ext cx="30525" cy="37925"/>
            </a:xfrm>
            <a:custGeom>
              <a:avLst/>
              <a:gdLst/>
              <a:ahLst/>
              <a:cxnLst/>
              <a:rect l="l" t="t" r="r" b="b"/>
              <a:pathLst>
                <a:path w="1221" h="1517" extrusionOk="0">
                  <a:moveTo>
                    <a:pt x="1036" y="444"/>
                  </a:moveTo>
                  <a:cubicBezTo>
                    <a:pt x="1221" y="629"/>
                    <a:pt x="1184" y="962"/>
                    <a:pt x="962" y="1110"/>
                  </a:cubicBezTo>
                  <a:cubicBezTo>
                    <a:pt x="1" y="1516"/>
                    <a:pt x="38" y="1"/>
                    <a:pt x="1036" y="4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7"/>
            <p:cNvSpPr/>
            <p:nvPr/>
          </p:nvSpPr>
          <p:spPr>
            <a:xfrm>
              <a:off x="3296100" y="3349200"/>
              <a:ext cx="35150" cy="28675"/>
            </a:xfrm>
            <a:custGeom>
              <a:avLst/>
              <a:gdLst/>
              <a:ahLst/>
              <a:cxnLst/>
              <a:rect l="l" t="t" r="r" b="b"/>
              <a:pathLst>
                <a:path w="1406" h="1147" extrusionOk="0">
                  <a:moveTo>
                    <a:pt x="259" y="185"/>
                  </a:moveTo>
                  <a:cubicBezTo>
                    <a:pt x="666" y="0"/>
                    <a:pt x="1405" y="222"/>
                    <a:pt x="1331" y="629"/>
                  </a:cubicBezTo>
                  <a:cubicBezTo>
                    <a:pt x="1294" y="1073"/>
                    <a:pt x="74" y="1147"/>
                    <a:pt x="37" y="555"/>
                  </a:cubicBezTo>
                  <a:cubicBezTo>
                    <a:pt x="0" y="407"/>
                    <a:pt x="111" y="259"/>
                    <a:pt x="25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7"/>
            <p:cNvSpPr/>
            <p:nvPr/>
          </p:nvSpPr>
          <p:spPr>
            <a:xfrm>
              <a:off x="3161150" y="3372300"/>
              <a:ext cx="94300" cy="87825"/>
            </a:xfrm>
            <a:custGeom>
              <a:avLst/>
              <a:gdLst/>
              <a:ahLst/>
              <a:cxnLst/>
              <a:rect l="l" t="t" r="r" b="b"/>
              <a:pathLst>
                <a:path w="3772" h="3513" extrusionOk="0">
                  <a:moveTo>
                    <a:pt x="3772" y="112"/>
                  </a:moveTo>
                  <a:cubicBezTo>
                    <a:pt x="3772" y="592"/>
                    <a:pt x="3328" y="814"/>
                    <a:pt x="2995" y="1110"/>
                  </a:cubicBezTo>
                  <a:cubicBezTo>
                    <a:pt x="2330" y="1664"/>
                    <a:pt x="1738" y="2182"/>
                    <a:pt x="1036" y="2737"/>
                  </a:cubicBezTo>
                  <a:cubicBezTo>
                    <a:pt x="740" y="2995"/>
                    <a:pt x="444" y="3513"/>
                    <a:pt x="1" y="3365"/>
                  </a:cubicBezTo>
                  <a:cubicBezTo>
                    <a:pt x="75" y="2921"/>
                    <a:pt x="481" y="2700"/>
                    <a:pt x="777" y="2441"/>
                  </a:cubicBezTo>
                  <a:cubicBezTo>
                    <a:pt x="1073" y="2219"/>
                    <a:pt x="1368" y="1960"/>
                    <a:pt x="1664" y="1701"/>
                  </a:cubicBezTo>
                  <a:cubicBezTo>
                    <a:pt x="2330" y="1184"/>
                    <a:pt x="2958" y="629"/>
                    <a:pt x="3513" y="1"/>
                  </a:cubicBezTo>
                  <a:cubicBezTo>
                    <a:pt x="3661" y="1"/>
                    <a:pt x="3735" y="38"/>
                    <a:pt x="377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7"/>
            <p:cNvSpPr/>
            <p:nvPr/>
          </p:nvSpPr>
          <p:spPr>
            <a:xfrm>
              <a:off x="3305325" y="3548850"/>
              <a:ext cx="112800" cy="77650"/>
            </a:xfrm>
            <a:custGeom>
              <a:avLst/>
              <a:gdLst/>
              <a:ahLst/>
              <a:cxnLst/>
              <a:rect l="l" t="t" r="r" b="b"/>
              <a:pathLst>
                <a:path w="4512" h="3106" extrusionOk="0">
                  <a:moveTo>
                    <a:pt x="4511" y="148"/>
                  </a:moveTo>
                  <a:cubicBezTo>
                    <a:pt x="3994" y="850"/>
                    <a:pt x="3291" y="1442"/>
                    <a:pt x="2515" y="1849"/>
                  </a:cubicBezTo>
                  <a:cubicBezTo>
                    <a:pt x="2145" y="2033"/>
                    <a:pt x="1776" y="2292"/>
                    <a:pt x="1332" y="2514"/>
                  </a:cubicBezTo>
                  <a:cubicBezTo>
                    <a:pt x="925" y="2736"/>
                    <a:pt x="519" y="3106"/>
                    <a:pt x="75" y="2847"/>
                  </a:cubicBezTo>
                  <a:cubicBezTo>
                    <a:pt x="1" y="2551"/>
                    <a:pt x="334" y="2588"/>
                    <a:pt x="482" y="2514"/>
                  </a:cubicBezTo>
                  <a:cubicBezTo>
                    <a:pt x="962" y="2292"/>
                    <a:pt x="1443" y="2033"/>
                    <a:pt x="1923" y="1775"/>
                  </a:cubicBezTo>
                  <a:cubicBezTo>
                    <a:pt x="2515" y="1442"/>
                    <a:pt x="3107" y="1035"/>
                    <a:pt x="3624" y="592"/>
                  </a:cubicBezTo>
                  <a:cubicBezTo>
                    <a:pt x="3846" y="407"/>
                    <a:pt x="3920" y="148"/>
                    <a:pt x="4290" y="0"/>
                  </a:cubicBezTo>
                  <a:cubicBezTo>
                    <a:pt x="4401" y="0"/>
                    <a:pt x="4437" y="74"/>
                    <a:pt x="451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7"/>
            <p:cNvSpPr/>
            <p:nvPr/>
          </p:nvSpPr>
          <p:spPr>
            <a:xfrm>
              <a:off x="3064100" y="3576575"/>
              <a:ext cx="104475" cy="80425"/>
            </a:xfrm>
            <a:custGeom>
              <a:avLst/>
              <a:gdLst/>
              <a:ahLst/>
              <a:cxnLst/>
              <a:rect l="l" t="t" r="r" b="b"/>
              <a:pathLst>
                <a:path w="4179" h="3217" extrusionOk="0">
                  <a:moveTo>
                    <a:pt x="4178" y="148"/>
                  </a:moveTo>
                  <a:cubicBezTo>
                    <a:pt x="4030" y="555"/>
                    <a:pt x="3550" y="740"/>
                    <a:pt x="3217" y="998"/>
                  </a:cubicBezTo>
                  <a:cubicBezTo>
                    <a:pt x="2478" y="1442"/>
                    <a:pt x="1812" y="1997"/>
                    <a:pt x="1110" y="2514"/>
                  </a:cubicBezTo>
                  <a:cubicBezTo>
                    <a:pt x="814" y="2773"/>
                    <a:pt x="407" y="3217"/>
                    <a:pt x="1" y="3032"/>
                  </a:cubicBezTo>
                  <a:cubicBezTo>
                    <a:pt x="112" y="2588"/>
                    <a:pt x="555" y="2440"/>
                    <a:pt x="888" y="2181"/>
                  </a:cubicBezTo>
                  <a:cubicBezTo>
                    <a:pt x="1812" y="1442"/>
                    <a:pt x="2921" y="814"/>
                    <a:pt x="3883" y="0"/>
                  </a:cubicBezTo>
                  <a:cubicBezTo>
                    <a:pt x="4030" y="37"/>
                    <a:pt x="4141" y="37"/>
                    <a:pt x="417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7"/>
            <p:cNvSpPr/>
            <p:nvPr/>
          </p:nvSpPr>
          <p:spPr>
            <a:xfrm>
              <a:off x="3079825" y="3600600"/>
              <a:ext cx="84125" cy="62875"/>
            </a:xfrm>
            <a:custGeom>
              <a:avLst/>
              <a:gdLst/>
              <a:ahLst/>
              <a:cxnLst/>
              <a:rect l="l" t="t" r="r" b="b"/>
              <a:pathLst>
                <a:path w="3365" h="2515" extrusionOk="0">
                  <a:moveTo>
                    <a:pt x="3364" y="111"/>
                  </a:moveTo>
                  <a:cubicBezTo>
                    <a:pt x="3364" y="518"/>
                    <a:pt x="2884" y="629"/>
                    <a:pt x="2662" y="814"/>
                  </a:cubicBezTo>
                  <a:cubicBezTo>
                    <a:pt x="2107" y="1220"/>
                    <a:pt x="1664" y="1664"/>
                    <a:pt x="1072" y="2071"/>
                  </a:cubicBezTo>
                  <a:cubicBezTo>
                    <a:pt x="813" y="2219"/>
                    <a:pt x="481" y="2514"/>
                    <a:pt x="148" y="2477"/>
                  </a:cubicBezTo>
                  <a:cubicBezTo>
                    <a:pt x="0" y="2108"/>
                    <a:pt x="444" y="1923"/>
                    <a:pt x="703" y="1738"/>
                  </a:cubicBezTo>
                  <a:cubicBezTo>
                    <a:pt x="1479" y="1257"/>
                    <a:pt x="2366" y="444"/>
                    <a:pt x="3069" y="37"/>
                  </a:cubicBezTo>
                  <a:cubicBezTo>
                    <a:pt x="3180" y="0"/>
                    <a:pt x="3291" y="37"/>
                    <a:pt x="33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7"/>
            <p:cNvSpPr/>
            <p:nvPr/>
          </p:nvSpPr>
          <p:spPr>
            <a:xfrm>
              <a:off x="3316425" y="3624625"/>
              <a:ext cx="99850" cy="73975"/>
            </a:xfrm>
            <a:custGeom>
              <a:avLst/>
              <a:gdLst/>
              <a:ahLst/>
              <a:cxnLst/>
              <a:rect l="l" t="t" r="r" b="b"/>
              <a:pathLst>
                <a:path w="3994" h="2959" extrusionOk="0">
                  <a:moveTo>
                    <a:pt x="3993" y="186"/>
                  </a:moveTo>
                  <a:cubicBezTo>
                    <a:pt x="3624" y="814"/>
                    <a:pt x="2847" y="1295"/>
                    <a:pt x="2108" y="1738"/>
                  </a:cubicBezTo>
                  <a:cubicBezTo>
                    <a:pt x="1812" y="1923"/>
                    <a:pt x="1406" y="2145"/>
                    <a:pt x="1036" y="2330"/>
                  </a:cubicBezTo>
                  <a:cubicBezTo>
                    <a:pt x="777" y="2441"/>
                    <a:pt x="75" y="2958"/>
                    <a:pt x="1" y="2330"/>
                  </a:cubicBezTo>
                  <a:cubicBezTo>
                    <a:pt x="1" y="2182"/>
                    <a:pt x="222" y="2219"/>
                    <a:pt x="333" y="2219"/>
                  </a:cubicBezTo>
                  <a:cubicBezTo>
                    <a:pt x="1553" y="1775"/>
                    <a:pt x="2810" y="740"/>
                    <a:pt x="3735" y="38"/>
                  </a:cubicBezTo>
                  <a:cubicBezTo>
                    <a:pt x="3809" y="1"/>
                    <a:pt x="3957" y="112"/>
                    <a:pt x="3993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7"/>
            <p:cNvSpPr/>
            <p:nvPr/>
          </p:nvSpPr>
          <p:spPr>
            <a:xfrm>
              <a:off x="3314575" y="3659750"/>
              <a:ext cx="112800" cy="70275"/>
            </a:xfrm>
            <a:custGeom>
              <a:avLst/>
              <a:gdLst/>
              <a:ahLst/>
              <a:cxnLst/>
              <a:rect l="l" t="t" r="r" b="b"/>
              <a:pathLst>
                <a:path w="4512" h="2811" extrusionOk="0">
                  <a:moveTo>
                    <a:pt x="3809" y="1"/>
                  </a:moveTo>
                  <a:cubicBezTo>
                    <a:pt x="4511" y="111"/>
                    <a:pt x="3439" y="814"/>
                    <a:pt x="3180" y="999"/>
                  </a:cubicBezTo>
                  <a:cubicBezTo>
                    <a:pt x="2404" y="1664"/>
                    <a:pt x="1517" y="2219"/>
                    <a:pt x="518" y="2589"/>
                  </a:cubicBezTo>
                  <a:cubicBezTo>
                    <a:pt x="444" y="2626"/>
                    <a:pt x="38" y="2810"/>
                    <a:pt x="1" y="2515"/>
                  </a:cubicBezTo>
                  <a:cubicBezTo>
                    <a:pt x="1" y="2293"/>
                    <a:pt x="814" y="2034"/>
                    <a:pt x="999" y="1960"/>
                  </a:cubicBezTo>
                  <a:cubicBezTo>
                    <a:pt x="1332" y="1775"/>
                    <a:pt x="1627" y="1590"/>
                    <a:pt x="1960" y="1369"/>
                  </a:cubicBezTo>
                  <a:cubicBezTo>
                    <a:pt x="2589" y="962"/>
                    <a:pt x="3217" y="518"/>
                    <a:pt x="38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7"/>
            <p:cNvSpPr/>
            <p:nvPr/>
          </p:nvSpPr>
          <p:spPr>
            <a:xfrm>
              <a:off x="3126025" y="3667150"/>
              <a:ext cx="83225" cy="88750"/>
            </a:xfrm>
            <a:custGeom>
              <a:avLst/>
              <a:gdLst/>
              <a:ahLst/>
              <a:cxnLst/>
              <a:rect l="l" t="t" r="r" b="b"/>
              <a:pathLst>
                <a:path w="3329" h="3550" extrusionOk="0">
                  <a:moveTo>
                    <a:pt x="3328" y="185"/>
                  </a:moveTo>
                  <a:cubicBezTo>
                    <a:pt x="2773" y="1331"/>
                    <a:pt x="1590" y="2071"/>
                    <a:pt x="740" y="2921"/>
                  </a:cubicBezTo>
                  <a:cubicBezTo>
                    <a:pt x="518" y="3106"/>
                    <a:pt x="407" y="3550"/>
                    <a:pt x="1" y="3402"/>
                  </a:cubicBezTo>
                  <a:cubicBezTo>
                    <a:pt x="1" y="3032"/>
                    <a:pt x="370" y="2736"/>
                    <a:pt x="592" y="2514"/>
                  </a:cubicBezTo>
                  <a:cubicBezTo>
                    <a:pt x="1480" y="1775"/>
                    <a:pt x="2256" y="999"/>
                    <a:pt x="2958" y="148"/>
                  </a:cubicBezTo>
                  <a:cubicBezTo>
                    <a:pt x="3069" y="0"/>
                    <a:pt x="3254" y="111"/>
                    <a:pt x="332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7"/>
            <p:cNvSpPr/>
            <p:nvPr/>
          </p:nvSpPr>
          <p:spPr>
            <a:xfrm>
              <a:off x="3017900" y="3669925"/>
              <a:ext cx="97075" cy="77650"/>
            </a:xfrm>
            <a:custGeom>
              <a:avLst/>
              <a:gdLst/>
              <a:ahLst/>
              <a:cxnLst/>
              <a:rect l="l" t="t" r="r" b="b"/>
              <a:pathLst>
                <a:path w="3883" h="3106" extrusionOk="0">
                  <a:moveTo>
                    <a:pt x="3882" y="148"/>
                  </a:moveTo>
                  <a:cubicBezTo>
                    <a:pt x="3734" y="518"/>
                    <a:pt x="3290" y="703"/>
                    <a:pt x="2958" y="925"/>
                  </a:cubicBezTo>
                  <a:cubicBezTo>
                    <a:pt x="2292" y="1405"/>
                    <a:pt x="1701" y="1923"/>
                    <a:pt x="998" y="2440"/>
                  </a:cubicBezTo>
                  <a:cubicBezTo>
                    <a:pt x="740" y="2662"/>
                    <a:pt x="370" y="3106"/>
                    <a:pt x="0" y="2921"/>
                  </a:cubicBezTo>
                  <a:cubicBezTo>
                    <a:pt x="37" y="2514"/>
                    <a:pt x="444" y="2366"/>
                    <a:pt x="776" y="2145"/>
                  </a:cubicBezTo>
                  <a:cubicBezTo>
                    <a:pt x="1664" y="1516"/>
                    <a:pt x="2699" y="592"/>
                    <a:pt x="3549" y="37"/>
                  </a:cubicBezTo>
                  <a:cubicBezTo>
                    <a:pt x="3586" y="0"/>
                    <a:pt x="3845" y="0"/>
                    <a:pt x="388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7"/>
            <p:cNvSpPr/>
            <p:nvPr/>
          </p:nvSpPr>
          <p:spPr>
            <a:xfrm>
              <a:off x="3041000" y="3685625"/>
              <a:ext cx="81350" cy="69350"/>
            </a:xfrm>
            <a:custGeom>
              <a:avLst/>
              <a:gdLst/>
              <a:ahLst/>
              <a:cxnLst/>
              <a:rect l="l" t="t" r="r" b="b"/>
              <a:pathLst>
                <a:path w="3254" h="2774" extrusionOk="0">
                  <a:moveTo>
                    <a:pt x="3254" y="112"/>
                  </a:moveTo>
                  <a:cubicBezTo>
                    <a:pt x="3217" y="481"/>
                    <a:pt x="2810" y="666"/>
                    <a:pt x="2514" y="851"/>
                  </a:cubicBezTo>
                  <a:cubicBezTo>
                    <a:pt x="1960" y="1295"/>
                    <a:pt x="1479" y="1775"/>
                    <a:pt x="925" y="2219"/>
                  </a:cubicBezTo>
                  <a:cubicBezTo>
                    <a:pt x="703" y="2404"/>
                    <a:pt x="333" y="2774"/>
                    <a:pt x="0" y="2552"/>
                  </a:cubicBezTo>
                  <a:cubicBezTo>
                    <a:pt x="37" y="2182"/>
                    <a:pt x="481" y="2071"/>
                    <a:pt x="703" y="1886"/>
                  </a:cubicBezTo>
                  <a:cubicBezTo>
                    <a:pt x="1442" y="1295"/>
                    <a:pt x="2145" y="555"/>
                    <a:pt x="2958" y="1"/>
                  </a:cubicBezTo>
                  <a:cubicBezTo>
                    <a:pt x="3143" y="1"/>
                    <a:pt x="3217" y="38"/>
                    <a:pt x="325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7"/>
            <p:cNvSpPr/>
            <p:nvPr/>
          </p:nvSpPr>
          <p:spPr>
            <a:xfrm>
              <a:off x="3320125" y="3686550"/>
              <a:ext cx="96150" cy="73975"/>
            </a:xfrm>
            <a:custGeom>
              <a:avLst/>
              <a:gdLst/>
              <a:ahLst/>
              <a:cxnLst/>
              <a:rect l="l" t="t" r="r" b="b"/>
              <a:pathLst>
                <a:path w="3846" h="2959" extrusionOk="0">
                  <a:moveTo>
                    <a:pt x="3845" y="333"/>
                  </a:moveTo>
                  <a:cubicBezTo>
                    <a:pt x="3624" y="703"/>
                    <a:pt x="3365" y="999"/>
                    <a:pt x="3032" y="1221"/>
                  </a:cubicBezTo>
                  <a:cubicBezTo>
                    <a:pt x="2441" y="1701"/>
                    <a:pt x="1738" y="2145"/>
                    <a:pt x="1036" y="2441"/>
                  </a:cubicBezTo>
                  <a:cubicBezTo>
                    <a:pt x="777" y="2552"/>
                    <a:pt x="111" y="2958"/>
                    <a:pt x="1" y="2441"/>
                  </a:cubicBezTo>
                  <a:cubicBezTo>
                    <a:pt x="999" y="2034"/>
                    <a:pt x="1960" y="1517"/>
                    <a:pt x="2810" y="925"/>
                  </a:cubicBezTo>
                  <a:cubicBezTo>
                    <a:pt x="3106" y="703"/>
                    <a:pt x="3439" y="1"/>
                    <a:pt x="384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7"/>
            <p:cNvSpPr/>
            <p:nvPr/>
          </p:nvSpPr>
          <p:spPr>
            <a:xfrm>
              <a:off x="3175025" y="3699500"/>
              <a:ext cx="58250" cy="53625"/>
            </a:xfrm>
            <a:custGeom>
              <a:avLst/>
              <a:gdLst/>
              <a:ahLst/>
              <a:cxnLst/>
              <a:rect l="l" t="t" r="r" b="b"/>
              <a:pathLst>
                <a:path w="2330" h="2145" extrusionOk="0">
                  <a:moveTo>
                    <a:pt x="2329" y="111"/>
                  </a:moveTo>
                  <a:cubicBezTo>
                    <a:pt x="2329" y="407"/>
                    <a:pt x="1997" y="555"/>
                    <a:pt x="1849" y="740"/>
                  </a:cubicBezTo>
                  <a:cubicBezTo>
                    <a:pt x="1331" y="1294"/>
                    <a:pt x="777" y="1775"/>
                    <a:pt x="111" y="2145"/>
                  </a:cubicBezTo>
                  <a:cubicBezTo>
                    <a:pt x="74" y="2108"/>
                    <a:pt x="37" y="2034"/>
                    <a:pt x="0" y="1997"/>
                  </a:cubicBezTo>
                  <a:cubicBezTo>
                    <a:pt x="222" y="1664"/>
                    <a:pt x="518" y="1368"/>
                    <a:pt x="813" y="1109"/>
                  </a:cubicBezTo>
                  <a:cubicBezTo>
                    <a:pt x="1220" y="740"/>
                    <a:pt x="1590" y="370"/>
                    <a:pt x="2034" y="0"/>
                  </a:cubicBezTo>
                  <a:cubicBezTo>
                    <a:pt x="2181" y="0"/>
                    <a:pt x="2292" y="0"/>
                    <a:pt x="232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7"/>
            <p:cNvSpPr/>
            <p:nvPr/>
          </p:nvSpPr>
          <p:spPr>
            <a:xfrm>
              <a:off x="3076125" y="3708750"/>
              <a:ext cx="41600" cy="42525"/>
            </a:xfrm>
            <a:custGeom>
              <a:avLst/>
              <a:gdLst/>
              <a:ahLst/>
              <a:cxnLst/>
              <a:rect l="l" t="t" r="r" b="b"/>
              <a:pathLst>
                <a:path w="1664" h="1701" extrusionOk="0">
                  <a:moveTo>
                    <a:pt x="1664" y="111"/>
                  </a:moveTo>
                  <a:cubicBezTo>
                    <a:pt x="1627" y="518"/>
                    <a:pt x="1220" y="739"/>
                    <a:pt x="925" y="998"/>
                  </a:cubicBezTo>
                  <a:cubicBezTo>
                    <a:pt x="629" y="1257"/>
                    <a:pt x="333" y="1701"/>
                    <a:pt x="0" y="1479"/>
                  </a:cubicBezTo>
                  <a:cubicBezTo>
                    <a:pt x="37" y="1146"/>
                    <a:pt x="370" y="924"/>
                    <a:pt x="592" y="739"/>
                  </a:cubicBezTo>
                  <a:cubicBezTo>
                    <a:pt x="888" y="518"/>
                    <a:pt x="1146" y="296"/>
                    <a:pt x="1368" y="37"/>
                  </a:cubicBezTo>
                  <a:cubicBezTo>
                    <a:pt x="1479" y="0"/>
                    <a:pt x="1590" y="37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7"/>
            <p:cNvSpPr/>
            <p:nvPr/>
          </p:nvSpPr>
          <p:spPr>
            <a:xfrm>
              <a:off x="3355250" y="3831675"/>
              <a:ext cx="32375" cy="24975"/>
            </a:xfrm>
            <a:custGeom>
              <a:avLst/>
              <a:gdLst/>
              <a:ahLst/>
              <a:cxnLst/>
              <a:rect l="l" t="t" r="r" b="b"/>
              <a:pathLst>
                <a:path w="1295" h="999" extrusionOk="0">
                  <a:moveTo>
                    <a:pt x="1294" y="222"/>
                  </a:moveTo>
                  <a:cubicBezTo>
                    <a:pt x="1294" y="592"/>
                    <a:pt x="481" y="998"/>
                    <a:pt x="74" y="666"/>
                  </a:cubicBezTo>
                  <a:cubicBezTo>
                    <a:pt x="0" y="407"/>
                    <a:pt x="370" y="407"/>
                    <a:pt x="592" y="333"/>
                  </a:cubicBezTo>
                  <a:cubicBezTo>
                    <a:pt x="814" y="259"/>
                    <a:pt x="1036" y="0"/>
                    <a:pt x="129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27"/>
          <p:cNvSpPr/>
          <p:nvPr/>
        </p:nvSpPr>
        <p:spPr>
          <a:xfrm rot="-315008">
            <a:off x="3494424" y="48034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27"/>
          <p:cNvSpPr/>
          <p:nvPr/>
        </p:nvSpPr>
        <p:spPr>
          <a:xfrm rot="-315008">
            <a:off x="5656599" y="45229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2" name="Google Shape;2112;p27"/>
          <p:cNvGrpSpPr/>
          <p:nvPr/>
        </p:nvGrpSpPr>
        <p:grpSpPr>
          <a:xfrm rot="-684075">
            <a:off x="4132885" y="51526"/>
            <a:ext cx="1079559" cy="740378"/>
            <a:chOff x="1640725" y="1971125"/>
            <a:chExt cx="835575" cy="573050"/>
          </a:xfrm>
        </p:grpSpPr>
        <p:sp>
          <p:nvSpPr>
            <p:cNvPr id="2113" name="Google Shape;2113;p27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27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7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7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27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27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27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27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7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27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27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27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27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27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27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27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27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0" name="Google Shape;2130;p27"/>
          <p:cNvGrpSpPr/>
          <p:nvPr/>
        </p:nvGrpSpPr>
        <p:grpSpPr>
          <a:xfrm rot="-765424">
            <a:off x="8292364" y="-200687"/>
            <a:ext cx="938360" cy="1480371"/>
            <a:chOff x="2923625" y="1803825"/>
            <a:chExt cx="595250" cy="939075"/>
          </a:xfrm>
        </p:grpSpPr>
        <p:sp>
          <p:nvSpPr>
            <p:cNvPr id="2131" name="Google Shape;2131;p27"/>
            <p:cNvSpPr/>
            <p:nvPr/>
          </p:nvSpPr>
          <p:spPr>
            <a:xfrm>
              <a:off x="2923625" y="1803825"/>
              <a:ext cx="595250" cy="939075"/>
            </a:xfrm>
            <a:custGeom>
              <a:avLst/>
              <a:gdLst/>
              <a:ahLst/>
              <a:cxnLst/>
              <a:rect l="l" t="t" r="r" b="b"/>
              <a:pathLst>
                <a:path w="23810" h="37563" extrusionOk="0">
                  <a:moveTo>
                    <a:pt x="16304" y="3254"/>
                  </a:moveTo>
                  <a:cubicBezTo>
                    <a:pt x="16563" y="3402"/>
                    <a:pt x="16970" y="3402"/>
                    <a:pt x="17155" y="3587"/>
                  </a:cubicBezTo>
                  <a:cubicBezTo>
                    <a:pt x="17265" y="4030"/>
                    <a:pt x="17339" y="4474"/>
                    <a:pt x="17413" y="4917"/>
                  </a:cubicBezTo>
                  <a:cubicBezTo>
                    <a:pt x="19336" y="4844"/>
                    <a:pt x="20889" y="5287"/>
                    <a:pt x="21739" y="6322"/>
                  </a:cubicBezTo>
                  <a:cubicBezTo>
                    <a:pt x="21924" y="6618"/>
                    <a:pt x="22072" y="6914"/>
                    <a:pt x="22219" y="7247"/>
                  </a:cubicBezTo>
                  <a:cubicBezTo>
                    <a:pt x="22404" y="7505"/>
                    <a:pt x="22552" y="7838"/>
                    <a:pt x="22700" y="8171"/>
                  </a:cubicBezTo>
                  <a:cubicBezTo>
                    <a:pt x="22774" y="8504"/>
                    <a:pt x="22774" y="8873"/>
                    <a:pt x="22848" y="9206"/>
                  </a:cubicBezTo>
                  <a:cubicBezTo>
                    <a:pt x="23476" y="12016"/>
                    <a:pt x="23329" y="15639"/>
                    <a:pt x="23550" y="18966"/>
                  </a:cubicBezTo>
                  <a:cubicBezTo>
                    <a:pt x="23809" y="22811"/>
                    <a:pt x="23809" y="27063"/>
                    <a:pt x="23698" y="31204"/>
                  </a:cubicBezTo>
                  <a:cubicBezTo>
                    <a:pt x="23698" y="31832"/>
                    <a:pt x="23624" y="32461"/>
                    <a:pt x="23550" y="33089"/>
                  </a:cubicBezTo>
                  <a:cubicBezTo>
                    <a:pt x="23440" y="34235"/>
                    <a:pt x="23513" y="35123"/>
                    <a:pt x="22996" y="35788"/>
                  </a:cubicBezTo>
                  <a:cubicBezTo>
                    <a:pt x="22700" y="36121"/>
                    <a:pt x="22367" y="36417"/>
                    <a:pt x="22035" y="36675"/>
                  </a:cubicBezTo>
                  <a:cubicBezTo>
                    <a:pt x="21924" y="36712"/>
                    <a:pt x="21702" y="36749"/>
                    <a:pt x="21517" y="36823"/>
                  </a:cubicBezTo>
                  <a:cubicBezTo>
                    <a:pt x="21369" y="36897"/>
                    <a:pt x="21258" y="36971"/>
                    <a:pt x="21110" y="37045"/>
                  </a:cubicBezTo>
                  <a:cubicBezTo>
                    <a:pt x="19890" y="37489"/>
                    <a:pt x="18522" y="37378"/>
                    <a:pt x="16896" y="37489"/>
                  </a:cubicBezTo>
                  <a:cubicBezTo>
                    <a:pt x="16156" y="37563"/>
                    <a:pt x="15454" y="37563"/>
                    <a:pt x="14751" y="37526"/>
                  </a:cubicBezTo>
                  <a:cubicBezTo>
                    <a:pt x="12866" y="37415"/>
                    <a:pt x="10833" y="37452"/>
                    <a:pt x="8984" y="37452"/>
                  </a:cubicBezTo>
                  <a:cubicBezTo>
                    <a:pt x="8060" y="37489"/>
                    <a:pt x="7172" y="37378"/>
                    <a:pt x="6285" y="37193"/>
                  </a:cubicBezTo>
                  <a:cubicBezTo>
                    <a:pt x="5361" y="37008"/>
                    <a:pt x="4511" y="36934"/>
                    <a:pt x="3845" y="36564"/>
                  </a:cubicBezTo>
                  <a:cubicBezTo>
                    <a:pt x="2847" y="35973"/>
                    <a:pt x="2070" y="35049"/>
                    <a:pt x="1738" y="33940"/>
                  </a:cubicBezTo>
                  <a:cubicBezTo>
                    <a:pt x="1627" y="33274"/>
                    <a:pt x="1590" y="32609"/>
                    <a:pt x="1664" y="31943"/>
                  </a:cubicBezTo>
                  <a:cubicBezTo>
                    <a:pt x="1701" y="29873"/>
                    <a:pt x="1590" y="27802"/>
                    <a:pt x="1331" y="25769"/>
                  </a:cubicBezTo>
                  <a:cubicBezTo>
                    <a:pt x="1109" y="24290"/>
                    <a:pt x="1035" y="22700"/>
                    <a:pt x="850" y="21111"/>
                  </a:cubicBezTo>
                  <a:cubicBezTo>
                    <a:pt x="703" y="19521"/>
                    <a:pt x="481" y="17894"/>
                    <a:pt x="407" y="16415"/>
                  </a:cubicBezTo>
                  <a:cubicBezTo>
                    <a:pt x="333" y="15676"/>
                    <a:pt x="407" y="14974"/>
                    <a:pt x="333" y="14308"/>
                  </a:cubicBezTo>
                  <a:cubicBezTo>
                    <a:pt x="74" y="12496"/>
                    <a:pt x="0" y="10611"/>
                    <a:pt x="111" y="8762"/>
                  </a:cubicBezTo>
                  <a:cubicBezTo>
                    <a:pt x="222" y="7690"/>
                    <a:pt x="776" y="6729"/>
                    <a:pt x="1627" y="6064"/>
                  </a:cubicBezTo>
                  <a:cubicBezTo>
                    <a:pt x="2921" y="5213"/>
                    <a:pt x="5472" y="5287"/>
                    <a:pt x="7579" y="5139"/>
                  </a:cubicBezTo>
                  <a:cubicBezTo>
                    <a:pt x="7431" y="4474"/>
                    <a:pt x="7283" y="3365"/>
                    <a:pt x="8171" y="3365"/>
                  </a:cubicBezTo>
                  <a:cubicBezTo>
                    <a:pt x="8060" y="2477"/>
                    <a:pt x="7986" y="1331"/>
                    <a:pt x="8503" y="814"/>
                  </a:cubicBezTo>
                  <a:cubicBezTo>
                    <a:pt x="8762" y="518"/>
                    <a:pt x="9428" y="444"/>
                    <a:pt x="9982" y="296"/>
                  </a:cubicBezTo>
                  <a:cubicBezTo>
                    <a:pt x="11202" y="111"/>
                    <a:pt x="12459" y="74"/>
                    <a:pt x="13679" y="111"/>
                  </a:cubicBezTo>
                  <a:cubicBezTo>
                    <a:pt x="14788" y="111"/>
                    <a:pt x="15639" y="0"/>
                    <a:pt x="16008" y="777"/>
                  </a:cubicBezTo>
                  <a:cubicBezTo>
                    <a:pt x="16119" y="1220"/>
                    <a:pt x="16230" y="1664"/>
                    <a:pt x="16267" y="2108"/>
                  </a:cubicBezTo>
                  <a:cubicBezTo>
                    <a:pt x="16304" y="2514"/>
                    <a:pt x="16267" y="2884"/>
                    <a:pt x="16304" y="3254"/>
                  </a:cubicBezTo>
                  <a:close/>
                  <a:moveTo>
                    <a:pt x="10980" y="1997"/>
                  </a:moveTo>
                  <a:cubicBezTo>
                    <a:pt x="11017" y="1516"/>
                    <a:pt x="11313" y="1331"/>
                    <a:pt x="11461" y="962"/>
                  </a:cubicBezTo>
                  <a:lnTo>
                    <a:pt x="10869" y="962"/>
                  </a:lnTo>
                  <a:cubicBezTo>
                    <a:pt x="10537" y="1220"/>
                    <a:pt x="10537" y="1738"/>
                    <a:pt x="10093" y="1886"/>
                  </a:cubicBezTo>
                  <a:cubicBezTo>
                    <a:pt x="9760" y="1664"/>
                    <a:pt x="10167" y="1331"/>
                    <a:pt x="10241" y="1073"/>
                  </a:cubicBezTo>
                  <a:cubicBezTo>
                    <a:pt x="9871" y="1183"/>
                    <a:pt x="9465" y="1220"/>
                    <a:pt x="9095" y="1331"/>
                  </a:cubicBezTo>
                  <a:cubicBezTo>
                    <a:pt x="8873" y="1960"/>
                    <a:pt x="8836" y="2662"/>
                    <a:pt x="8984" y="3291"/>
                  </a:cubicBezTo>
                  <a:cubicBezTo>
                    <a:pt x="9502" y="3254"/>
                    <a:pt x="10056" y="3254"/>
                    <a:pt x="10574" y="3254"/>
                  </a:cubicBezTo>
                  <a:cubicBezTo>
                    <a:pt x="10426" y="1516"/>
                    <a:pt x="13383" y="1775"/>
                    <a:pt x="13716" y="3032"/>
                  </a:cubicBezTo>
                  <a:cubicBezTo>
                    <a:pt x="14012" y="2699"/>
                    <a:pt x="14012" y="2034"/>
                    <a:pt x="14493" y="1886"/>
                  </a:cubicBezTo>
                  <a:cubicBezTo>
                    <a:pt x="14788" y="2330"/>
                    <a:pt x="14160" y="2810"/>
                    <a:pt x="14012" y="3254"/>
                  </a:cubicBezTo>
                  <a:cubicBezTo>
                    <a:pt x="14530" y="3217"/>
                    <a:pt x="15010" y="3217"/>
                    <a:pt x="15528" y="3217"/>
                  </a:cubicBezTo>
                  <a:cubicBezTo>
                    <a:pt x="15528" y="2440"/>
                    <a:pt x="15417" y="1664"/>
                    <a:pt x="15158" y="925"/>
                  </a:cubicBezTo>
                  <a:cubicBezTo>
                    <a:pt x="14825" y="888"/>
                    <a:pt x="14530" y="888"/>
                    <a:pt x="14234" y="888"/>
                  </a:cubicBezTo>
                  <a:cubicBezTo>
                    <a:pt x="14012" y="1110"/>
                    <a:pt x="13790" y="1331"/>
                    <a:pt x="13642" y="1553"/>
                  </a:cubicBezTo>
                  <a:cubicBezTo>
                    <a:pt x="13457" y="1812"/>
                    <a:pt x="13347" y="2182"/>
                    <a:pt x="13014" y="2256"/>
                  </a:cubicBezTo>
                  <a:cubicBezTo>
                    <a:pt x="12644" y="1738"/>
                    <a:pt x="13605" y="1257"/>
                    <a:pt x="13531" y="925"/>
                  </a:cubicBezTo>
                  <a:cubicBezTo>
                    <a:pt x="13014" y="851"/>
                    <a:pt x="12459" y="851"/>
                    <a:pt x="11942" y="925"/>
                  </a:cubicBezTo>
                  <a:cubicBezTo>
                    <a:pt x="11683" y="1146"/>
                    <a:pt x="11424" y="2440"/>
                    <a:pt x="10980" y="1997"/>
                  </a:cubicBezTo>
                  <a:close/>
                  <a:moveTo>
                    <a:pt x="11387" y="3254"/>
                  </a:moveTo>
                  <a:lnTo>
                    <a:pt x="12940" y="3254"/>
                  </a:lnTo>
                  <a:cubicBezTo>
                    <a:pt x="12829" y="2773"/>
                    <a:pt x="11276" y="2440"/>
                    <a:pt x="11387" y="3254"/>
                  </a:cubicBezTo>
                  <a:close/>
                  <a:moveTo>
                    <a:pt x="14382" y="3956"/>
                  </a:moveTo>
                  <a:cubicBezTo>
                    <a:pt x="12348" y="4104"/>
                    <a:pt x="10093" y="3919"/>
                    <a:pt x="8245" y="4178"/>
                  </a:cubicBezTo>
                  <a:cubicBezTo>
                    <a:pt x="8355" y="5176"/>
                    <a:pt x="8614" y="5990"/>
                    <a:pt x="8725" y="6951"/>
                  </a:cubicBezTo>
                  <a:cubicBezTo>
                    <a:pt x="9760" y="7358"/>
                    <a:pt x="10943" y="7025"/>
                    <a:pt x="11942" y="6877"/>
                  </a:cubicBezTo>
                  <a:cubicBezTo>
                    <a:pt x="13457" y="6692"/>
                    <a:pt x="15158" y="6544"/>
                    <a:pt x="16674" y="6285"/>
                  </a:cubicBezTo>
                  <a:cubicBezTo>
                    <a:pt x="16748" y="5546"/>
                    <a:pt x="16674" y="4807"/>
                    <a:pt x="16489" y="4067"/>
                  </a:cubicBezTo>
                  <a:cubicBezTo>
                    <a:pt x="15787" y="4104"/>
                    <a:pt x="15121" y="3919"/>
                    <a:pt x="14382" y="3956"/>
                  </a:cubicBezTo>
                  <a:close/>
                  <a:moveTo>
                    <a:pt x="22219" y="9872"/>
                  </a:moveTo>
                  <a:cubicBezTo>
                    <a:pt x="22146" y="9502"/>
                    <a:pt x="22035" y="9132"/>
                    <a:pt x="21998" y="8762"/>
                  </a:cubicBezTo>
                  <a:cubicBezTo>
                    <a:pt x="21961" y="8356"/>
                    <a:pt x="21813" y="7986"/>
                    <a:pt x="21591" y="7653"/>
                  </a:cubicBezTo>
                  <a:cubicBezTo>
                    <a:pt x="21480" y="7358"/>
                    <a:pt x="21332" y="7099"/>
                    <a:pt x="21184" y="6877"/>
                  </a:cubicBezTo>
                  <a:cubicBezTo>
                    <a:pt x="20741" y="6359"/>
                    <a:pt x="20149" y="6064"/>
                    <a:pt x="19521" y="5953"/>
                  </a:cubicBezTo>
                  <a:cubicBezTo>
                    <a:pt x="19299" y="5842"/>
                    <a:pt x="19077" y="5768"/>
                    <a:pt x="18855" y="5694"/>
                  </a:cubicBezTo>
                  <a:cubicBezTo>
                    <a:pt x="18412" y="5657"/>
                    <a:pt x="17931" y="5731"/>
                    <a:pt x="17413" y="5694"/>
                  </a:cubicBezTo>
                  <a:cubicBezTo>
                    <a:pt x="17376" y="6211"/>
                    <a:pt x="17524" y="6396"/>
                    <a:pt x="17339" y="6729"/>
                  </a:cubicBezTo>
                  <a:cubicBezTo>
                    <a:pt x="17228" y="6951"/>
                    <a:pt x="16933" y="6951"/>
                    <a:pt x="16896" y="7136"/>
                  </a:cubicBezTo>
                  <a:cubicBezTo>
                    <a:pt x="16822" y="7284"/>
                    <a:pt x="16970" y="7505"/>
                    <a:pt x="17044" y="7727"/>
                  </a:cubicBezTo>
                  <a:cubicBezTo>
                    <a:pt x="17968" y="7616"/>
                    <a:pt x="18892" y="7616"/>
                    <a:pt x="19816" y="7727"/>
                  </a:cubicBezTo>
                  <a:cubicBezTo>
                    <a:pt x="20001" y="8171"/>
                    <a:pt x="20112" y="8615"/>
                    <a:pt x="20186" y="9095"/>
                  </a:cubicBezTo>
                  <a:cubicBezTo>
                    <a:pt x="20223" y="8836"/>
                    <a:pt x="20741" y="8060"/>
                    <a:pt x="20852" y="8615"/>
                  </a:cubicBezTo>
                  <a:cubicBezTo>
                    <a:pt x="20926" y="8910"/>
                    <a:pt x="19927" y="9909"/>
                    <a:pt x="20408" y="10537"/>
                  </a:cubicBezTo>
                  <a:cubicBezTo>
                    <a:pt x="20741" y="10167"/>
                    <a:pt x="20815" y="9206"/>
                    <a:pt x="21443" y="9391"/>
                  </a:cubicBezTo>
                  <a:cubicBezTo>
                    <a:pt x="21332" y="10315"/>
                    <a:pt x="20223" y="10685"/>
                    <a:pt x="20593" y="11794"/>
                  </a:cubicBezTo>
                  <a:cubicBezTo>
                    <a:pt x="20741" y="11424"/>
                    <a:pt x="20926" y="11092"/>
                    <a:pt x="21184" y="10796"/>
                  </a:cubicBezTo>
                  <a:cubicBezTo>
                    <a:pt x="21369" y="10537"/>
                    <a:pt x="21591" y="9982"/>
                    <a:pt x="21998" y="10167"/>
                  </a:cubicBezTo>
                  <a:cubicBezTo>
                    <a:pt x="21924" y="10611"/>
                    <a:pt x="21517" y="10981"/>
                    <a:pt x="21221" y="11387"/>
                  </a:cubicBezTo>
                  <a:cubicBezTo>
                    <a:pt x="20667" y="12164"/>
                    <a:pt x="20482" y="13125"/>
                    <a:pt x="20667" y="14049"/>
                  </a:cubicBezTo>
                  <a:cubicBezTo>
                    <a:pt x="20926" y="13458"/>
                    <a:pt x="21221" y="12903"/>
                    <a:pt x="21591" y="12349"/>
                  </a:cubicBezTo>
                  <a:cubicBezTo>
                    <a:pt x="21702" y="12164"/>
                    <a:pt x="21776" y="11868"/>
                    <a:pt x="22072" y="11942"/>
                  </a:cubicBezTo>
                  <a:cubicBezTo>
                    <a:pt x="22219" y="12460"/>
                    <a:pt x="21702" y="12792"/>
                    <a:pt x="21480" y="13236"/>
                  </a:cubicBezTo>
                  <a:cubicBezTo>
                    <a:pt x="21369" y="13458"/>
                    <a:pt x="21258" y="13717"/>
                    <a:pt x="21147" y="13901"/>
                  </a:cubicBezTo>
                  <a:cubicBezTo>
                    <a:pt x="21036" y="14123"/>
                    <a:pt x="20999" y="14456"/>
                    <a:pt x="20889" y="14715"/>
                  </a:cubicBezTo>
                  <a:cubicBezTo>
                    <a:pt x="20815" y="14826"/>
                    <a:pt x="20667" y="14900"/>
                    <a:pt x="20593" y="15084"/>
                  </a:cubicBezTo>
                  <a:cubicBezTo>
                    <a:pt x="20556" y="15380"/>
                    <a:pt x="20667" y="15639"/>
                    <a:pt x="20593" y="15935"/>
                  </a:cubicBezTo>
                  <a:cubicBezTo>
                    <a:pt x="21184" y="15158"/>
                    <a:pt x="21591" y="14271"/>
                    <a:pt x="22293" y="13643"/>
                  </a:cubicBezTo>
                  <a:cubicBezTo>
                    <a:pt x="22404" y="13606"/>
                    <a:pt x="22589" y="13753"/>
                    <a:pt x="22552" y="13606"/>
                  </a:cubicBezTo>
                  <a:cubicBezTo>
                    <a:pt x="22515" y="12349"/>
                    <a:pt x="22404" y="11092"/>
                    <a:pt x="22219" y="9872"/>
                  </a:cubicBezTo>
                  <a:close/>
                  <a:moveTo>
                    <a:pt x="3993" y="6175"/>
                  </a:moveTo>
                  <a:cubicBezTo>
                    <a:pt x="3364" y="6211"/>
                    <a:pt x="2736" y="6396"/>
                    <a:pt x="2144" y="6692"/>
                  </a:cubicBezTo>
                  <a:cubicBezTo>
                    <a:pt x="1405" y="7247"/>
                    <a:pt x="924" y="8060"/>
                    <a:pt x="887" y="8984"/>
                  </a:cubicBezTo>
                  <a:cubicBezTo>
                    <a:pt x="813" y="10833"/>
                    <a:pt x="887" y="12644"/>
                    <a:pt x="1146" y="14456"/>
                  </a:cubicBezTo>
                  <a:cubicBezTo>
                    <a:pt x="1220" y="15195"/>
                    <a:pt x="1183" y="15935"/>
                    <a:pt x="1220" y="16674"/>
                  </a:cubicBezTo>
                  <a:cubicBezTo>
                    <a:pt x="1294" y="18338"/>
                    <a:pt x="1590" y="20002"/>
                    <a:pt x="1701" y="21554"/>
                  </a:cubicBezTo>
                  <a:cubicBezTo>
                    <a:pt x="1738" y="22257"/>
                    <a:pt x="1701" y="22553"/>
                    <a:pt x="1775" y="23292"/>
                  </a:cubicBezTo>
                  <a:cubicBezTo>
                    <a:pt x="1886" y="25067"/>
                    <a:pt x="2292" y="26952"/>
                    <a:pt x="2403" y="28911"/>
                  </a:cubicBezTo>
                  <a:cubicBezTo>
                    <a:pt x="2477" y="30390"/>
                    <a:pt x="2292" y="31943"/>
                    <a:pt x="2403" y="33348"/>
                  </a:cubicBezTo>
                  <a:cubicBezTo>
                    <a:pt x="2477" y="33903"/>
                    <a:pt x="2662" y="34420"/>
                    <a:pt x="2995" y="34864"/>
                  </a:cubicBezTo>
                  <a:cubicBezTo>
                    <a:pt x="3623" y="35677"/>
                    <a:pt x="4547" y="36232"/>
                    <a:pt x="5583" y="36343"/>
                  </a:cubicBezTo>
                  <a:cubicBezTo>
                    <a:pt x="6100" y="36417"/>
                    <a:pt x="6618" y="36601"/>
                    <a:pt x="7025" y="36638"/>
                  </a:cubicBezTo>
                  <a:cubicBezTo>
                    <a:pt x="8282" y="36749"/>
                    <a:pt x="9539" y="36786"/>
                    <a:pt x="10796" y="36749"/>
                  </a:cubicBezTo>
                  <a:cubicBezTo>
                    <a:pt x="10685" y="36232"/>
                    <a:pt x="11424" y="35788"/>
                    <a:pt x="11646" y="35270"/>
                  </a:cubicBezTo>
                  <a:cubicBezTo>
                    <a:pt x="11424" y="35270"/>
                    <a:pt x="11276" y="35197"/>
                    <a:pt x="11054" y="35197"/>
                  </a:cubicBezTo>
                  <a:cubicBezTo>
                    <a:pt x="10980" y="35492"/>
                    <a:pt x="10685" y="35640"/>
                    <a:pt x="10500" y="35899"/>
                  </a:cubicBezTo>
                  <a:cubicBezTo>
                    <a:pt x="10315" y="36158"/>
                    <a:pt x="10241" y="36527"/>
                    <a:pt x="9834" y="36527"/>
                  </a:cubicBezTo>
                  <a:cubicBezTo>
                    <a:pt x="9686" y="35899"/>
                    <a:pt x="10426" y="35603"/>
                    <a:pt x="10648" y="35123"/>
                  </a:cubicBezTo>
                  <a:cubicBezTo>
                    <a:pt x="10463" y="35049"/>
                    <a:pt x="10241" y="35012"/>
                    <a:pt x="10019" y="35049"/>
                  </a:cubicBezTo>
                  <a:cubicBezTo>
                    <a:pt x="9871" y="35270"/>
                    <a:pt x="9686" y="35529"/>
                    <a:pt x="9465" y="35714"/>
                  </a:cubicBezTo>
                  <a:cubicBezTo>
                    <a:pt x="9280" y="35899"/>
                    <a:pt x="9132" y="36306"/>
                    <a:pt x="8762" y="36306"/>
                  </a:cubicBezTo>
                  <a:cubicBezTo>
                    <a:pt x="8577" y="35714"/>
                    <a:pt x="9354" y="35492"/>
                    <a:pt x="9539" y="35049"/>
                  </a:cubicBezTo>
                  <a:cubicBezTo>
                    <a:pt x="9280" y="35049"/>
                    <a:pt x="9058" y="34938"/>
                    <a:pt x="8762" y="34938"/>
                  </a:cubicBezTo>
                  <a:cubicBezTo>
                    <a:pt x="8392" y="35270"/>
                    <a:pt x="8208" y="35936"/>
                    <a:pt x="7653" y="36121"/>
                  </a:cubicBezTo>
                  <a:cubicBezTo>
                    <a:pt x="7320" y="35677"/>
                    <a:pt x="8319" y="35197"/>
                    <a:pt x="8245" y="34864"/>
                  </a:cubicBezTo>
                  <a:cubicBezTo>
                    <a:pt x="8134" y="34790"/>
                    <a:pt x="8023" y="34753"/>
                    <a:pt x="7875" y="34753"/>
                  </a:cubicBezTo>
                  <a:cubicBezTo>
                    <a:pt x="7616" y="35012"/>
                    <a:pt x="7394" y="35640"/>
                    <a:pt x="6951" y="35492"/>
                  </a:cubicBezTo>
                  <a:cubicBezTo>
                    <a:pt x="6840" y="35086"/>
                    <a:pt x="7320" y="34975"/>
                    <a:pt x="7431" y="34642"/>
                  </a:cubicBezTo>
                  <a:cubicBezTo>
                    <a:pt x="7209" y="34605"/>
                    <a:pt x="7025" y="34531"/>
                    <a:pt x="6877" y="34420"/>
                  </a:cubicBezTo>
                  <a:cubicBezTo>
                    <a:pt x="6729" y="34642"/>
                    <a:pt x="6692" y="35086"/>
                    <a:pt x="6359" y="34975"/>
                  </a:cubicBezTo>
                  <a:cubicBezTo>
                    <a:pt x="6100" y="34753"/>
                    <a:pt x="6470" y="34494"/>
                    <a:pt x="6470" y="34235"/>
                  </a:cubicBezTo>
                  <a:cubicBezTo>
                    <a:pt x="6174" y="33903"/>
                    <a:pt x="5841" y="33533"/>
                    <a:pt x="5583" y="33163"/>
                  </a:cubicBezTo>
                  <a:cubicBezTo>
                    <a:pt x="5213" y="32609"/>
                    <a:pt x="4917" y="31980"/>
                    <a:pt x="4769" y="31315"/>
                  </a:cubicBezTo>
                  <a:cubicBezTo>
                    <a:pt x="4584" y="29688"/>
                    <a:pt x="4917" y="27950"/>
                    <a:pt x="4769" y="26287"/>
                  </a:cubicBezTo>
                  <a:cubicBezTo>
                    <a:pt x="4695" y="25806"/>
                    <a:pt x="4732" y="25177"/>
                    <a:pt x="4695" y="24586"/>
                  </a:cubicBezTo>
                  <a:cubicBezTo>
                    <a:pt x="4621" y="23883"/>
                    <a:pt x="4363" y="23107"/>
                    <a:pt x="4326" y="22405"/>
                  </a:cubicBezTo>
                  <a:cubicBezTo>
                    <a:pt x="4141" y="20445"/>
                    <a:pt x="4363" y="18375"/>
                    <a:pt x="4252" y="16563"/>
                  </a:cubicBezTo>
                  <a:cubicBezTo>
                    <a:pt x="4141" y="15047"/>
                    <a:pt x="3845" y="13569"/>
                    <a:pt x="3401" y="12090"/>
                  </a:cubicBezTo>
                  <a:cubicBezTo>
                    <a:pt x="3254" y="11646"/>
                    <a:pt x="3106" y="11055"/>
                    <a:pt x="2958" y="10389"/>
                  </a:cubicBezTo>
                  <a:cubicBezTo>
                    <a:pt x="2810" y="9798"/>
                    <a:pt x="2366" y="8910"/>
                    <a:pt x="2477" y="8652"/>
                  </a:cubicBezTo>
                  <a:cubicBezTo>
                    <a:pt x="2588" y="8393"/>
                    <a:pt x="2921" y="8467"/>
                    <a:pt x="3327" y="8430"/>
                  </a:cubicBezTo>
                  <a:cubicBezTo>
                    <a:pt x="3882" y="8356"/>
                    <a:pt x="4584" y="8134"/>
                    <a:pt x="5287" y="8097"/>
                  </a:cubicBezTo>
                  <a:cubicBezTo>
                    <a:pt x="6470" y="8023"/>
                    <a:pt x="7616" y="8097"/>
                    <a:pt x="8503" y="8023"/>
                  </a:cubicBezTo>
                  <a:cubicBezTo>
                    <a:pt x="8503" y="7727"/>
                    <a:pt x="8171" y="7801"/>
                    <a:pt x="8097" y="7616"/>
                  </a:cubicBezTo>
                  <a:cubicBezTo>
                    <a:pt x="7912" y="7136"/>
                    <a:pt x="7838" y="6618"/>
                    <a:pt x="7801" y="6101"/>
                  </a:cubicBezTo>
                  <a:cubicBezTo>
                    <a:pt x="6544" y="5916"/>
                    <a:pt x="5250" y="5953"/>
                    <a:pt x="3993" y="6138"/>
                  </a:cubicBezTo>
                  <a:close/>
                  <a:moveTo>
                    <a:pt x="14788" y="8762"/>
                  </a:moveTo>
                  <a:cubicBezTo>
                    <a:pt x="14751" y="8689"/>
                    <a:pt x="14640" y="8725"/>
                    <a:pt x="14640" y="8615"/>
                  </a:cubicBezTo>
                  <a:cubicBezTo>
                    <a:pt x="14640" y="8319"/>
                    <a:pt x="14936" y="8134"/>
                    <a:pt x="15121" y="7912"/>
                  </a:cubicBezTo>
                  <a:cubicBezTo>
                    <a:pt x="15269" y="7690"/>
                    <a:pt x="15491" y="7358"/>
                    <a:pt x="15491" y="7247"/>
                  </a:cubicBezTo>
                  <a:cubicBezTo>
                    <a:pt x="14382" y="7358"/>
                    <a:pt x="13273" y="7505"/>
                    <a:pt x="12126" y="7616"/>
                  </a:cubicBezTo>
                  <a:cubicBezTo>
                    <a:pt x="12126" y="7690"/>
                    <a:pt x="12126" y="7838"/>
                    <a:pt x="12090" y="7875"/>
                  </a:cubicBezTo>
                  <a:cubicBezTo>
                    <a:pt x="11683" y="8319"/>
                    <a:pt x="11535" y="9058"/>
                    <a:pt x="10833" y="9206"/>
                  </a:cubicBezTo>
                  <a:cubicBezTo>
                    <a:pt x="10796" y="9169"/>
                    <a:pt x="10759" y="9132"/>
                    <a:pt x="10759" y="9058"/>
                  </a:cubicBezTo>
                  <a:cubicBezTo>
                    <a:pt x="10722" y="8615"/>
                    <a:pt x="11831" y="8097"/>
                    <a:pt x="11646" y="7690"/>
                  </a:cubicBezTo>
                  <a:cubicBezTo>
                    <a:pt x="11091" y="7764"/>
                    <a:pt x="10943" y="8097"/>
                    <a:pt x="10574" y="8615"/>
                  </a:cubicBezTo>
                  <a:cubicBezTo>
                    <a:pt x="10315" y="8947"/>
                    <a:pt x="9945" y="9650"/>
                    <a:pt x="9686" y="9132"/>
                  </a:cubicBezTo>
                  <a:cubicBezTo>
                    <a:pt x="9760" y="8910"/>
                    <a:pt x="10019" y="8725"/>
                    <a:pt x="10204" y="8541"/>
                  </a:cubicBezTo>
                  <a:cubicBezTo>
                    <a:pt x="10352" y="8319"/>
                    <a:pt x="10537" y="8023"/>
                    <a:pt x="10537" y="7949"/>
                  </a:cubicBezTo>
                  <a:cubicBezTo>
                    <a:pt x="10130" y="7949"/>
                    <a:pt x="9686" y="7949"/>
                    <a:pt x="9280" y="7912"/>
                  </a:cubicBezTo>
                  <a:cubicBezTo>
                    <a:pt x="9354" y="8430"/>
                    <a:pt x="9391" y="8984"/>
                    <a:pt x="9391" y="9539"/>
                  </a:cubicBezTo>
                  <a:cubicBezTo>
                    <a:pt x="9871" y="9835"/>
                    <a:pt x="10685" y="9798"/>
                    <a:pt x="11424" y="9835"/>
                  </a:cubicBezTo>
                  <a:cubicBezTo>
                    <a:pt x="11683" y="9465"/>
                    <a:pt x="11942" y="9132"/>
                    <a:pt x="12200" y="8799"/>
                  </a:cubicBezTo>
                  <a:cubicBezTo>
                    <a:pt x="12422" y="8504"/>
                    <a:pt x="12755" y="7801"/>
                    <a:pt x="13125" y="8245"/>
                  </a:cubicBezTo>
                  <a:cubicBezTo>
                    <a:pt x="12792" y="8836"/>
                    <a:pt x="12274" y="9317"/>
                    <a:pt x="11905" y="9909"/>
                  </a:cubicBezTo>
                  <a:lnTo>
                    <a:pt x="12348" y="9909"/>
                  </a:lnTo>
                  <a:cubicBezTo>
                    <a:pt x="12533" y="9539"/>
                    <a:pt x="12755" y="9206"/>
                    <a:pt x="13051" y="8947"/>
                  </a:cubicBezTo>
                  <a:cubicBezTo>
                    <a:pt x="13236" y="8689"/>
                    <a:pt x="13531" y="8023"/>
                    <a:pt x="13901" y="8430"/>
                  </a:cubicBezTo>
                  <a:cubicBezTo>
                    <a:pt x="13605" y="8984"/>
                    <a:pt x="13125" y="9354"/>
                    <a:pt x="12829" y="9909"/>
                  </a:cubicBezTo>
                  <a:cubicBezTo>
                    <a:pt x="14049" y="9909"/>
                    <a:pt x="15306" y="9798"/>
                    <a:pt x="16526" y="9502"/>
                  </a:cubicBezTo>
                  <a:cubicBezTo>
                    <a:pt x="16600" y="9095"/>
                    <a:pt x="16563" y="8652"/>
                    <a:pt x="16452" y="8245"/>
                  </a:cubicBezTo>
                  <a:cubicBezTo>
                    <a:pt x="16230" y="8245"/>
                    <a:pt x="16193" y="8652"/>
                    <a:pt x="15861" y="8689"/>
                  </a:cubicBezTo>
                  <a:cubicBezTo>
                    <a:pt x="15417" y="8245"/>
                    <a:pt x="16637" y="7875"/>
                    <a:pt x="16156" y="7247"/>
                  </a:cubicBezTo>
                  <a:cubicBezTo>
                    <a:pt x="15602" y="7690"/>
                    <a:pt x="15343" y="8393"/>
                    <a:pt x="14788" y="8762"/>
                  </a:cubicBezTo>
                  <a:close/>
                  <a:moveTo>
                    <a:pt x="17228" y="8467"/>
                  </a:moveTo>
                  <a:cubicBezTo>
                    <a:pt x="17191" y="8947"/>
                    <a:pt x="17339" y="9761"/>
                    <a:pt x="17081" y="10056"/>
                  </a:cubicBezTo>
                  <a:cubicBezTo>
                    <a:pt x="16674" y="10278"/>
                    <a:pt x="16193" y="10426"/>
                    <a:pt x="15713" y="10463"/>
                  </a:cubicBezTo>
                  <a:cubicBezTo>
                    <a:pt x="14419" y="10611"/>
                    <a:pt x="13088" y="10685"/>
                    <a:pt x="11794" y="10648"/>
                  </a:cubicBezTo>
                  <a:cubicBezTo>
                    <a:pt x="10167" y="10537"/>
                    <a:pt x="8355" y="10759"/>
                    <a:pt x="8651" y="8836"/>
                  </a:cubicBezTo>
                  <a:cubicBezTo>
                    <a:pt x="6914" y="8652"/>
                    <a:pt x="5139" y="8762"/>
                    <a:pt x="3438" y="9095"/>
                  </a:cubicBezTo>
                  <a:cubicBezTo>
                    <a:pt x="3660" y="9946"/>
                    <a:pt x="3845" y="10833"/>
                    <a:pt x="4104" y="11646"/>
                  </a:cubicBezTo>
                  <a:cubicBezTo>
                    <a:pt x="4252" y="12201"/>
                    <a:pt x="4474" y="12718"/>
                    <a:pt x="4584" y="13273"/>
                  </a:cubicBezTo>
                  <a:cubicBezTo>
                    <a:pt x="5102" y="15639"/>
                    <a:pt x="5102" y="18190"/>
                    <a:pt x="5102" y="21074"/>
                  </a:cubicBezTo>
                  <a:cubicBezTo>
                    <a:pt x="6026" y="21222"/>
                    <a:pt x="7098" y="21000"/>
                    <a:pt x="8208" y="21074"/>
                  </a:cubicBezTo>
                  <a:cubicBezTo>
                    <a:pt x="8392" y="20297"/>
                    <a:pt x="8540" y="19558"/>
                    <a:pt x="8651" y="18782"/>
                  </a:cubicBezTo>
                  <a:cubicBezTo>
                    <a:pt x="8725" y="18227"/>
                    <a:pt x="8799" y="16711"/>
                    <a:pt x="9391" y="16748"/>
                  </a:cubicBezTo>
                  <a:cubicBezTo>
                    <a:pt x="9834" y="16748"/>
                    <a:pt x="9760" y="17598"/>
                    <a:pt x="9834" y="18116"/>
                  </a:cubicBezTo>
                  <a:cubicBezTo>
                    <a:pt x="10056" y="19854"/>
                    <a:pt x="10500" y="21222"/>
                    <a:pt x="10722" y="22811"/>
                  </a:cubicBezTo>
                  <a:cubicBezTo>
                    <a:pt x="10906" y="22183"/>
                    <a:pt x="10648" y="21259"/>
                    <a:pt x="11165" y="21000"/>
                  </a:cubicBezTo>
                  <a:cubicBezTo>
                    <a:pt x="11387" y="20926"/>
                    <a:pt x="11757" y="21000"/>
                    <a:pt x="12016" y="21037"/>
                  </a:cubicBezTo>
                  <a:cubicBezTo>
                    <a:pt x="12755" y="21111"/>
                    <a:pt x="13790" y="21000"/>
                    <a:pt x="14530" y="21037"/>
                  </a:cubicBezTo>
                  <a:cubicBezTo>
                    <a:pt x="14567" y="20297"/>
                    <a:pt x="14456" y="19484"/>
                    <a:pt x="14530" y="18634"/>
                  </a:cubicBezTo>
                  <a:cubicBezTo>
                    <a:pt x="14567" y="18227"/>
                    <a:pt x="14640" y="17340"/>
                    <a:pt x="15084" y="17340"/>
                  </a:cubicBezTo>
                  <a:cubicBezTo>
                    <a:pt x="15454" y="17340"/>
                    <a:pt x="15565" y="17820"/>
                    <a:pt x="15639" y="18153"/>
                  </a:cubicBezTo>
                  <a:cubicBezTo>
                    <a:pt x="15898" y="19262"/>
                    <a:pt x="16267" y="20334"/>
                    <a:pt x="16711" y="21369"/>
                  </a:cubicBezTo>
                  <a:cubicBezTo>
                    <a:pt x="16563" y="20334"/>
                    <a:pt x="16970" y="20371"/>
                    <a:pt x="17709" y="20445"/>
                  </a:cubicBezTo>
                  <a:cubicBezTo>
                    <a:pt x="18485" y="20519"/>
                    <a:pt x="19262" y="20556"/>
                    <a:pt x="20038" y="20556"/>
                  </a:cubicBezTo>
                  <a:cubicBezTo>
                    <a:pt x="19816" y="16452"/>
                    <a:pt x="20223" y="11794"/>
                    <a:pt x="19299" y="8430"/>
                  </a:cubicBezTo>
                  <a:cubicBezTo>
                    <a:pt x="18596" y="8393"/>
                    <a:pt x="17931" y="8430"/>
                    <a:pt x="17228" y="8467"/>
                  </a:cubicBezTo>
                  <a:close/>
                  <a:moveTo>
                    <a:pt x="20704" y="16711"/>
                  </a:moveTo>
                  <a:cubicBezTo>
                    <a:pt x="20630" y="17044"/>
                    <a:pt x="20630" y="17414"/>
                    <a:pt x="20630" y="17746"/>
                  </a:cubicBezTo>
                  <a:cubicBezTo>
                    <a:pt x="21295" y="17118"/>
                    <a:pt x="21517" y="16046"/>
                    <a:pt x="22293" y="15602"/>
                  </a:cubicBezTo>
                  <a:cubicBezTo>
                    <a:pt x="22330" y="15676"/>
                    <a:pt x="22441" y="15639"/>
                    <a:pt x="22441" y="15750"/>
                  </a:cubicBezTo>
                  <a:cubicBezTo>
                    <a:pt x="22146" y="16268"/>
                    <a:pt x="21813" y="16748"/>
                    <a:pt x="21480" y="17229"/>
                  </a:cubicBezTo>
                  <a:cubicBezTo>
                    <a:pt x="21073" y="17746"/>
                    <a:pt x="20778" y="18301"/>
                    <a:pt x="20630" y="18929"/>
                  </a:cubicBezTo>
                  <a:cubicBezTo>
                    <a:pt x="21221" y="18338"/>
                    <a:pt x="21480" y="17414"/>
                    <a:pt x="22219" y="16970"/>
                  </a:cubicBezTo>
                  <a:cubicBezTo>
                    <a:pt x="22589" y="17192"/>
                    <a:pt x="22219" y="17414"/>
                    <a:pt x="22035" y="17635"/>
                  </a:cubicBezTo>
                  <a:cubicBezTo>
                    <a:pt x="21850" y="17820"/>
                    <a:pt x="21628" y="18227"/>
                    <a:pt x="21369" y="18634"/>
                  </a:cubicBezTo>
                  <a:cubicBezTo>
                    <a:pt x="20852" y="19373"/>
                    <a:pt x="20593" y="19743"/>
                    <a:pt x="20704" y="20926"/>
                  </a:cubicBezTo>
                  <a:cubicBezTo>
                    <a:pt x="21443" y="20223"/>
                    <a:pt x="21813" y="19151"/>
                    <a:pt x="22552" y="18486"/>
                  </a:cubicBezTo>
                  <a:cubicBezTo>
                    <a:pt x="22663" y="18338"/>
                    <a:pt x="22811" y="18671"/>
                    <a:pt x="22848" y="18486"/>
                  </a:cubicBezTo>
                  <a:cubicBezTo>
                    <a:pt x="22774" y="16970"/>
                    <a:pt x="22663" y="15454"/>
                    <a:pt x="22589" y="13901"/>
                  </a:cubicBezTo>
                  <a:cubicBezTo>
                    <a:pt x="21850" y="14752"/>
                    <a:pt x="21221" y="15713"/>
                    <a:pt x="20704" y="16711"/>
                  </a:cubicBezTo>
                  <a:close/>
                  <a:moveTo>
                    <a:pt x="22700" y="18855"/>
                  </a:moveTo>
                  <a:cubicBezTo>
                    <a:pt x="22367" y="19299"/>
                    <a:pt x="22035" y="19780"/>
                    <a:pt x="21739" y="20297"/>
                  </a:cubicBezTo>
                  <a:cubicBezTo>
                    <a:pt x="21369" y="20741"/>
                    <a:pt x="21036" y="21222"/>
                    <a:pt x="20704" y="21702"/>
                  </a:cubicBezTo>
                  <a:cubicBezTo>
                    <a:pt x="21221" y="21332"/>
                    <a:pt x="21591" y="20482"/>
                    <a:pt x="22256" y="20186"/>
                  </a:cubicBezTo>
                  <a:cubicBezTo>
                    <a:pt x="22589" y="20519"/>
                    <a:pt x="21776" y="21074"/>
                    <a:pt x="21554" y="21369"/>
                  </a:cubicBezTo>
                  <a:cubicBezTo>
                    <a:pt x="21184" y="21813"/>
                    <a:pt x="20962" y="22146"/>
                    <a:pt x="20704" y="22442"/>
                  </a:cubicBezTo>
                  <a:cubicBezTo>
                    <a:pt x="20704" y="22774"/>
                    <a:pt x="20704" y="23107"/>
                    <a:pt x="20741" y="23440"/>
                  </a:cubicBezTo>
                  <a:cubicBezTo>
                    <a:pt x="20962" y="23070"/>
                    <a:pt x="21184" y="22774"/>
                    <a:pt x="21480" y="22442"/>
                  </a:cubicBezTo>
                  <a:cubicBezTo>
                    <a:pt x="21665" y="22183"/>
                    <a:pt x="21924" y="21591"/>
                    <a:pt x="22367" y="21887"/>
                  </a:cubicBezTo>
                  <a:cubicBezTo>
                    <a:pt x="22367" y="22146"/>
                    <a:pt x="22109" y="22294"/>
                    <a:pt x="21961" y="22442"/>
                  </a:cubicBezTo>
                  <a:cubicBezTo>
                    <a:pt x="21480" y="22996"/>
                    <a:pt x="21147" y="23588"/>
                    <a:pt x="20704" y="24142"/>
                  </a:cubicBezTo>
                  <a:cubicBezTo>
                    <a:pt x="20704" y="24401"/>
                    <a:pt x="20704" y="24660"/>
                    <a:pt x="20741" y="24956"/>
                  </a:cubicBezTo>
                  <a:cubicBezTo>
                    <a:pt x="20962" y="24623"/>
                    <a:pt x="21184" y="24290"/>
                    <a:pt x="21443" y="24031"/>
                  </a:cubicBezTo>
                  <a:cubicBezTo>
                    <a:pt x="21665" y="23736"/>
                    <a:pt x="21850" y="23292"/>
                    <a:pt x="22293" y="23255"/>
                  </a:cubicBezTo>
                  <a:cubicBezTo>
                    <a:pt x="22293" y="23329"/>
                    <a:pt x="22367" y="23329"/>
                    <a:pt x="22367" y="23366"/>
                  </a:cubicBezTo>
                  <a:cubicBezTo>
                    <a:pt x="22146" y="23810"/>
                    <a:pt x="21887" y="24179"/>
                    <a:pt x="21554" y="24512"/>
                  </a:cubicBezTo>
                  <a:cubicBezTo>
                    <a:pt x="21258" y="24882"/>
                    <a:pt x="21036" y="25288"/>
                    <a:pt x="20704" y="25621"/>
                  </a:cubicBezTo>
                  <a:lnTo>
                    <a:pt x="20704" y="26324"/>
                  </a:lnTo>
                  <a:cubicBezTo>
                    <a:pt x="20999" y="26102"/>
                    <a:pt x="21295" y="25843"/>
                    <a:pt x="21554" y="25547"/>
                  </a:cubicBezTo>
                  <a:cubicBezTo>
                    <a:pt x="21591" y="25510"/>
                    <a:pt x="22219" y="24438"/>
                    <a:pt x="22367" y="25067"/>
                  </a:cubicBezTo>
                  <a:cubicBezTo>
                    <a:pt x="22404" y="25214"/>
                    <a:pt x="22183" y="25325"/>
                    <a:pt x="22072" y="25436"/>
                  </a:cubicBezTo>
                  <a:cubicBezTo>
                    <a:pt x="21887" y="25658"/>
                    <a:pt x="21702" y="25917"/>
                    <a:pt x="21406" y="26250"/>
                  </a:cubicBezTo>
                  <a:cubicBezTo>
                    <a:pt x="20889" y="26841"/>
                    <a:pt x="20630" y="27063"/>
                    <a:pt x="20630" y="27987"/>
                  </a:cubicBezTo>
                  <a:cubicBezTo>
                    <a:pt x="20962" y="27839"/>
                    <a:pt x="21221" y="27359"/>
                    <a:pt x="21554" y="26989"/>
                  </a:cubicBezTo>
                  <a:cubicBezTo>
                    <a:pt x="21813" y="26730"/>
                    <a:pt x="22330" y="26065"/>
                    <a:pt x="22663" y="26361"/>
                  </a:cubicBezTo>
                  <a:cubicBezTo>
                    <a:pt x="22330" y="26804"/>
                    <a:pt x="21998" y="27211"/>
                    <a:pt x="21591" y="27581"/>
                  </a:cubicBezTo>
                  <a:cubicBezTo>
                    <a:pt x="21147" y="28172"/>
                    <a:pt x="20519" y="28579"/>
                    <a:pt x="20519" y="29540"/>
                  </a:cubicBezTo>
                  <a:cubicBezTo>
                    <a:pt x="21036" y="29059"/>
                    <a:pt x="21517" y="28209"/>
                    <a:pt x="22367" y="27950"/>
                  </a:cubicBezTo>
                  <a:cubicBezTo>
                    <a:pt x="22737" y="28283"/>
                    <a:pt x="22035" y="28542"/>
                    <a:pt x="21850" y="28690"/>
                  </a:cubicBezTo>
                  <a:cubicBezTo>
                    <a:pt x="21295" y="29244"/>
                    <a:pt x="20815" y="29836"/>
                    <a:pt x="20371" y="30464"/>
                  </a:cubicBezTo>
                  <a:cubicBezTo>
                    <a:pt x="20408" y="30723"/>
                    <a:pt x="20371" y="30982"/>
                    <a:pt x="20297" y="31241"/>
                  </a:cubicBezTo>
                  <a:cubicBezTo>
                    <a:pt x="20704" y="30945"/>
                    <a:pt x="21036" y="30538"/>
                    <a:pt x="21295" y="30132"/>
                  </a:cubicBezTo>
                  <a:cubicBezTo>
                    <a:pt x="21628" y="29762"/>
                    <a:pt x="21998" y="29207"/>
                    <a:pt x="22478" y="29207"/>
                  </a:cubicBezTo>
                  <a:cubicBezTo>
                    <a:pt x="22626" y="29503"/>
                    <a:pt x="21961" y="30058"/>
                    <a:pt x="21702" y="30353"/>
                  </a:cubicBezTo>
                  <a:cubicBezTo>
                    <a:pt x="21184" y="30982"/>
                    <a:pt x="20852" y="31499"/>
                    <a:pt x="20297" y="31721"/>
                  </a:cubicBezTo>
                  <a:lnTo>
                    <a:pt x="20297" y="32498"/>
                  </a:lnTo>
                  <a:cubicBezTo>
                    <a:pt x="20741" y="32091"/>
                    <a:pt x="21332" y="31425"/>
                    <a:pt x="21813" y="30945"/>
                  </a:cubicBezTo>
                  <a:cubicBezTo>
                    <a:pt x="21961" y="30797"/>
                    <a:pt x="22183" y="30464"/>
                    <a:pt x="22441" y="30649"/>
                  </a:cubicBezTo>
                  <a:cubicBezTo>
                    <a:pt x="22441" y="30686"/>
                    <a:pt x="22478" y="30723"/>
                    <a:pt x="22478" y="30723"/>
                  </a:cubicBezTo>
                  <a:cubicBezTo>
                    <a:pt x="22183" y="31278"/>
                    <a:pt x="21628" y="31536"/>
                    <a:pt x="21332" y="32054"/>
                  </a:cubicBezTo>
                  <a:cubicBezTo>
                    <a:pt x="20999" y="32535"/>
                    <a:pt x="20408" y="32793"/>
                    <a:pt x="20297" y="33570"/>
                  </a:cubicBezTo>
                  <a:cubicBezTo>
                    <a:pt x="20667" y="33274"/>
                    <a:pt x="20962" y="32941"/>
                    <a:pt x="21221" y="32572"/>
                  </a:cubicBezTo>
                  <a:cubicBezTo>
                    <a:pt x="21554" y="32239"/>
                    <a:pt x="21850" y="31758"/>
                    <a:pt x="22367" y="31758"/>
                  </a:cubicBezTo>
                  <a:cubicBezTo>
                    <a:pt x="22478" y="32054"/>
                    <a:pt x="22109" y="32276"/>
                    <a:pt x="21924" y="32424"/>
                  </a:cubicBezTo>
                  <a:cubicBezTo>
                    <a:pt x="21332" y="33015"/>
                    <a:pt x="20852" y="33718"/>
                    <a:pt x="20223" y="34235"/>
                  </a:cubicBezTo>
                  <a:cubicBezTo>
                    <a:pt x="19816" y="34198"/>
                    <a:pt x="19890" y="34568"/>
                    <a:pt x="19558" y="34568"/>
                  </a:cubicBezTo>
                  <a:cubicBezTo>
                    <a:pt x="19484" y="34605"/>
                    <a:pt x="19595" y="34753"/>
                    <a:pt x="19521" y="34827"/>
                  </a:cubicBezTo>
                  <a:cubicBezTo>
                    <a:pt x="18929" y="35344"/>
                    <a:pt x="18301" y="35825"/>
                    <a:pt x="18079" y="36675"/>
                  </a:cubicBezTo>
                  <a:cubicBezTo>
                    <a:pt x="19188" y="36675"/>
                    <a:pt x="20297" y="36675"/>
                    <a:pt x="20926" y="36195"/>
                  </a:cubicBezTo>
                  <a:cubicBezTo>
                    <a:pt x="21517" y="36121"/>
                    <a:pt x="22072" y="35825"/>
                    <a:pt x="22441" y="35344"/>
                  </a:cubicBezTo>
                  <a:cubicBezTo>
                    <a:pt x="22848" y="34753"/>
                    <a:pt x="22848" y="33385"/>
                    <a:pt x="22885" y="32572"/>
                  </a:cubicBezTo>
                  <a:lnTo>
                    <a:pt x="22885" y="31758"/>
                  </a:lnTo>
                  <a:cubicBezTo>
                    <a:pt x="23070" y="27470"/>
                    <a:pt x="23070" y="23144"/>
                    <a:pt x="22811" y="18818"/>
                  </a:cubicBezTo>
                  <a:cubicBezTo>
                    <a:pt x="22811" y="18818"/>
                    <a:pt x="22811" y="18782"/>
                    <a:pt x="22774" y="18782"/>
                  </a:cubicBezTo>
                  <a:cubicBezTo>
                    <a:pt x="22737" y="18782"/>
                    <a:pt x="22700" y="18818"/>
                    <a:pt x="22700" y="18855"/>
                  </a:cubicBezTo>
                  <a:close/>
                  <a:moveTo>
                    <a:pt x="14973" y="21887"/>
                  </a:moveTo>
                  <a:cubicBezTo>
                    <a:pt x="13975" y="21739"/>
                    <a:pt x="12644" y="21887"/>
                    <a:pt x="11572" y="21776"/>
                  </a:cubicBezTo>
                  <a:cubicBezTo>
                    <a:pt x="11535" y="22442"/>
                    <a:pt x="11461" y="23070"/>
                    <a:pt x="11350" y="23773"/>
                  </a:cubicBezTo>
                  <a:cubicBezTo>
                    <a:pt x="11276" y="24253"/>
                    <a:pt x="11239" y="25436"/>
                    <a:pt x="10759" y="25436"/>
                  </a:cubicBezTo>
                  <a:cubicBezTo>
                    <a:pt x="10241" y="25436"/>
                    <a:pt x="10278" y="24586"/>
                    <a:pt x="10167" y="24216"/>
                  </a:cubicBezTo>
                  <a:cubicBezTo>
                    <a:pt x="10056" y="23736"/>
                    <a:pt x="9945" y="23218"/>
                    <a:pt x="9908" y="22737"/>
                  </a:cubicBezTo>
                  <a:cubicBezTo>
                    <a:pt x="9797" y="21628"/>
                    <a:pt x="9428" y="20778"/>
                    <a:pt x="9317" y="19780"/>
                  </a:cubicBezTo>
                  <a:cubicBezTo>
                    <a:pt x="8984" y="20297"/>
                    <a:pt x="9169" y="21369"/>
                    <a:pt x="8688" y="21776"/>
                  </a:cubicBezTo>
                  <a:cubicBezTo>
                    <a:pt x="7468" y="21776"/>
                    <a:pt x="6211" y="21924"/>
                    <a:pt x="5065" y="21850"/>
                  </a:cubicBezTo>
                  <a:cubicBezTo>
                    <a:pt x="5065" y="22737"/>
                    <a:pt x="5398" y="23514"/>
                    <a:pt x="5435" y="24438"/>
                  </a:cubicBezTo>
                  <a:cubicBezTo>
                    <a:pt x="5583" y="26397"/>
                    <a:pt x="5324" y="28801"/>
                    <a:pt x="5657" y="30390"/>
                  </a:cubicBezTo>
                  <a:cubicBezTo>
                    <a:pt x="5620" y="30538"/>
                    <a:pt x="5657" y="30686"/>
                    <a:pt x="5694" y="30834"/>
                  </a:cubicBezTo>
                  <a:cubicBezTo>
                    <a:pt x="5915" y="31389"/>
                    <a:pt x="7542" y="31647"/>
                    <a:pt x="8245" y="31610"/>
                  </a:cubicBezTo>
                  <a:cubicBezTo>
                    <a:pt x="8614" y="31573"/>
                    <a:pt x="9169" y="31278"/>
                    <a:pt x="9502" y="31425"/>
                  </a:cubicBezTo>
                  <a:cubicBezTo>
                    <a:pt x="9982" y="31647"/>
                    <a:pt x="9576" y="32683"/>
                    <a:pt x="9723" y="33274"/>
                  </a:cubicBezTo>
                  <a:cubicBezTo>
                    <a:pt x="9834" y="33718"/>
                    <a:pt x="10315" y="33866"/>
                    <a:pt x="10352" y="34272"/>
                  </a:cubicBezTo>
                  <a:cubicBezTo>
                    <a:pt x="13273" y="34827"/>
                    <a:pt x="17081" y="34568"/>
                    <a:pt x="19484" y="33755"/>
                  </a:cubicBezTo>
                  <a:cubicBezTo>
                    <a:pt x="19373" y="31352"/>
                    <a:pt x="19816" y="29429"/>
                    <a:pt x="19964" y="27359"/>
                  </a:cubicBezTo>
                  <a:cubicBezTo>
                    <a:pt x="20038" y="26397"/>
                    <a:pt x="19964" y="25399"/>
                    <a:pt x="19964" y="24401"/>
                  </a:cubicBezTo>
                  <a:cubicBezTo>
                    <a:pt x="19964" y="23403"/>
                    <a:pt x="20001" y="22442"/>
                    <a:pt x="19927" y="21406"/>
                  </a:cubicBezTo>
                  <a:cubicBezTo>
                    <a:pt x="19040" y="21406"/>
                    <a:pt x="18338" y="21185"/>
                    <a:pt x="17413" y="21222"/>
                  </a:cubicBezTo>
                  <a:cubicBezTo>
                    <a:pt x="17339" y="22405"/>
                    <a:pt x="17524" y="23847"/>
                    <a:pt x="17413" y="25030"/>
                  </a:cubicBezTo>
                  <a:cubicBezTo>
                    <a:pt x="17413" y="25288"/>
                    <a:pt x="17302" y="25806"/>
                    <a:pt x="16970" y="25806"/>
                  </a:cubicBezTo>
                  <a:cubicBezTo>
                    <a:pt x="16563" y="25806"/>
                    <a:pt x="16526" y="25140"/>
                    <a:pt x="16378" y="24697"/>
                  </a:cubicBezTo>
                  <a:cubicBezTo>
                    <a:pt x="16230" y="24253"/>
                    <a:pt x="16119" y="23810"/>
                    <a:pt x="16045" y="23366"/>
                  </a:cubicBezTo>
                  <a:cubicBezTo>
                    <a:pt x="16008" y="22959"/>
                    <a:pt x="16082" y="22516"/>
                    <a:pt x="16045" y="22183"/>
                  </a:cubicBezTo>
                  <a:cubicBezTo>
                    <a:pt x="15971" y="21443"/>
                    <a:pt x="15380" y="20408"/>
                    <a:pt x="15232" y="19743"/>
                  </a:cubicBezTo>
                  <a:cubicBezTo>
                    <a:pt x="15121" y="20445"/>
                    <a:pt x="15454" y="21591"/>
                    <a:pt x="14973" y="21887"/>
                  </a:cubicBezTo>
                  <a:close/>
                  <a:moveTo>
                    <a:pt x="6914" y="33533"/>
                  </a:moveTo>
                  <a:cubicBezTo>
                    <a:pt x="7542" y="34013"/>
                    <a:pt x="8429" y="33976"/>
                    <a:pt x="9391" y="34198"/>
                  </a:cubicBezTo>
                  <a:cubicBezTo>
                    <a:pt x="8984" y="33644"/>
                    <a:pt x="8799" y="32904"/>
                    <a:pt x="8910" y="32202"/>
                  </a:cubicBezTo>
                  <a:cubicBezTo>
                    <a:pt x="7912" y="32535"/>
                    <a:pt x="6618" y="32128"/>
                    <a:pt x="5841" y="31943"/>
                  </a:cubicBezTo>
                  <a:cubicBezTo>
                    <a:pt x="6211" y="32535"/>
                    <a:pt x="6396" y="33126"/>
                    <a:pt x="6914" y="33533"/>
                  </a:cubicBezTo>
                  <a:close/>
                  <a:moveTo>
                    <a:pt x="18264" y="34901"/>
                  </a:moveTo>
                  <a:cubicBezTo>
                    <a:pt x="17931" y="35197"/>
                    <a:pt x="17672" y="35529"/>
                    <a:pt x="17413" y="35899"/>
                  </a:cubicBezTo>
                  <a:cubicBezTo>
                    <a:pt x="17155" y="36195"/>
                    <a:pt x="16896" y="36971"/>
                    <a:pt x="16674" y="36417"/>
                  </a:cubicBezTo>
                  <a:cubicBezTo>
                    <a:pt x="16748" y="36158"/>
                    <a:pt x="16896" y="35899"/>
                    <a:pt x="17081" y="35677"/>
                  </a:cubicBezTo>
                  <a:cubicBezTo>
                    <a:pt x="17228" y="35455"/>
                    <a:pt x="17487" y="35197"/>
                    <a:pt x="17487" y="35049"/>
                  </a:cubicBezTo>
                  <a:cubicBezTo>
                    <a:pt x="16822" y="35233"/>
                    <a:pt x="15861" y="35086"/>
                    <a:pt x="15158" y="35270"/>
                  </a:cubicBezTo>
                  <a:cubicBezTo>
                    <a:pt x="15084" y="35936"/>
                    <a:pt x="14567" y="36232"/>
                    <a:pt x="14308" y="36712"/>
                  </a:cubicBezTo>
                  <a:cubicBezTo>
                    <a:pt x="14604" y="36786"/>
                    <a:pt x="14899" y="36786"/>
                    <a:pt x="15158" y="36786"/>
                  </a:cubicBezTo>
                  <a:cubicBezTo>
                    <a:pt x="15232" y="36749"/>
                    <a:pt x="15010" y="36675"/>
                    <a:pt x="15084" y="36490"/>
                  </a:cubicBezTo>
                  <a:cubicBezTo>
                    <a:pt x="15417" y="36047"/>
                    <a:pt x="15676" y="35455"/>
                    <a:pt x="16230" y="35197"/>
                  </a:cubicBezTo>
                  <a:cubicBezTo>
                    <a:pt x="16267" y="35233"/>
                    <a:pt x="16341" y="35270"/>
                    <a:pt x="16378" y="35381"/>
                  </a:cubicBezTo>
                  <a:cubicBezTo>
                    <a:pt x="16230" y="35640"/>
                    <a:pt x="16082" y="35862"/>
                    <a:pt x="15861" y="36084"/>
                  </a:cubicBezTo>
                  <a:cubicBezTo>
                    <a:pt x="15676" y="36306"/>
                    <a:pt x="15417" y="36638"/>
                    <a:pt x="15417" y="36786"/>
                  </a:cubicBezTo>
                  <a:cubicBezTo>
                    <a:pt x="16193" y="36823"/>
                    <a:pt x="16933" y="36749"/>
                    <a:pt x="17635" y="36638"/>
                  </a:cubicBezTo>
                  <a:cubicBezTo>
                    <a:pt x="17746" y="35640"/>
                    <a:pt x="18596" y="35233"/>
                    <a:pt x="18966" y="34605"/>
                  </a:cubicBezTo>
                  <a:cubicBezTo>
                    <a:pt x="18744" y="34716"/>
                    <a:pt x="18522" y="34827"/>
                    <a:pt x="18264" y="34901"/>
                  </a:cubicBezTo>
                  <a:close/>
                  <a:moveTo>
                    <a:pt x="12090" y="35270"/>
                  </a:moveTo>
                  <a:cubicBezTo>
                    <a:pt x="11757" y="35788"/>
                    <a:pt x="11387" y="36269"/>
                    <a:pt x="10980" y="36712"/>
                  </a:cubicBezTo>
                  <a:cubicBezTo>
                    <a:pt x="11609" y="36638"/>
                    <a:pt x="12237" y="36638"/>
                    <a:pt x="12829" y="36638"/>
                  </a:cubicBezTo>
                  <a:cubicBezTo>
                    <a:pt x="12755" y="36121"/>
                    <a:pt x="13494" y="35862"/>
                    <a:pt x="13642" y="35307"/>
                  </a:cubicBezTo>
                  <a:cubicBezTo>
                    <a:pt x="13383" y="35270"/>
                    <a:pt x="13162" y="35270"/>
                    <a:pt x="12903" y="35270"/>
                  </a:cubicBezTo>
                  <a:cubicBezTo>
                    <a:pt x="12866" y="35455"/>
                    <a:pt x="12681" y="35640"/>
                    <a:pt x="12459" y="35936"/>
                  </a:cubicBezTo>
                  <a:cubicBezTo>
                    <a:pt x="12237" y="36232"/>
                    <a:pt x="11979" y="36897"/>
                    <a:pt x="11720" y="36380"/>
                  </a:cubicBezTo>
                  <a:cubicBezTo>
                    <a:pt x="11905" y="35973"/>
                    <a:pt x="12163" y="35603"/>
                    <a:pt x="12496" y="35270"/>
                  </a:cubicBezTo>
                  <a:close/>
                  <a:moveTo>
                    <a:pt x="14123" y="35344"/>
                  </a:moveTo>
                  <a:cubicBezTo>
                    <a:pt x="13827" y="35825"/>
                    <a:pt x="13457" y="36269"/>
                    <a:pt x="13088" y="36675"/>
                  </a:cubicBezTo>
                  <a:cubicBezTo>
                    <a:pt x="13383" y="36712"/>
                    <a:pt x="13716" y="36712"/>
                    <a:pt x="14012" y="36712"/>
                  </a:cubicBezTo>
                  <a:cubicBezTo>
                    <a:pt x="13975" y="36121"/>
                    <a:pt x="14604" y="35862"/>
                    <a:pt x="14751" y="353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27"/>
            <p:cNvSpPr/>
            <p:nvPr/>
          </p:nvSpPr>
          <p:spPr>
            <a:xfrm>
              <a:off x="3288700" y="1852800"/>
              <a:ext cx="19425" cy="27750"/>
            </a:xfrm>
            <a:custGeom>
              <a:avLst/>
              <a:gdLst/>
              <a:ahLst/>
              <a:cxnLst/>
              <a:rect l="l" t="t" r="r" b="b"/>
              <a:pathLst>
                <a:path w="777" h="1110" extrusionOk="0">
                  <a:moveTo>
                    <a:pt x="777" y="371"/>
                  </a:moveTo>
                  <a:cubicBezTo>
                    <a:pt x="629" y="703"/>
                    <a:pt x="555" y="1110"/>
                    <a:pt x="74" y="1110"/>
                  </a:cubicBezTo>
                  <a:cubicBezTo>
                    <a:pt x="37" y="1073"/>
                    <a:pt x="37" y="999"/>
                    <a:pt x="1" y="999"/>
                  </a:cubicBezTo>
                  <a:cubicBezTo>
                    <a:pt x="111" y="666"/>
                    <a:pt x="444" y="1"/>
                    <a:pt x="777" y="3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27"/>
            <p:cNvSpPr/>
            <p:nvPr/>
          </p:nvSpPr>
          <p:spPr>
            <a:xfrm>
              <a:off x="3258200" y="1922125"/>
              <a:ext cx="54550" cy="26825"/>
            </a:xfrm>
            <a:custGeom>
              <a:avLst/>
              <a:gdLst/>
              <a:ahLst/>
              <a:cxnLst/>
              <a:rect l="l" t="t" r="r" b="b"/>
              <a:pathLst>
                <a:path w="2182" h="1073" extrusionOk="0">
                  <a:moveTo>
                    <a:pt x="1627" y="112"/>
                  </a:moveTo>
                  <a:cubicBezTo>
                    <a:pt x="1775" y="112"/>
                    <a:pt x="1812" y="38"/>
                    <a:pt x="1960" y="112"/>
                  </a:cubicBezTo>
                  <a:cubicBezTo>
                    <a:pt x="2145" y="259"/>
                    <a:pt x="2182" y="555"/>
                    <a:pt x="2034" y="740"/>
                  </a:cubicBezTo>
                  <a:cubicBezTo>
                    <a:pt x="1886" y="962"/>
                    <a:pt x="1479" y="888"/>
                    <a:pt x="1110" y="888"/>
                  </a:cubicBezTo>
                  <a:cubicBezTo>
                    <a:pt x="592" y="925"/>
                    <a:pt x="37" y="1073"/>
                    <a:pt x="37" y="592"/>
                  </a:cubicBezTo>
                  <a:cubicBezTo>
                    <a:pt x="0" y="1"/>
                    <a:pt x="1110" y="112"/>
                    <a:pt x="162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7"/>
            <p:cNvSpPr/>
            <p:nvPr/>
          </p:nvSpPr>
          <p:spPr>
            <a:xfrm>
              <a:off x="3159300" y="1931375"/>
              <a:ext cx="51775" cy="29600"/>
            </a:xfrm>
            <a:custGeom>
              <a:avLst/>
              <a:gdLst/>
              <a:ahLst/>
              <a:cxnLst/>
              <a:rect l="l" t="t" r="r" b="b"/>
              <a:pathLst>
                <a:path w="2071" h="1184" extrusionOk="0">
                  <a:moveTo>
                    <a:pt x="592" y="222"/>
                  </a:moveTo>
                  <a:cubicBezTo>
                    <a:pt x="925" y="185"/>
                    <a:pt x="1812" y="0"/>
                    <a:pt x="1886" y="444"/>
                  </a:cubicBezTo>
                  <a:cubicBezTo>
                    <a:pt x="2071" y="1183"/>
                    <a:pt x="75" y="1146"/>
                    <a:pt x="38" y="629"/>
                  </a:cubicBezTo>
                  <a:cubicBezTo>
                    <a:pt x="1" y="222"/>
                    <a:pt x="259" y="259"/>
                    <a:pt x="59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27"/>
            <p:cNvSpPr/>
            <p:nvPr/>
          </p:nvSpPr>
          <p:spPr>
            <a:xfrm>
              <a:off x="2955975" y="1970200"/>
              <a:ext cx="82275" cy="74875"/>
            </a:xfrm>
            <a:custGeom>
              <a:avLst/>
              <a:gdLst/>
              <a:ahLst/>
              <a:cxnLst/>
              <a:rect l="l" t="t" r="r" b="b"/>
              <a:pathLst>
                <a:path w="3291" h="2995" extrusionOk="0">
                  <a:moveTo>
                    <a:pt x="2477" y="518"/>
                  </a:moveTo>
                  <a:cubicBezTo>
                    <a:pt x="1738" y="887"/>
                    <a:pt x="924" y="1183"/>
                    <a:pt x="555" y="1923"/>
                  </a:cubicBezTo>
                  <a:cubicBezTo>
                    <a:pt x="518" y="2292"/>
                    <a:pt x="629" y="2773"/>
                    <a:pt x="518" y="2995"/>
                  </a:cubicBezTo>
                  <a:cubicBezTo>
                    <a:pt x="0" y="2995"/>
                    <a:pt x="37" y="2292"/>
                    <a:pt x="148" y="1886"/>
                  </a:cubicBezTo>
                  <a:cubicBezTo>
                    <a:pt x="222" y="1479"/>
                    <a:pt x="703" y="1109"/>
                    <a:pt x="924" y="887"/>
                  </a:cubicBezTo>
                  <a:cubicBezTo>
                    <a:pt x="1257" y="813"/>
                    <a:pt x="1923" y="148"/>
                    <a:pt x="2440" y="74"/>
                  </a:cubicBezTo>
                  <a:cubicBezTo>
                    <a:pt x="3143" y="0"/>
                    <a:pt x="3290" y="592"/>
                    <a:pt x="2477" y="5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27"/>
            <p:cNvSpPr/>
            <p:nvPr/>
          </p:nvSpPr>
          <p:spPr>
            <a:xfrm>
              <a:off x="2961500" y="2063550"/>
              <a:ext cx="12050" cy="12025"/>
            </a:xfrm>
            <a:custGeom>
              <a:avLst/>
              <a:gdLst/>
              <a:ahLst/>
              <a:cxnLst/>
              <a:rect l="l" t="t" r="r" b="b"/>
              <a:pathLst>
                <a:path w="482" h="481" extrusionOk="0">
                  <a:moveTo>
                    <a:pt x="408" y="111"/>
                  </a:moveTo>
                  <a:cubicBezTo>
                    <a:pt x="408" y="148"/>
                    <a:pt x="408" y="185"/>
                    <a:pt x="445" y="185"/>
                  </a:cubicBezTo>
                  <a:cubicBezTo>
                    <a:pt x="482" y="444"/>
                    <a:pt x="186" y="481"/>
                    <a:pt x="75" y="370"/>
                  </a:cubicBezTo>
                  <a:cubicBezTo>
                    <a:pt x="1" y="74"/>
                    <a:pt x="223" y="0"/>
                    <a:pt x="40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27"/>
            <p:cNvSpPr/>
            <p:nvPr/>
          </p:nvSpPr>
          <p:spPr>
            <a:xfrm>
              <a:off x="3217525" y="2068175"/>
              <a:ext cx="122025" cy="104450"/>
            </a:xfrm>
            <a:custGeom>
              <a:avLst/>
              <a:gdLst/>
              <a:ahLst/>
              <a:cxnLst/>
              <a:rect l="l" t="t" r="r" b="b"/>
              <a:pathLst>
                <a:path w="4881" h="4178" extrusionOk="0">
                  <a:moveTo>
                    <a:pt x="4548" y="0"/>
                  </a:moveTo>
                  <a:cubicBezTo>
                    <a:pt x="4881" y="222"/>
                    <a:pt x="4511" y="444"/>
                    <a:pt x="4326" y="592"/>
                  </a:cubicBezTo>
                  <a:cubicBezTo>
                    <a:pt x="3106" y="1553"/>
                    <a:pt x="2034" y="2662"/>
                    <a:pt x="814" y="3697"/>
                  </a:cubicBezTo>
                  <a:cubicBezTo>
                    <a:pt x="629" y="3882"/>
                    <a:pt x="444" y="4178"/>
                    <a:pt x="149" y="4067"/>
                  </a:cubicBezTo>
                  <a:cubicBezTo>
                    <a:pt x="1" y="3734"/>
                    <a:pt x="370" y="3586"/>
                    <a:pt x="518" y="3438"/>
                  </a:cubicBezTo>
                  <a:cubicBezTo>
                    <a:pt x="1036" y="2995"/>
                    <a:pt x="1591" y="2477"/>
                    <a:pt x="2108" y="1996"/>
                  </a:cubicBezTo>
                  <a:cubicBezTo>
                    <a:pt x="2848" y="1294"/>
                    <a:pt x="3624" y="629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27"/>
            <p:cNvSpPr/>
            <p:nvPr/>
          </p:nvSpPr>
          <p:spPr>
            <a:xfrm>
              <a:off x="3069650" y="2077400"/>
              <a:ext cx="72125" cy="61025"/>
            </a:xfrm>
            <a:custGeom>
              <a:avLst/>
              <a:gdLst/>
              <a:ahLst/>
              <a:cxnLst/>
              <a:rect l="l" t="t" r="r" b="b"/>
              <a:pathLst>
                <a:path w="2885" h="2441" extrusionOk="0">
                  <a:moveTo>
                    <a:pt x="185" y="2441"/>
                  </a:moveTo>
                  <a:cubicBezTo>
                    <a:pt x="0" y="2034"/>
                    <a:pt x="555" y="1664"/>
                    <a:pt x="851" y="1369"/>
                  </a:cubicBezTo>
                  <a:cubicBezTo>
                    <a:pt x="1220" y="814"/>
                    <a:pt x="1738" y="333"/>
                    <a:pt x="2293" y="1"/>
                  </a:cubicBezTo>
                  <a:cubicBezTo>
                    <a:pt x="2884" y="149"/>
                    <a:pt x="2256" y="444"/>
                    <a:pt x="2034" y="629"/>
                  </a:cubicBezTo>
                  <a:cubicBezTo>
                    <a:pt x="1701" y="925"/>
                    <a:pt x="1405" y="1221"/>
                    <a:pt x="1110" y="1553"/>
                  </a:cubicBezTo>
                  <a:cubicBezTo>
                    <a:pt x="814" y="1923"/>
                    <a:pt x="592" y="2404"/>
                    <a:pt x="185" y="2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27"/>
            <p:cNvSpPr/>
            <p:nvPr/>
          </p:nvSpPr>
          <p:spPr>
            <a:xfrm>
              <a:off x="3091825" y="2080175"/>
              <a:ext cx="71200" cy="71200"/>
            </a:xfrm>
            <a:custGeom>
              <a:avLst/>
              <a:gdLst/>
              <a:ahLst/>
              <a:cxnLst/>
              <a:rect l="l" t="t" r="r" b="b"/>
              <a:pathLst>
                <a:path w="2848" h="2848" extrusionOk="0">
                  <a:moveTo>
                    <a:pt x="2848" y="112"/>
                  </a:moveTo>
                  <a:cubicBezTo>
                    <a:pt x="2848" y="481"/>
                    <a:pt x="2441" y="666"/>
                    <a:pt x="2219" y="851"/>
                  </a:cubicBezTo>
                  <a:cubicBezTo>
                    <a:pt x="1701" y="1295"/>
                    <a:pt x="1332" y="1775"/>
                    <a:pt x="814" y="2256"/>
                  </a:cubicBezTo>
                  <a:cubicBezTo>
                    <a:pt x="629" y="2441"/>
                    <a:pt x="297" y="2847"/>
                    <a:pt x="1" y="2589"/>
                  </a:cubicBezTo>
                  <a:cubicBezTo>
                    <a:pt x="38" y="2256"/>
                    <a:pt x="370" y="2145"/>
                    <a:pt x="592" y="1923"/>
                  </a:cubicBezTo>
                  <a:cubicBezTo>
                    <a:pt x="1184" y="1258"/>
                    <a:pt x="1812" y="666"/>
                    <a:pt x="2515" y="112"/>
                  </a:cubicBezTo>
                  <a:cubicBezTo>
                    <a:pt x="2515" y="75"/>
                    <a:pt x="2589" y="75"/>
                    <a:pt x="2589" y="38"/>
                  </a:cubicBezTo>
                  <a:cubicBezTo>
                    <a:pt x="2663" y="1"/>
                    <a:pt x="2774" y="38"/>
                    <a:pt x="284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27"/>
            <p:cNvSpPr/>
            <p:nvPr/>
          </p:nvSpPr>
          <p:spPr>
            <a:xfrm>
              <a:off x="3260050" y="2080175"/>
              <a:ext cx="108150" cy="110950"/>
            </a:xfrm>
            <a:custGeom>
              <a:avLst/>
              <a:gdLst/>
              <a:ahLst/>
              <a:cxnLst/>
              <a:rect l="l" t="t" r="r" b="b"/>
              <a:pathLst>
                <a:path w="4326" h="4438" extrusionOk="0">
                  <a:moveTo>
                    <a:pt x="4326" y="222"/>
                  </a:moveTo>
                  <a:cubicBezTo>
                    <a:pt x="4141" y="703"/>
                    <a:pt x="3661" y="962"/>
                    <a:pt x="3328" y="1332"/>
                  </a:cubicBezTo>
                  <a:cubicBezTo>
                    <a:pt x="2441" y="2145"/>
                    <a:pt x="1479" y="2921"/>
                    <a:pt x="703" y="3920"/>
                  </a:cubicBezTo>
                  <a:cubicBezTo>
                    <a:pt x="555" y="4067"/>
                    <a:pt x="481" y="4437"/>
                    <a:pt x="148" y="4400"/>
                  </a:cubicBezTo>
                  <a:cubicBezTo>
                    <a:pt x="0" y="3920"/>
                    <a:pt x="481" y="3513"/>
                    <a:pt x="814" y="3143"/>
                  </a:cubicBezTo>
                  <a:cubicBezTo>
                    <a:pt x="1775" y="2108"/>
                    <a:pt x="2847" y="1147"/>
                    <a:pt x="3956" y="222"/>
                  </a:cubicBezTo>
                  <a:cubicBezTo>
                    <a:pt x="4030" y="185"/>
                    <a:pt x="4215" y="1"/>
                    <a:pt x="432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27"/>
            <p:cNvSpPr/>
            <p:nvPr/>
          </p:nvSpPr>
          <p:spPr>
            <a:xfrm>
              <a:off x="2963350" y="2120850"/>
              <a:ext cx="47175" cy="302250"/>
            </a:xfrm>
            <a:custGeom>
              <a:avLst/>
              <a:gdLst/>
              <a:ahLst/>
              <a:cxnLst/>
              <a:rect l="l" t="t" r="r" b="b"/>
              <a:pathLst>
                <a:path w="1887" h="12090" extrusionOk="0">
                  <a:moveTo>
                    <a:pt x="223" y="0"/>
                  </a:moveTo>
                  <a:lnTo>
                    <a:pt x="297" y="0"/>
                  </a:lnTo>
                  <a:cubicBezTo>
                    <a:pt x="555" y="444"/>
                    <a:pt x="444" y="1072"/>
                    <a:pt x="518" y="1627"/>
                  </a:cubicBezTo>
                  <a:cubicBezTo>
                    <a:pt x="814" y="4622"/>
                    <a:pt x="1443" y="7616"/>
                    <a:pt x="1628" y="10648"/>
                  </a:cubicBezTo>
                  <a:lnTo>
                    <a:pt x="1628" y="11276"/>
                  </a:lnTo>
                  <a:cubicBezTo>
                    <a:pt x="1628" y="11498"/>
                    <a:pt x="1886" y="11979"/>
                    <a:pt x="1517" y="12090"/>
                  </a:cubicBezTo>
                  <a:cubicBezTo>
                    <a:pt x="1184" y="11905"/>
                    <a:pt x="1258" y="11535"/>
                    <a:pt x="1221" y="11276"/>
                  </a:cubicBezTo>
                  <a:cubicBezTo>
                    <a:pt x="1147" y="10463"/>
                    <a:pt x="1184" y="9576"/>
                    <a:pt x="1073" y="8725"/>
                  </a:cubicBezTo>
                  <a:cubicBezTo>
                    <a:pt x="777" y="6470"/>
                    <a:pt x="334" y="3882"/>
                    <a:pt x="112" y="1590"/>
                  </a:cubicBezTo>
                  <a:cubicBezTo>
                    <a:pt x="1" y="1109"/>
                    <a:pt x="1" y="592"/>
                    <a:pt x="112" y="74"/>
                  </a:cubicBezTo>
                  <a:cubicBezTo>
                    <a:pt x="112" y="37"/>
                    <a:pt x="18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27"/>
            <p:cNvSpPr/>
            <p:nvPr/>
          </p:nvSpPr>
          <p:spPr>
            <a:xfrm>
              <a:off x="3310875" y="2123625"/>
              <a:ext cx="56425" cy="49925"/>
            </a:xfrm>
            <a:custGeom>
              <a:avLst/>
              <a:gdLst/>
              <a:ahLst/>
              <a:cxnLst/>
              <a:rect l="l" t="t" r="r" b="b"/>
              <a:pathLst>
                <a:path w="2257" h="1997" extrusionOk="0">
                  <a:moveTo>
                    <a:pt x="2219" y="111"/>
                  </a:moveTo>
                  <a:cubicBezTo>
                    <a:pt x="2256" y="407"/>
                    <a:pt x="1960" y="555"/>
                    <a:pt x="1812" y="703"/>
                  </a:cubicBezTo>
                  <a:cubicBezTo>
                    <a:pt x="1332" y="1220"/>
                    <a:pt x="740" y="1664"/>
                    <a:pt x="112" y="1997"/>
                  </a:cubicBezTo>
                  <a:cubicBezTo>
                    <a:pt x="112" y="1923"/>
                    <a:pt x="38" y="1886"/>
                    <a:pt x="1" y="1849"/>
                  </a:cubicBezTo>
                  <a:cubicBezTo>
                    <a:pt x="149" y="1405"/>
                    <a:pt x="666" y="1257"/>
                    <a:pt x="962" y="925"/>
                  </a:cubicBezTo>
                  <a:cubicBezTo>
                    <a:pt x="1295" y="629"/>
                    <a:pt x="1591" y="296"/>
                    <a:pt x="1886" y="0"/>
                  </a:cubicBezTo>
                  <a:cubicBezTo>
                    <a:pt x="1997" y="0"/>
                    <a:pt x="2145" y="37"/>
                    <a:pt x="221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27"/>
            <p:cNvSpPr/>
            <p:nvPr/>
          </p:nvSpPr>
          <p:spPr>
            <a:xfrm>
              <a:off x="2992925" y="2440650"/>
              <a:ext cx="14825" cy="16650"/>
            </a:xfrm>
            <a:custGeom>
              <a:avLst/>
              <a:gdLst/>
              <a:ahLst/>
              <a:cxnLst/>
              <a:rect l="l" t="t" r="r" b="b"/>
              <a:pathLst>
                <a:path w="593" h="666" extrusionOk="0">
                  <a:moveTo>
                    <a:pt x="555" y="333"/>
                  </a:moveTo>
                  <a:cubicBezTo>
                    <a:pt x="592" y="444"/>
                    <a:pt x="555" y="555"/>
                    <a:pt x="445" y="629"/>
                  </a:cubicBezTo>
                  <a:cubicBezTo>
                    <a:pt x="1" y="666"/>
                    <a:pt x="260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27"/>
            <p:cNvSpPr/>
            <p:nvPr/>
          </p:nvSpPr>
          <p:spPr>
            <a:xfrm>
              <a:off x="3232325" y="2452650"/>
              <a:ext cx="151600" cy="183050"/>
            </a:xfrm>
            <a:custGeom>
              <a:avLst/>
              <a:gdLst/>
              <a:ahLst/>
              <a:cxnLst/>
              <a:rect l="l" t="t" r="r" b="b"/>
              <a:pathLst>
                <a:path w="6064" h="7322" extrusionOk="0">
                  <a:moveTo>
                    <a:pt x="6064" y="112"/>
                  </a:moveTo>
                  <a:cubicBezTo>
                    <a:pt x="5916" y="481"/>
                    <a:pt x="5694" y="851"/>
                    <a:pt x="5435" y="1147"/>
                  </a:cubicBezTo>
                  <a:cubicBezTo>
                    <a:pt x="4104" y="3106"/>
                    <a:pt x="2625" y="4918"/>
                    <a:pt x="962" y="6619"/>
                  </a:cubicBezTo>
                  <a:cubicBezTo>
                    <a:pt x="740" y="6877"/>
                    <a:pt x="481" y="7321"/>
                    <a:pt x="37" y="7247"/>
                  </a:cubicBezTo>
                  <a:cubicBezTo>
                    <a:pt x="0" y="6840"/>
                    <a:pt x="444" y="6582"/>
                    <a:pt x="703" y="6360"/>
                  </a:cubicBezTo>
                  <a:cubicBezTo>
                    <a:pt x="1442" y="5546"/>
                    <a:pt x="2256" y="4733"/>
                    <a:pt x="2995" y="3809"/>
                  </a:cubicBezTo>
                  <a:cubicBezTo>
                    <a:pt x="3476" y="3217"/>
                    <a:pt x="3919" y="2589"/>
                    <a:pt x="4400" y="1960"/>
                  </a:cubicBezTo>
                  <a:cubicBezTo>
                    <a:pt x="4843" y="1332"/>
                    <a:pt x="5250" y="666"/>
                    <a:pt x="5731" y="75"/>
                  </a:cubicBezTo>
                  <a:cubicBezTo>
                    <a:pt x="5768" y="1"/>
                    <a:pt x="6027" y="1"/>
                    <a:pt x="606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27"/>
            <p:cNvSpPr/>
            <p:nvPr/>
          </p:nvSpPr>
          <p:spPr>
            <a:xfrm>
              <a:off x="2993850" y="2504425"/>
              <a:ext cx="32375" cy="170075"/>
            </a:xfrm>
            <a:custGeom>
              <a:avLst/>
              <a:gdLst/>
              <a:ahLst/>
              <a:cxnLst/>
              <a:rect l="l" t="t" r="r" b="b"/>
              <a:pathLst>
                <a:path w="1295" h="6803" extrusionOk="0">
                  <a:moveTo>
                    <a:pt x="518" y="74"/>
                  </a:moveTo>
                  <a:cubicBezTo>
                    <a:pt x="814" y="407"/>
                    <a:pt x="666" y="961"/>
                    <a:pt x="666" y="1442"/>
                  </a:cubicBezTo>
                  <a:cubicBezTo>
                    <a:pt x="666" y="3032"/>
                    <a:pt x="408" y="4843"/>
                    <a:pt x="925" y="5989"/>
                  </a:cubicBezTo>
                  <a:cubicBezTo>
                    <a:pt x="999" y="6211"/>
                    <a:pt x="1295" y="6433"/>
                    <a:pt x="1184" y="6692"/>
                  </a:cubicBezTo>
                  <a:cubicBezTo>
                    <a:pt x="740" y="6803"/>
                    <a:pt x="555" y="6285"/>
                    <a:pt x="445" y="5952"/>
                  </a:cubicBezTo>
                  <a:cubicBezTo>
                    <a:pt x="1" y="4474"/>
                    <a:pt x="297" y="1923"/>
                    <a:pt x="334" y="74"/>
                  </a:cubicBezTo>
                  <a:cubicBezTo>
                    <a:pt x="481" y="74"/>
                    <a:pt x="445" y="0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27"/>
            <p:cNvSpPr/>
            <p:nvPr/>
          </p:nvSpPr>
          <p:spPr>
            <a:xfrm>
              <a:off x="3193500" y="2512725"/>
              <a:ext cx="62875" cy="68425"/>
            </a:xfrm>
            <a:custGeom>
              <a:avLst/>
              <a:gdLst/>
              <a:ahLst/>
              <a:cxnLst/>
              <a:rect l="l" t="t" r="r" b="b"/>
              <a:pathLst>
                <a:path w="2515" h="2737" extrusionOk="0">
                  <a:moveTo>
                    <a:pt x="2515" y="112"/>
                  </a:moveTo>
                  <a:cubicBezTo>
                    <a:pt x="2515" y="445"/>
                    <a:pt x="2182" y="629"/>
                    <a:pt x="1997" y="851"/>
                  </a:cubicBezTo>
                  <a:cubicBezTo>
                    <a:pt x="1590" y="1332"/>
                    <a:pt x="1295" y="1776"/>
                    <a:pt x="851" y="2219"/>
                  </a:cubicBezTo>
                  <a:cubicBezTo>
                    <a:pt x="666" y="2404"/>
                    <a:pt x="407" y="2737"/>
                    <a:pt x="74" y="2626"/>
                  </a:cubicBezTo>
                  <a:cubicBezTo>
                    <a:pt x="1" y="2367"/>
                    <a:pt x="296" y="2145"/>
                    <a:pt x="481" y="1960"/>
                  </a:cubicBezTo>
                  <a:cubicBezTo>
                    <a:pt x="1036" y="1406"/>
                    <a:pt x="1701" y="408"/>
                    <a:pt x="2256" y="38"/>
                  </a:cubicBezTo>
                  <a:cubicBezTo>
                    <a:pt x="2367" y="1"/>
                    <a:pt x="2441" y="38"/>
                    <a:pt x="251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27"/>
            <p:cNvSpPr/>
            <p:nvPr/>
          </p:nvSpPr>
          <p:spPr>
            <a:xfrm>
              <a:off x="3193500" y="2511800"/>
              <a:ext cx="99850" cy="110950"/>
            </a:xfrm>
            <a:custGeom>
              <a:avLst/>
              <a:gdLst/>
              <a:ahLst/>
              <a:cxnLst/>
              <a:rect l="l" t="t" r="r" b="b"/>
              <a:pathLst>
                <a:path w="3994" h="4438" extrusionOk="0">
                  <a:moveTo>
                    <a:pt x="3993" y="149"/>
                  </a:moveTo>
                  <a:cubicBezTo>
                    <a:pt x="3919" y="666"/>
                    <a:pt x="3439" y="962"/>
                    <a:pt x="3143" y="1295"/>
                  </a:cubicBezTo>
                  <a:cubicBezTo>
                    <a:pt x="2330" y="2182"/>
                    <a:pt x="1590" y="3143"/>
                    <a:pt x="777" y="3994"/>
                  </a:cubicBezTo>
                  <a:cubicBezTo>
                    <a:pt x="592" y="4179"/>
                    <a:pt x="444" y="4437"/>
                    <a:pt x="148" y="4437"/>
                  </a:cubicBezTo>
                  <a:cubicBezTo>
                    <a:pt x="1" y="3920"/>
                    <a:pt x="592" y="3624"/>
                    <a:pt x="888" y="3291"/>
                  </a:cubicBezTo>
                  <a:cubicBezTo>
                    <a:pt x="1738" y="2330"/>
                    <a:pt x="2810" y="1110"/>
                    <a:pt x="3661" y="186"/>
                  </a:cubicBezTo>
                  <a:cubicBezTo>
                    <a:pt x="3735" y="112"/>
                    <a:pt x="3845" y="1"/>
                    <a:pt x="3993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27"/>
            <p:cNvSpPr/>
            <p:nvPr/>
          </p:nvSpPr>
          <p:spPr>
            <a:xfrm>
              <a:off x="3264675" y="2519200"/>
              <a:ext cx="95225" cy="120175"/>
            </a:xfrm>
            <a:custGeom>
              <a:avLst/>
              <a:gdLst/>
              <a:ahLst/>
              <a:cxnLst/>
              <a:rect l="l" t="t" r="r" b="b"/>
              <a:pathLst>
                <a:path w="3809" h="4807" extrusionOk="0">
                  <a:moveTo>
                    <a:pt x="3808" y="149"/>
                  </a:moveTo>
                  <a:cubicBezTo>
                    <a:pt x="3623" y="629"/>
                    <a:pt x="3365" y="1073"/>
                    <a:pt x="3032" y="1443"/>
                  </a:cubicBezTo>
                  <a:cubicBezTo>
                    <a:pt x="2699" y="1812"/>
                    <a:pt x="2440" y="2256"/>
                    <a:pt x="2108" y="2626"/>
                  </a:cubicBezTo>
                  <a:cubicBezTo>
                    <a:pt x="1664" y="3180"/>
                    <a:pt x="1109" y="3661"/>
                    <a:pt x="629" y="4289"/>
                  </a:cubicBezTo>
                  <a:cubicBezTo>
                    <a:pt x="481" y="4437"/>
                    <a:pt x="370" y="4807"/>
                    <a:pt x="37" y="4696"/>
                  </a:cubicBezTo>
                  <a:cubicBezTo>
                    <a:pt x="0" y="4215"/>
                    <a:pt x="444" y="3809"/>
                    <a:pt x="740" y="3476"/>
                  </a:cubicBezTo>
                  <a:cubicBezTo>
                    <a:pt x="998" y="3143"/>
                    <a:pt x="1368" y="2774"/>
                    <a:pt x="1701" y="2441"/>
                  </a:cubicBezTo>
                  <a:cubicBezTo>
                    <a:pt x="2403" y="1701"/>
                    <a:pt x="2921" y="777"/>
                    <a:pt x="3586" y="38"/>
                  </a:cubicBezTo>
                  <a:cubicBezTo>
                    <a:pt x="3697" y="1"/>
                    <a:pt x="3771" y="75"/>
                    <a:pt x="380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27"/>
            <p:cNvSpPr/>
            <p:nvPr/>
          </p:nvSpPr>
          <p:spPr>
            <a:xfrm>
              <a:off x="3299800" y="2557100"/>
              <a:ext cx="61950" cy="87825"/>
            </a:xfrm>
            <a:custGeom>
              <a:avLst/>
              <a:gdLst/>
              <a:ahLst/>
              <a:cxnLst/>
              <a:rect l="l" t="t" r="r" b="b"/>
              <a:pathLst>
                <a:path w="2478" h="3513" extrusionOk="0">
                  <a:moveTo>
                    <a:pt x="2477" y="148"/>
                  </a:moveTo>
                  <a:cubicBezTo>
                    <a:pt x="2181" y="1405"/>
                    <a:pt x="1146" y="1997"/>
                    <a:pt x="518" y="2921"/>
                  </a:cubicBezTo>
                  <a:cubicBezTo>
                    <a:pt x="555" y="3254"/>
                    <a:pt x="333" y="3513"/>
                    <a:pt x="0" y="3402"/>
                  </a:cubicBezTo>
                  <a:cubicBezTo>
                    <a:pt x="37" y="2699"/>
                    <a:pt x="592" y="2145"/>
                    <a:pt x="998" y="1701"/>
                  </a:cubicBezTo>
                  <a:cubicBezTo>
                    <a:pt x="1220" y="1479"/>
                    <a:pt x="1442" y="1221"/>
                    <a:pt x="1664" y="962"/>
                  </a:cubicBezTo>
                  <a:cubicBezTo>
                    <a:pt x="1849" y="666"/>
                    <a:pt x="1960" y="370"/>
                    <a:pt x="2181" y="74"/>
                  </a:cubicBezTo>
                  <a:cubicBezTo>
                    <a:pt x="2181" y="37"/>
                    <a:pt x="2255" y="74"/>
                    <a:pt x="2255" y="1"/>
                  </a:cubicBezTo>
                  <a:cubicBezTo>
                    <a:pt x="2366" y="37"/>
                    <a:pt x="2403" y="111"/>
                    <a:pt x="2477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27"/>
            <p:cNvSpPr/>
            <p:nvPr/>
          </p:nvSpPr>
          <p:spPr>
            <a:xfrm>
              <a:off x="3338600" y="2582975"/>
              <a:ext cx="33300" cy="52725"/>
            </a:xfrm>
            <a:custGeom>
              <a:avLst/>
              <a:gdLst/>
              <a:ahLst/>
              <a:cxnLst/>
              <a:rect l="l" t="t" r="r" b="b"/>
              <a:pathLst>
                <a:path w="1332" h="2109" extrusionOk="0">
                  <a:moveTo>
                    <a:pt x="1332" y="186"/>
                  </a:moveTo>
                  <a:cubicBezTo>
                    <a:pt x="1184" y="555"/>
                    <a:pt x="1036" y="925"/>
                    <a:pt x="814" y="1221"/>
                  </a:cubicBezTo>
                  <a:cubicBezTo>
                    <a:pt x="666" y="1553"/>
                    <a:pt x="408" y="2108"/>
                    <a:pt x="38" y="1738"/>
                  </a:cubicBezTo>
                  <a:cubicBezTo>
                    <a:pt x="1" y="1553"/>
                    <a:pt x="112" y="1480"/>
                    <a:pt x="260" y="1480"/>
                  </a:cubicBezTo>
                  <a:cubicBezTo>
                    <a:pt x="482" y="962"/>
                    <a:pt x="777" y="555"/>
                    <a:pt x="999" y="38"/>
                  </a:cubicBezTo>
                  <a:cubicBezTo>
                    <a:pt x="1147" y="1"/>
                    <a:pt x="1258" y="75"/>
                    <a:pt x="133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27"/>
            <p:cNvSpPr/>
            <p:nvPr/>
          </p:nvSpPr>
          <p:spPr>
            <a:xfrm>
              <a:off x="3399625" y="2644900"/>
              <a:ext cx="71175" cy="72125"/>
            </a:xfrm>
            <a:custGeom>
              <a:avLst/>
              <a:gdLst/>
              <a:ahLst/>
              <a:cxnLst/>
              <a:rect l="l" t="t" r="r" b="b"/>
              <a:pathLst>
                <a:path w="2847" h="2885" extrusionOk="0">
                  <a:moveTo>
                    <a:pt x="2847" y="186"/>
                  </a:moveTo>
                  <a:cubicBezTo>
                    <a:pt x="2847" y="407"/>
                    <a:pt x="2625" y="407"/>
                    <a:pt x="2477" y="481"/>
                  </a:cubicBezTo>
                  <a:cubicBezTo>
                    <a:pt x="2144" y="888"/>
                    <a:pt x="1701" y="1184"/>
                    <a:pt x="1368" y="1627"/>
                  </a:cubicBezTo>
                  <a:cubicBezTo>
                    <a:pt x="1072" y="2071"/>
                    <a:pt x="739" y="2478"/>
                    <a:pt x="407" y="2884"/>
                  </a:cubicBezTo>
                  <a:cubicBezTo>
                    <a:pt x="0" y="2737"/>
                    <a:pt x="333" y="2330"/>
                    <a:pt x="518" y="2108"/>
                  </a:cubicBezTo>
                  <a:cubicBezTo>
                    <a:pt x="1035" y="1369"/>
                    <a:pt x="1664" y="666"/>
                    <a:pt x="2366" y="112"/>
                  </a:cubicBezTo>
                  <a:cubicBezTo>
                    <a:pt x="2514" y="1"/>
                    <a:pt x="2736" y="38"/>
                    <a:pt x="284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27"/>
            <p:cNvSpPr/>
            <p:nvPr/>
          </p:nvSpPr>
          <p:spPr>
            <a:xfrm>
              <a:off x="3444900" y="2664325"/>
              <a:ext cx="28675" cy="32375"/>
            </a:xfrm>
            <a:custGeom>
              <a:avLst/>
              <a:gdLst/>
              <a:ahLst/>
              <a:cxnLst/>
              <a:rect l="l" t="t" r="r" b="b"/>
              <a:pathLst>
                <a:path w="1147" h="1295" extrusionOk="0">
                  <a:moveTo>
                    <a:pt x="1110" y="111"/>
                  </a:moveTo>
                  <a:cubicBezTo>
                    <a:pt x="1110" y="148"/>
                    <a:pt x="1110" y="185"/>
                    <a:pt x="1147" y="185"/>
                  </a:cubicBezTo>
                  <a:cubicBezTo>
                    <a:pt x="925" y="666"/>
                    <a:pt x="592" y="1035"/>
                    <a:pt x="148" y="1294"/>
                  </a:cubicBezTo>
                  <a:cubicBezTo>
                    <a:pt x="111" y="1257"/>
                    <a:pt x="75" y="1183"/>
                    <a:pt x="1" y="1183"/>
                  </a:cubicBezTo>
                  <a:cubicBezTo>
                    <a:pt x="148" y="850"/>
                    <a:pt x="62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27"/>
            <p:cNvSpPr/>
            <p:nvPr/>
          </p:nvSpPr>
          <p:spPr>
            <a:xfrm>
              <a:off x="3034525" y="2685575"/>
              <a:ext cx="12050" cy="12050"/>
            </a:xfrm>
            <a:custGeom>
              <a:avLst/>
              <a:gdLst/>
              <a:ahLst/>
              <a:cxnLst/>
              <a:rect l="l" t="t" r="r" b="b"/>
              <a:pathLst>
                <a:path w="482" h="482" extrusionOk="0">
                  <a:moveTo>
                    <a:pt x="407" y="74"/>
                  </a:moveTo>
                  <a:cubicBezTo>
                    <a:pt x="407" y="111"/>
                    <a:pt x="407" y="148"/>
                    <a:pt x="444" y="148"/>
                  </a:cubicBezTo>
                  <a:cubicBezTo>
                    <a:pt x="481" y="370"/>
                    <a:pt x="222" y="481"/>
                    <a:pt x="75" y="333"/>
                  </a:cubicBezTo>
                  <a:cubicBezTo>
                    <a:pt x="1" y="74"/>
                    <a:pt x="222" y="0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4" name="Google Shape;2154;p27"/>
          <p:cNvSpPr/>
          <p:nvPr/>
        </p:nvSpPr>
        <p:spPr>
          <a:xfrm rot="-315008">
            <a:off x="8735574" y="177228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5" name="Google Shape;2155;p27"/>
          <p:cNvSpPr/>
          <p:nvPr/>
        </p:nvSpPr>
        <p:spPr>
          <a:xfrm>
            <a:off x="4493472" y="4140064"/>
            <a:ext cx="965228" cy="1314296"/>
          </a:xfrm>
          <a:custGeom>
            <a:avLst/>
            <a:gdLst/>
            <a:ahLst/>
            <a:cxnLst/>
            <a:rect l="l" t="t" r="r" b="b"/>
            <a:pathLst>
              <a:path w="24845" h="33830" extrusionOk="0">
                <a:moveTo>
                  <a:pt x="8023" y="1480"/>
                </a:moveTo>
                <a:cubicBezTo>
                  <a:pt x="7468" y="1258"/>
                  <a:pt x="6470" y="888"/>
                  <a:pt x="5842" y="1073"/>
                </a:cubicBezTo>
                <a:cubicBezTo>
                  <a:pt x="5398" y="1184"/>
                  <a:pt x="4696" y="1960"/>
                  <a:pt x="4400" y="2441"/>
                </a:cubicBezTo>
                <a:cubicBezTo>
                  <a:pt x="3956" y="3106"/>
                  <a:pt x="3697" y="3994"/>
                  <a:pt x="3291" y="4807"/>
                </a:cubicBezTo>
                <a:cubicBezTo>
                  <a:pt x="2921" y="5657"/>
                  <a:pt x="2625" y="6508"/>
                  <a:pt x="2403" y="7358"/>
                </a:cubicBezTo>
                <a:cubicBezTo>
                  <a:pt x="2145" y="8282"/>
                  <a:pt x="1923" y="9207"/>
                  <a:pt x="1738" y="10205"/>
                </a:cubicBezTo>
                <a:cubicBezTo>
                  <a:pt x="1442" y="11092"/>
                  <a:pt x="1183" y="12016"/>
                  <a:pt x="999" y="12941"/>
                </a:cubicBezTo>
                <a:cubicBezTo>
                  <a:pt x="814" y="14715"/>
                  <a:pt x="703" y="16564"/>
                  <a:pt x="1701" y="17562"/>
                </a:cubicBezTo>
                <a:cubicBezTo>
                  <a:pt x="2145" y="17303"/>
                  <a:pt x="2256" y="16638"/>
                  <a:pt x="2810" y="16601"/>
                </a:cubicBezTo>
                <a:cubicBezTo>
                  <a:pt x="3143" y="16601"/>
                  <a:pt x="3550" y="16970"/>
                  <a:pt x="3882" y="17303"/>
                </a:cubicBezTo>
                <a:cubicBezTo>
                  <a:pt x="4659" y="18006"/>
                  <a:pt x="5694" y="18523"/>
                  <a:pt x="5620" y="20002"/>
                </a:cubicBezTo>
                <a:cubicBezTo>
                  <a:pt x="6433" y="20705"/>
                  <a:pt x="8319" y="20520"/>
                  <a:pt x="9243" y="20002"/>
                </a:cubicBezTo>
                <a:cubicBezTo>
                  <a:pt x="9724" y="19706"/>
                  <a:pt x="10130" y="19337"/>
                  <a:pt x="10537" y="18930"/>
                </a:cubicBezTo>
                <a:cubicBezTo>
                  <a:pt x="11165" y="18375"/>
                  <a:pt x="11757" y="17784"/>
                  <a:pt x="12312" y="17192"/>
                </a:cubicBezTo>
                <a:cubicBezTo>
                  <a:pt x="12903" y="16601"/>
                  <a:pt x="13421" y="15972"/>
                  <a:pt x="13938" y="15307"/>
                </a:cubicBezTo>
                <a:cubicBezTo>
                  <a:pt x="14567" y="14419"/>
                  <a:pt x="15306" y="13569"/>
                  <a:pt x="16083" y="12756"/>
                </a:cubicBezTo>
                <a:cubicBezTo>
                  <a:pt x="16452" y="12386"/>
                  <a:pt x="16859" y="11979"/>
                  <a:pt x="17192" y="11573"/>
                </a:cubicBezTo>
                <a:cubicBezTo>
                  <a:pt x="17561" y="11129"/>
                  <a:pt x="17857" y="10612"/>
                  <a:pt x="18005" y="10057"/>
                </a:cubicBezTo>
                <a:cubicBezTo>
                  <a:pt x="18042" y="9650"/>
                  <a:pt x="17968" y="9207"/>
                  <a:pt x="17820" y="8837"/>
                </a:cubicBezTo>
                <a:cubicBezTo>
                  <a:pt x="17672" y="8356"/>
                  <a:pt x="17155" y="8134"/>
                  <a:pt x="16822" y="7839"/>
                </a:cubicBezTo>
                <a:cubicBezTo>
                  <a:pt x="16452" y="8985"/>
                  <a:pt x="14345" y="8134"/>
                  <a:pt x="13938" y="7469"/>
                </a:cubicBezTo>
                <a:cubicBezTo>
                  <a:pt x="13532" y="6841"/>
                  <a:pt x="13753" y="5990"/>
                  <a:pt x="14419" y="5620"/>
                </a:cubicBezTo>
                <a:cubicBezTo>
                  <a:pt x="14678" y="5473"/>
                  <a:pt x="14936" y="5362"/>
                  <a:pt x="15232" y="5325"/>
                </a:cubicBezTo>
                <a:cubicBezTo>
                  <a:pt x="15898" y="5325"/>
                  <a:pt x="16859" y="5990"/>
                  <a:pt x="16822" y="6804"/>
                </a:cubicBezTo>
                <a:cubicBezTo>
                  <a:pt x="17266" y="7321"/>
                  <a:pt x="18079" y="7617"/>
                  <a:pt x="18449" y="8282"/>
                </a:cubicBezTo>
                <a:cubicBezTo>
                  <a:pt x="18708" y="8874"/>
                  <a:pt x="18855" y="9502"/>
                  <a:pt x="18781" y="10168"/>
                </a:cubicBezTo>
                <a:cubicBezTo>
                  <a:pt x="18597" y="10796"/>
                  <a:pt x="18264" y="11425"/>
                  <a:pt x="17857" y="11942"/>
                </a:cubicBezTo>
                <a:cubicBezTo>
                  <a:pt x="17487" y="12497"/>
                  <a:pt x="16933" y="12867"/>
                  <a:pt x="16563" y="13310"/>
                </a:cubicBezTo>
                <a:cubicBezTo>
                  <a:pt x="16083" y="13791"/>
                  <a:pt x="15713" y="14272"/>
                  <a:pt x="15306" y="14715"/>
                </a:cubicBezTo>
                <a:cubicBezTo>
                  <a:pt x="14900" y="15196"/>
                  <a:pt x="14604" y="15750"/>
                  <a:pt x="14197" y="16268"/>
                </a:cubicBezTo>
                <a:cubicBezTo>
                  <a:pt x="13938" y="16601"/>
                  <a:pt x="13495" y="16970"/>
                  <a:pt x="13125" y="17414"/>
                </a:cubicBezTo>
                <a:cubicBezTo>
                  <a:pt x="12718" y="17821"/>
                  <a:pt x="12459" y="18227"/>
                  <a:pt x="12090" y="18560"/>
                </a:cubicBezTo>
                <a:cubicBezTo>
                  <a:pt x="11757" y="18893"/>
                  <a:pt x="11276" y="19226"/>
                  <a:pt x="10907" y="19558"/>
                </a:cubicBezTo>
                <a:cubicBezTo>
                  <a:pt x="10093" y="20335"/>
                  <a:pt x="9317" y="21074"/>
                  <a:pt x="7912" y="21222"/>
                </a:cubicBezTo>
                <a:cubicBezTo>
                  <a:pt x="7025" y="21296"/>
                  <a:pt x="6137" y="21148"/>
                  <a:pt x="5361" y="20741"/>
                </a:cubicBezTo>
                <a:cubicBezTo>
                  <a:pt x="4843" y="21000"/>
                  <a:pt x="3771" y="21555"/>
                  <a:pt x="2884" y="21185"/>
                </a:cubicBezTo>
                <a:cubicBezTo>
                  <a:pt x="2293" y="22146"/>
                  <a:pt x="1923" y="23219"/>
                  <a:pt x="1775" y="24365"/>
                </a:cubicBezTo>
                <a:cubicBezTo>
                  <a:pt x="1664" y="25141"/>
                  <a:pt x="1553" y="26213"/>
                  <a:pt x="1775" y="26879"/>
                </a:cubicBezTo>
                <a:cubicBezTo>
                  <a:pt x="2145" y="27803"/>
                  <a:pt x="2847" y="28542"/>
                  <a:pt x="3734" y="28986"/>
                </a:cubicBezTo>
                <a:cubicBezTo>
                  <a:pt x="4696" y="29430"/>
                  <a:pt x="5768" y="29614"/>
                  <a:pt x="6803" y="29467"/>
                </a:cubicBezTo>
                <a:cubicBezTo>
                  <a:pt x="8393" y="29319"/>
                  <a:pt x="9280" y="28136"/>
                  <a:pt x="9982" y="27027"/>
                </a:cubicBezTo>
                <a:cubicBezTo>
                  <a:pt x="10278" y="26620"/>
                  <a:pt x="10574" y="26176"/>
                  <a:pt x="10833" y="25696"/>
                </a:cubicBezTo>
                <a:cubicBezTo>
                  <a:pt x="11387" y="24623"/>
                  <a:pt x="11646" y="23588"/>
                  <a:pt x="12349" y="22960"/>
                </a:cubicBezTo>
                <a:cubicBezTo>
                  <a:pt x="12903" y="22479"/>
                  <a:pt x="13643" y="22257"/>
                  <a:pt x="14345" y="22368"/>
                </a:cubicBezTo>
                <a:cubicBezTo>
                  <a:pt x="15121" y="22553"/>
                  <a:pt x="15861" y="22923"/>
                  <a:pt x="16452" y="23477"/>
                </a:cubicBezTo>
                <a:cubicBezTo>
                  <a:pt x="16859" y="23884"/>
                  <a:pt x="17192" y="24328"/>
                  <a:pt x="17524" y="24808"/>
                </a:cubicBezTo>
                <a:cubicBezTo>
                  <a:pt x="17931" y="25289"/>
                  <a:pt x="18227" y="25806"/>
                  <a:pt x="18560" y="26250"/>
                </a:cubicBezTo>
                <a:cubicBezTo>
                  <a:pt x="19003" y="26102"/>
                  <a:pt x="19447" y="25474"/>
                  <a:pt x="19928" y="25363"/>
                </a:cubicBezTo>
                <a:cubicBezTo>
                  <a:pt x="20186" y="25363"/>
                  <a:pt x="20408" y="25400"/>
                  <a:pt x="20667" y="25474"/>
                </a:cubicBezTo>
                <a:cubicBezTo>
                  <a:pt x="20815" y="25585"/>
                  <a:pt x="20889" y="25880"/>
                  <a:pt x="21000" y="26250"/>
                </a:cubicBezTo>
                <a:cubicBezTo>
                  <a:pt x="21074" y="26509"/>
                  <a:pt x="21258" y="26768"/>
                  <a:pt x="21332" y="26990"/>
                </a:cubicBezTo>
                <a:cubicBezTo>
                  <a:pt x="21406" y="27174"/>
                  <a:pt x="21443" y="27544"/>
                  <a:pt x="21517" y="27729"/>
                </a:cubicBezTo>
                <a:cubicBezTo>
                  <a:pt x="21702" y="28136"/>
                  <a:pt x="22146" y="28357"/>
                  <a:pt x="22035" y="28838"/>
                </a:cubicBezTo>
                <a:cubicBezTo>
                  <a:pt x="22848" y="29245"/>
                  <a:pt x="23329" y="29836"/>
                  <a:pt x="24031" y="30391"/>
                </a:cubicBezTo>
                <a:cubicBezTo>
                  <a:pt x="24179" y="30539"/>
                  <a:pt x="24845" y="30908"/>
                  <a:pt x="24845" y="31167"/>
                </a:cubicBezTo>
                <a:cubicBezTo>
                  <a:pt x="24845" y="31389"/>
                  <a:pt x="24216" y="31796"/>
                  <a:pt x="23920" y="32018"/>
                </a:cubicBezTo>
                <a:cubicBezTo>
                  <a:pt x="23218" y="32535"/>
                  <a:pt x="22442" y="32979"/>
                  <a:pt x="21628" y="33312"/>
                </a:cubicBezTo>
                <a:cubicBezTo>
                  <a:pt x="21332" y="33459"/>
                  <a:pt x="20667" y="33829"/>
                  <a:pt x="20297" y="33755"/>
                </a:cubicBezTo>
                <a:cubicBezTo>
                  <a:pt x="19891" y="33644"/>
                  <a:pt x="19706" y="32720"/>
                  <a:pt x="19595" y="32276"/>
                </a:cubicBezTo>
                <a:cubicBezTo>
                  <a:pt x="19447" y="31685"/>
                  <a:pt x="19373" y="31093"/>
                  <a:pt x="19299" y="30465"/>
                </a:cubicBezTo>
                <a:cubicBezTo>
                  <a:pt x="19299" y="30280"/>
                  <a:pt x="19299" y="30169"/>
                  <a:pt x="19410" y="30058"/>
                </a:cubicBezTo>
                <a:cubicBezTo>
                  <a:pt x="19188" y="29836"/>
                  <a:pt x="19225" y="29577"/>
                  <a:pt x="19003" y="29356"/>
                </a:cubicBezTo>
                <a:cubicBezTo>
                  <a:pt x="18634" y="29023"/>
                  <a:pt x="18190" y="28764"/>
                  <a:pt x="17783" y="28542"/>
                </a:cubicBezTo>
                <a:cubicBezTo>
                  <a:pt x="17598" y="28468"/>
                  <a:pt x="17414" y="28247"/>
                  <a:pt x="17192" y="28099"/>
                </a:cubicBezTo>
                <a:cubicBezTo>
                  <a:pt x="16970" y="27951"/>
                  <a:pt x="16674" y="27951"/>
                  <a:pt x="16637" y="27692"/>
                </a:cubicBezTo>
                <a:cubicBezTo>
                  <a:pt x="16563" y="27100"/>
                  <a:pt x="17635" y="27063"/>
                  <a:pt x="17857" y="26620"/>
                </a:cubicBezTo>
                <a:cubicBezTo>
                  <a:pt x="17635" y="26139"/>
                  <a:pt x="17303" y="25696"/>
                  <a:pt x="16933" y="25326"/>
                </a:cubicBezTo>
                <a:cubicBezTo>
                  <a:pt x="16674" y="24882"/>
                  <a:pt x="16378" y="24439"/>
                  <a:pt x="16009" y="24032"/>
                </a:cubicBezTo>
                <a:cubicBezTo>
                  <a:pt x="15528" y="23625"/>
                  <a:pt x="14936" y="23292"/>
                  <a:pt x="14308" y="23108"/>
                </a:cubicBezTo>
                <a:cubicBezTo>
                  <a:pt x="12422" y="22849"/>
                  <a:pt x="12016" y="25141"/>
                  <a:pt x="11461" y="26213"/>
                </a:cubicBezTo>
                <a:cubicBezTo>
                  <a:pt x="11239" y="26657"/>
                  <a:pt x="10907" y="27027"/>
                  <a:pt x="10648" y="27433"/>
                </a:cubicBezTo>
                <a:cubicBezTo>
                  <a:pt x="10426" y="27840"/>
                  <a:pt x="10167" y="28210"/>
                  <a:pt x="9872" y="28579"/>
                </a:cubicBezTo>
                <a:cubicBezTo>
                  <a:pt x="9132" y="29467"/>
                  <a:pt x="8097" y="30021"/>
                  <a:pt x="6951" y="30206"/>
                </a:cubicBezTo>
                <a:cubicBezTo>
                  <a:pt x="5287" y="30354"/>
                  <a:pt x="3623" y="29947"/>
                  <a:pt x="2588" y="29171"/>
                </a:cubicBezTo>
                <a:cubicBezTo>
                  <a:pt x="1923" y="28616"/>
                  <a:pt x="1072" y="27544"/>
                  <a:pt x="962" y="26583"/>
                </a:cubicBezTo>
                <a:cubicBezTo>
                  <a:pt x="703" y="24549"/>
                  <a:pt x="1516" y="21998"/>
                  <a:pt x="2219" y="20741"/>
                </a:cubicBezTo>
                <a:cubicBezTo>
                  <a:pt x="2034" y="20224"/>
                  <a:pt x="1553" y="19891"/>
                  <a:pt x="1442" y="19226"/>
                </a:cubicBezTo>
                <a:cubicBezTo>
                  <a:pt x="1405" y="19004"/>
                  <a:pt x="1516" y="18745"/>
                  <a:pt x="1479" y="18486"/>
                </a:cubicBezTo>
                <a:cubicBezTo>
                  <a:pt x="1405" y="18191"/>
                  <a:pt x="851" y="17747"/>
                  <a:pt x="629" y="17414"/>
                </a:cubicBezTo>
                <a:cubicBezTo>
                  <a:pt x="0" y="16305"/>
                  <a:pt x="74" y="14530"/>
                  <a:pt x="259" y="12793"/>
                </a:cubicBezTo>
                <a:cubicBezTo>
                  <a:pt x="370" y="11795"/>
                  <a:pt x="814" y="10685"/>
                  <a:pt x="1109" y="9465"/>
                </a:cubicBezTo>
                <a:cubicBezTo>
                  <a:pt x="1331" y="8356"/>
                  <a:pt x="1627" y="7247"/>
                  <a:pt x="1997" y="6175"/>
                </a:cubicBezTo>
                <a:cubicBezTo>
                  <a:pt x="2182" y="5657"/>
                  <a:pt x="2293" y="5103"/>
                  <a:pt x="2514" y="4622"/>
                </a:cubicBezTo>
                <a:cubicBezTo>
                  <a:pt x="2736" y="4142"/>
                  <a:pt x="2995" y="3698"/>
                  <a:pt x="3180" y="3217"/>
                </a:cubicBezTo>
                <a:cubicBezTo>
                  <a:pt x="3550" y="2293"/>
                  <a:pt x="4104" y="1443"/>
                  <a:pt x="4843" y="777"/>
                </a:cubicBezTo>
                <a:cubicBezTo>
                  <a:pt x="5768" y="1"/>
                  <a:pt x="7468" y="223"/>
                  <a:pt x="8541" y="925"/>
                </a:cubicBezTo>
                <a:cubicBezTo>
                  <a:pt x="9021" y="962"/>
                  <a:pt x="9502" y="1073"/>
                  <a:pt x="9982" y="1258"/>
                </a:cubicBezTo>
                <a:cubicBezTo>
                  <a:pt x="10389" y="1369"/>
                  <a:pt x="10722" y="1628"/>
                  <a:pt x="11018" y="1960"/>
                </a:cubicBezTo>
                <a:cubicBezTo>
                  <a:pt x="11646" y="3033"/>
                  <a:pt x="10722" y="4363"/>
                  <a:pt x="9465" y="4105"/>
                </a:cubicBezTo>
                <a:cubicBezTo>
                  <a:pt x="9058" y="3994"/>
                  <a:pt x="8097" y="2774"/>
                  <a:pt x="8023" y="2256"/>
                </a:cubicBezTo>
                <a:cubicBezTo>
                  <a:pt x="7986" y="1997"/>
                  <a:pt x="7986" y="1739"/>
                  <a:pt x="8023" y="1480"/>
                </a:cubicBezTo>
                <a:close/>
                <a:moveTo>
                  <a:pt x="9243" y="1849"/>
                </a:moveTo>
                <a:cubicBezTo>
                  <a:pt x="9243" y="2108"/>
                  <a:pt x="9021" y="2182"/>
                  <a:pt x="8799" y="2256"/>
                </a:cubicBezTo>
                <a:cubicBezTo>
                  <a:pt x="9132" y="2737"/>
                  <a:pt x="9539" y="3735"/>
                  <a:pt x="10278" y="3143"/>
                </a:cubicBezTo>
                <a:cubicBezTo>
                  <a:pt x="10389" y="2885"/>
                  <a:pt x="10389" y="2589"/>
                  <a:pt x="10278" y="2330"/>
                </a:cubicBezTo>
                <a:cubicBezTo>
                  <a:pt x="9982" y="2108"/>
                  <a:pt x="9613" y="1960"/>
                  <a:pt x="9243" y="1849"/>
                </a:cubicBezTo>
                <a:close/>
                <a:moveTo>
                  <a:pt x="16083" y="6730"/>
                </a:moveTo>
                <a:cubicBezTo>
                  <a:pt x="15935" y="5990"/>
                  <a:pt x="14493" y="6027"/>
                  <a:pt x="14493" y="6767"/>
                </a:cubicBezTo>
                <a:cubicBezTo>
                  <a:pt x="14493" y="7395"/>
                  <a:pt x="15454" y="7543"/>
                  <a:pt x="16009" y="7691"/>
                </a:cubicBezTo>
                <a:cubicBezTo>
                  <a:pt x="15972" y="7247"/>
                  <a:pt x="16157" y="7025"/>
                  <a:pt x="16083" y="6730"/>
                </a:cubicBezTo>
                <a:close/>
                <a:moveTo>
                  <a:pt x="2293" y="18191"/>
                </a:moveTo>
                <a:cubicBezTo>
                  <a:pt x="2403" y="18043"/>
                  <a:pt x="2625" y="17821"/>
                  <a:pt x="2588" y="17673"/>
                </a:cubicBezTo>
                <a:cubicBezTo>
                  <a:pt x="2514" y="17858"/>
                  <a:pt x="2366" y="17932"/>
                  <a:pt x="2329" y="18191"/>
                </a:cubicBezTo>
                <a:close/>
                <a:moveTo>
                  <a:pt x="17783" y="27655"/>
                </a:moveTo>
                <a:cubicBezTo>
                  <a:pt x="18301" y="27951"/>
                  <a:pt x="18781" y="28284"/>
                  <a:pt x="19299" y="28579"/>
                </a:cubicBezTo>
                <a:cubicBezTo>
                  <a:pt x="19743" y="28284"/>
                  <a:pt x="20223" y="28062"/>
                  <a:pt x="20704" y="27877"/>
                </a:cubicBezTo>
                <a:cubicBezTo>
                  <a:pt x="20704" y="27618"/>
                  <a:pt x="20630" y="27359"/>
                  <a:pt x="20519" y="27100"/>
                </a:cubicBezTo>
                <a:cubicBezTo>
                  <a:pt x="20186" y="27211"/>
                  <a:pt x="19484" y="28357"/>
                  <a:pt x="19262" y="27655"/>
                </a:cubicBezTo>
                <a:cubicBezTo>
                  <a:pt x="19521" y="27285"/>
                  <a:pt x="20186" y="27063"/>
                  <a:pt x="20260" y="26620"/>
                </a:cubicBezTo>
                <a:cubicBezTo>
                  <a:pt x="19965" y="26916"/>
                  <a:pt x="19780" y="27285"/>
                  <a:pt x="19262" y="27359"/>
                </a:cubicBezTo>
                <a:cubicBezTo>
                  <a:pt x="19003" y="26805"/>
                  <a:pt x="20038" y="26731"/>
                  <a:pt x="19965" y="26213"/>
                </a:cubicBezTo>
                <a:cubicBezTo>
                  <a:pt x="19336" y="26768"/>
                  <a:pt x="18486" y="27137"/>
                  <a:pt x="17820" y="27655"/>
                </a:cubicBezTo>
                <a:close/>
                <a:moveTo>
                  <a:pt x="21185" y="28542"/>
                </a:moveTo>
                <a:cubicBezTo>
                  <a:pt x="20704" y="28690"/>
                  <a:pt x="20223" y="28912"/>
                  <a:pt x="19780" y="29171"/>
                </a:cubicBezTo>
                <a:cubicBezTo>
                  <a:pt x="19780" y="29282"/>
                  <a:pt x="19854" y="29356"/>
                  <a:pt x="19891" y="29430"/>
                </a:cubicBezTo>
                <a:cubicBezTo>
                  <a:pt x="20371" y="29208"/>
                  <a:pt x="20778" y="28986"/>
                  <a:pt x="21258" y="28801"/>
                </a:cubicBezTo>
                <a:cubicBezTo>
                  <a:pt x="21295" y="28616"/>
                  <a:pt x="21185" y="28653"/>
                  <a:pt x="21185" y="28542"/>
                </a:cubicBezTo>
                <a:close/>
                <a:moveTo>
                  <a:pt x="20149" y="30169"/>
                </a:moveTo>
                <a:cubicBezTo>
                  <a:pt x="20112" y="31093"/>
                  <a:pt x="20260" y="32055"/>
                  <a:pt x="20556" y="32905"/>
                </a:cubicBezTo>
                <a:cubicBezTo>
                  <a:pt x="21739" y="32535"/>
                  <a:pt x="22811" y="31944"/>
                  <a:pt x="23736" y="31167"/>
                </a:cubicBezTo>
                <a:cubicBezTo>
                  <a:pt x="23514" y="31130"/>
                  <a:pt x="23514" y="30908"/>
                  <a:pt x="23292" y="30908"/>
                </a:cubicBezTo>
                <a:cubicBezTo>
                  <a:pt x="22885" y="31204"/>
                  <a:pt x="22626" y="31648"/>
                  <a:pt x="21998" y="31722"/>
                </a:cubicBezTo>
                <a:cubicBezTo>
                  <a:pt x="21961" y="31648"/>
                  <a:pt x="21887" y="31611"/>
                  <a:pt x="21887" y="31500"/>
                </a:cubicBezTo>
                <a:cubicBezTo>
                  <a:pt x="22072" y="31167"/>
                  <a:pt x="23588" y="30650"/>
                  <a:pt x="22737" y="30280"/>
                </a:cubicBezTo>
                <a:cubicBezTo>
                  <a:pt x="22405" y="30576"/>
                  <a:pt x="22220" y="31019"/>
                  <a:pt x="21665" y="31130"/>
                </a:cubicBezTo>
                <a:cubicBezTo>
                  <a:pt x="21332" y="30613"/>
                  <a:pt x="22331" y="30465"/>
                  <a:pt x="22405" y="29984"/>
                </a:cubicBezTo>
                <a:cubicBezTo>
                  <a:pt x="22257" y="29910"/>
                  <a:pt x="22146" y="29799"/>
                  <a:pt x="21961" y="29725"/>
                </a:cubicBezTo>
                <a:cubicBezTo>
                  <a:pt x="21776" y="30169"/>
                  <a:pt x="21443" y="30502"/>
                  <a:pt x="21037" y="30650"/>
                </a:cubicBezTo>
                <a:cubicBezTo>
                  <a:pt x="21037" y="30576"/>
                  <a:pt x="20889" y="30613"/>
                  <a:pt x="20889" y="30539"/>
                </a:cubicBezTo>
                <a:cubicBezTo>
                  <a:pt x="20963" y="30021"/>
                  <a:pt x="21591" y="29910"/>
                  <a:pt x="21702" y="29577"/>
                </a:cubicBezTo>
                <a:cubicBezTo>
                  <a:pt x="21148" y="29541"/>
                  <a:pt x="20630" y="29947"/>
                  <a:pt x="20186" y="30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6" name="Google Shape;2156;p27"/>
          <p:cNvSpPr/>
          <p:nvPr/>
        </p:nvSpPr>
        <p:spPr>
          <a:xfrm rot="-315008">
            <a:off x="361449" y="33374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7"/>
          <p:cNvSpPr/>
          <p:nvPr/>
        </p:nvSpPr>
        <p:spPr>
          <a:xfrm rot="-315008">
            <a:off x="3018174" y="504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veat Brush"/>
              <a:buNone/>
              <a:defRPr sz="380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1" r:id="rId20"/>
    <p:sldLayoutId id="2147483672" r:id="rId21"/>
    <p:sldLayoutId id="2147483673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Google Shape;2168;p31"/>
          <p:cNvSpPr txBox="1">
            <a:spLocks noGrp="1"/>
          </p:cNvSpPr>
          <p:nvPr>
            <p:ph type="ctrTitle"/>
          </p:nvPr>
        </p:nvSpPr>
        <p:spPr>
          <a:xfrm>
            <a:off x="494862" y="1238415"/>
            <a:ext cx="6937134" cy="26510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Interrupción voluntaria del embarazo </a:t>
            </a:r>
            <a:endParaRPr dirty="0"/>
          </a:p>
        </p:txBody>
      </p:sp>
      <p:sp>
        <p:nvSpPr>
          <p:cNvPr id="2169" name="Google Shape;2169;p31"/>
          <p:cNvSpPr txBox="1">
            <a:spLocks noGrp="1"/>
          </p:cNvSpPr>
          <p:nvPr>
            <p:ph type="subTitle" idx="1"/>
          </p:nvPr>
        </p:nvSpPr>
        <p:spPr>
          <a:xfrm>
            <a:off x="3496882" y="4057145"/>
            <a:ext cx="5399400" cy="1300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/>
            <a:r>
              <a:rPr lang="es-CO" sz="1800" dirty="0"/>
              <a:t>Jefe Nathaly </a:t>
            </a:r>
            <a:r>
              <a:rPr lang="es-CO" sz="1800" dirty="0" smtClean="0"/>
              <a:t>Cabrera</a:t>
            </a:r>
          </a:p>
          <a:p>
            <a:pPr marL="0" lvl="0" indent="0" algn="r"/>
            <a:r>
              <a:rPr lang="es-CO" sz="1800" dirty="0"/>
              <a:t>Jefe Isabel </a:t>
            </a:r>
            <a:r>
              <a:rPr lang="es-CO" sz="1800" dirty="0" smtClean="0"/>
              <a:t>Imbacuan</a:t>
            </a:r>
            <a:endParaRPr lang="es-CO" sz="1800" dirty="0"/>
          </a:p>
          <a:p>
            <a:pPr marL="0" lvl="0" indent="0" algn="r"/>
            <a:r>
              <a:rPr lang="es-CO" sz="1800" dirty="0"/>
              <a:t>Dra. María Alejandra Moreno</a:t>
            </a:r>
          </a:p>
        </p:txBody>
      </p:sp>
      <p:grpSp>
        <p:nvGrpSpPr>
          <p:cNvPr id="2170" name="Google Shape;2170;p31"/>
          <p:cNvGrpSpPr/>
          <p:nvPr/>
        </p:nvGrpSpPr>
        <p:grpSpPr>
          <a:xfrm rot="1194310">
            <a:off x="5325565" y="392894"/>
            <a:ext cx="1343388" cy="1585283"/>
            <a:chOff x="2727675" y="618900"/>
            <a:chExt cx="852200" cy="1005650"/>
          </a:xfrm>
        </p:grpSpPr>
        <p:sp>
          <p:nvSpPr>
            <p:cNvPr id="2171" name="Google Shape;2171;p31"/>
            <p:cNvSpPr/>
            <p:nvPr/>
          </p:nvSpPr>
          <p:spPr>
            <a:xfrm>
              <a:off x="2727675" y="618900"/>
              <a:ext cx="852200" cy="1005650"/>
            </a:xfrm>
            <a:custGeom>
              <a:avLst/>
              <a:gdLst/>
              <a:ahLst/>
              <a:cxnLst/>
              <a:rect l="l" t="t" r="r" b="b"/>
              <a:pathLst>
                <a:path w="34088" h="40226" extrusionOk="0">
                  <a:moveTo>
                    <a:pt x="30021" y="8541"/>
                  </a:moveTo>
                  <a:cubicBezTo>
                    <a:pt x="29207" y="9281"/>
                    <a:pt x="28653" y="10279"/>
                    <a:pt x="27876" y="11129"/>
                  </a:cubicBezTo>
                  <a:cubicBezTo>
                    <a:pt x="29096" y="12201"/>
                    <a:pt x="30390" y="13902"/>
                    <a:pt x="30205" y="16083"/>
                  </a:cubicBezTo>
                  <a:cubicBezTo>
                    <a:pt x="30131" y="16786"/>
                    <a:pt x="29836" y="17081"/>
                    <a:pt x="29281" y="17525"/>
                  </a:cubicBezTo>
                  <a:cubicBezTo>
                    <a:pt x="28985" y="17784"/>
                    <a:pt x="28616" y="18006"/>
                    <a:pt x="28246" y="18154"/>
                  </a:cubicBezTo>
                  <a:cubicBezTo>
                    <a:pt x="27322" y="18412"/>
                    <a:pt x="26323" y="18264"/>
                    <a:pt x="25436" y="17821"/>
                  </a:cubicBezTo>
                  <a:cubicBezTo>
                    <a:pt x="25103" y="18080"/>
                    <a:pt x="24845" y="18375"/>
                    <a:pt x="24623" y="18745"/>
                  </a:cubicBezTo>
                  <a:cubicBezTo>
                    <a:pt x="23809" y="19669"/>
                    <a:pt x="22922" y="20594"/>
                    <a:pt x="22109" y="21592"/>
                  </a:cubicBezTo>
                  <a:cubicBezTo>
                    <a:pt x="21554" y="22257"/>
                    <a:pt x="21148" y="22960"/>
                    <a:pt x="20630" y="23699"/>
                  </a:cubicBezTo>
                  <a:cubicBezTo>
                    <a:pt x="20149" y="24402"/>
                    <a:pt x="19632" y="25067"/>
                    <a:pt x="19114" y="25696"/>
                  </a:cubicBezTo>
                  <a:cubicBezTo>
                    <a:pt x="18079" y="27027"/>
                    <a:pt x="17118" y="28468"/>
                    <a:pt x="16083" y="29836"/>
                  </a:cubicBezTo>
                  <a:cubicBezTo>
                    <a:pt x="15565" y="30502"/>
                    <a:pt x="14899" y="31056"/>
                    <a:pt x="14419" y="31759"/>
                  </a:cubicBezTo>
                  <a:cubicBezTo>
                    <a:pt x="13938" y="32461"/>
                    <a:pt x="13273" y="33016"/>
                    <a:pt x="12792" y="33718"/>
                  </a:cubicBezTo>
                  <a:cubicBezTo>
                    <a:pt x="12607" y="33977"/>
                    <a:pt x="12570" y="34347"/>
                    <a:pt x="12275" y="34532"/>
                  </a:cubicBezTo>
                  <a:cubicBezTo>
                    <a:pt x="12053" y="35863"/>
                    <a:pt x="10574" y="36232"/>
                    <a:pt x="8947" y="35936"/>
                  </a:cubicBezTo>
                  <a:cubicBezTo>
                    <a:pt x="7949" y="35789"/>
                    <a:pt x="7025" y="35419"/>
                    <a:pt x="6211" y="34901"/>
                  </a:cubicBezTo>
                  <a:cubicBezTo>
                    <a:pt x="5953" y="34753"/>
                    <a:pt x="5546" y="34384"/>
                    <a:pt x="5509" y="34384"/>
                  </a:cubicBezTo>
                  <a:cubicBezTo>
                    <a:pt x="5361" y="34384"/>
                    <a:pt x="5065" y="34938"/>
                    <a:pt x="4917" y="35123"/>
                  </a:cubicBezTo>
                  <a:cubicBezTo>
                    <a:pt x="3993" y="36528"/>
                    <a:pt x="2995" y="37452"/>
                    <a:pt x="1997" y="38746"/>
                  </a:cubicBezTo>
                  <a:cubicBezTo>
                    <a:pt x="1738" y="39116"/>
                    <a:pt x="1257" y="40225"/>
                    <a:pt x="777" y="40114"/>
                  </a:cubicBezTo>
                  <a:cubicBezTo>
                    <a:pt x="0" y="39966"/>
                    <a:pt x="1109" y="38746"/>
                    <a:pt x="1294" y="38450"/>
                  </a:cubicBezTo>
                  <a:cubicBezTo>
                    <a:pt x="2440" y="36898"/>
                    <a:pt x="3919" y="35493"/>
                    <a:pt x="4917" y="33829"/>
                  </a:cubicBezTo>
                  <a:cubicBezTo>
                    <a:pt x="4326" y="32720"/>
                    <a:pt x="3069" y="31759"/>
                    <a:pt x="2736" y="30354"/>
                  </a:cubicBezTo>
                  <a:cubicBezTo>
                    <a:pt x="2588" y="29725"/>
                    <a:pt x="2588" y="29097"/>
                    <a:pt x="2773" y="28468"/>
                  </a:cubicBezTo>
                  <a:cubicBezTo>
                    <a:pt x="2995" y="28062"/>
                    <a:pt x="3254" y="27655"/>
                    <a:pt x="3586" y="27285"/>
                  </a:cubicBezTo>
                  <a:cubicBezTo>
                    <a:pt x="3882" y="26916"/>
                    <a:pt x="4178" y="26509"/>
                    <a:pt x="4437" y="26102"/>
                  </a:cubicBezTo>
                  <a:cubicBezTo>
                    <a:pt x="4954" y="25215"/>
                    <a:pt x="5546" y="24439"/>
                    <a:pt x="6063" y="23736"/>
                  </a:cubicBezTo>
                  <a:cubicBezTo>
                    <a:pt x="7210" y="22109"/>
                    <a:pt x="8578" y="20742"/>
                    <a:pt x="9687" y="19263"/>
                  </a:cubicBezTo>
                  <a:cubicBezTo>
                    <a:pt x="9982" y="18856"/>
                    <a:pt x="10204" y="18449"/>
                    <a:pt x="10500" y="18043"/>
                  </a:cubicBezTo>
                  <a:cubicBezTo>
                    <a:pt x="10796" y="17673"/>
                    <a:pt x="11165" y="17377"/>
                    <a:pt x="11461" y="17007"/>
                  </a:cubicBezTo>
                  <a:cubicBezTo>
                    <a:pt x="12127" y="16305"/>
                    <a:pt x="12718" y="15566"/>
                    <a:pt x="13347" y="14863"/>
                  </a:cubicBezTo>
                  <a:cubicBezTo>
                    <a:pt x="14678" y="13532"/>
                    <a:pt x="15972" y="12090"/>
                    <a:pt x="17155" y="10612"/>
                  </a:cubicBezTo>
                  <a:cubicBezTo>
                    <a:pt x="16120" y="9761"/>
                    <a:pt x="15898" y="7432"/>
                    <a:pt x="17155" y="6767"/>
                  </a:cubicBezTo>
                  <a:cubicBezTo>
                    <a:pt x="18634" y="5953"/>
                    <a:pt x="20889" y="6841"/>
                    <a:pt x="22183" y="7284"/>
                  </a:cubicBezTo>
                  <a:cubicBezTo>
                    <a:pt x="22885" y="6545"/>
                    <a:pt x="23403" y="5584"/>
                    <a:pt x="24142" y="4881"/>
                  </a:cubicBezTo>
                  <a:cubicBezTo>
                    <a:pt x="23736" y="4363"/>
                    <a:pt x="23033" y="4068"/>
                    <a:pt x="22848" y="3402"/>
                  </a:cubicBezTo>
                  <a:cubicBezTo>
                    <a:pt x="22737" y="2478"/>
                    <a:pt x="22959" y="1554"/>
                    <a:pt x="23477" y="814"/>
                  </a:cubicBezTo>
                  <a:cubicBezTo>
                    <a:pt x="24031" y="260"/>
                    <a:pt x="24956" y="1"/>
                    <a:pt x="26176" y="112"/>
                  </a:cubicBezTo>
                  <a:cubicBezTo>
                    <a:pt x="27026" y="223"/>
                    <a:pt x="28172" y="777"/>
                    <a:pt x="28985" y="1036"/>
                  </a:cubicBezTo>
                  <a:cubicBezTo>
                    <a:pt x="29281" y="1147"/>
                    <a:pt x="29577" y="1221"/>
                    <a:pt x="29799" y="1332"/>
                  </a:cubicBezTo>
                  <a:cubicBezTo>
                    <a:pt x="29984" y="1406"/>
                    <a:pt x="30131" y="1591"/>
                    <a:pt x="30353" y="1739"/>
                  </a:cubicBezTo>
                  <a:cubicBezTo>
                    <a:pt x="30575" y="1812"/>
                    <a:pt x="30760" y="1923"/>
                    <a:pt x="30982" y="2071"/>
                  </a:cubicBezTo>
                  <a:cubicBezTo>
                    <a:pt x="31204" y="2219"/>
                    <a:pt x="31351" y="2589"/>
                    <a:pt x="31647" y="2848"/>
                  </a:cubicBezTo>
                  <a:cubicBezTo>
                    <a:pt x="32054" y="3106"/>
                    <a:pt x="32387" y="3439"/>
                    <a:pt x="32719" y="3772"/>
                  </a:cubicBezTo>
                  <a:cubicBezTo>
                    <a:pt x="32867" y="3994"/>
                    <a:pt x="32978" y="4290"/>
                    <a:pt x="33126" y="4548"/>
                  </a:cubicBezTo>
                  <a:cubicBezTo>
                    <a:pt x="33570" y="5177"/>
                    <a:pt x="33902" y="5916"/>
                    <a:pt x="34050" y="6656"/>
                  </a:cubicBezTo>
                  <a:cubicBezTo>
                    <a:pt x="34087" y="7136"/>
                    <a:pt x="34050" y="7617"/>
                    <a:pt x="33902" y="8061"/>
                  </a:cubicBezTo>
                  <a:cubicBezTo>
                    <a:pt x="33348" y="9170"/>
                    <a:pt x="31056" y="9872"/>
                    <a:pt x="30021" y="8541"/>
                  </a:cubicBezTo>
                  <a:close/>
                  <a:moveTo>
                    <a:pt x="31425" y="8504"/>
                  </a:moveTo>
                  <a:cubicBezTo>
                    <a:pt x="32165" y="8578"/>
                    <a:pt x="32867" y="8208"/>
                    <a:pt x="33274" y="7580"/>
                  </a:cubicBezTo>
                  <a:cubicBezTo>
                    <a:pt x="33348" y="6656"/>
                    <a:pt x="33089" y="5694"/>
                    <a:pt x="32498" y="4955"/>
                  </a:cubicBezTo>
                  <a:cubicBezTo>
                    <a:pt x="32165" y="4363"/>
                    <a:pt x="31721" y="3846"/>
                    <a:pt x="31167" y="3439"/>
                  </a:cubicBezTo>
                  <a:cubicBezTo>
                    <a:pt x="30871" y="3180"/>
                    <a:pt x="30686" y="2848"/>
                    <a:pt x="30464" y="2626"/>
                  </a:cubicBezTo>
                  <a:cubicBezTo>
                    <a:pt x="30316" y="2552"/>
                    <a:pt x="30094" y="2441"/>
                    <a:pt x="29910" y="2330"/>
                  </a:cubicBezTo>
                  <a:cubicBezTo>
                    <a:pt x="29540" y="2071"/>
                    <a:pt x="29133" y="1886"/>
                    <a:pt x="28690" y="1776"/>
                  </a:cubicBezTo>
                  <a:cubicBezTo>
                    <a:pt x="28135" y="1591"/>
                    <a:pt x="27617" y="1406"/>
                    <a:pt x="27026" y="1184"/>
                  </a:cubicBezTo>
                  <a:cubicBezTo>
                    <a:pt x="26693" y="1036"/>
                    <a:pt x="26360" y="925"/>
                    <a:pt x="26028" y="888"/>
                  </a:cubicBezTo>
                  <a:cubicBezTo>
                    <a:pt x="24216" y="703"/>
                    <a:pt x="23514" y="1554"/>
                    <a:pt x="23588" y="3180"/>
                  </a:cubicBezTo>
                  <a:cubicBezTo>
                    <a:pt x="23846" y="3587"/>
                    <a:pt x="24253" y="3957"/>
                    <a:pt x="24660" y="4253"/>
                  </a:cubicBezTo>
                  <a:cubicBezTo>
                    <a:pt x="25177" y="4105"/>
                    <a:pt x="25103" y="3365"/>
                    <a:pt x="25584" y="3291"/>
                  </a:cubicBezTo>
                  <a:cubicBezTo>
                    <a:pt x="25880" y="3254"/>
                    <a:pt x="26213" y="3328"/>
                    <a:pt x="26508" y="3513"/>
                  </a:cubicBezTo>
                  <a:cubicBezTo>
                    <a:pt x="27026" y="3809"/>
                    <a:pt x="27543" y="4511"/>
                    <a:pt x="27950" y="4733"/>
                  </a:cubicBezTo>
                  <a:cubicBezTo>
                    <a:pt x="28653" y="4437"/>
                    <a:pt x="29355" y="4696"/>
                    <a:pt x="30021" y="4955"/>
                  </a:cubicBezTo>
                  <a:cubicBezTo>
                    <a:pt x="30464" y="5140"/>
                    <a:pt x="31056" y="5251"/>
                    <a:pt x="31204" y="5657"/>
                  </a:cubicBezTo>
                  <a:cubicBezTo>
                    <a:pt x="31388" y="6841"/>
                    <a:pt x="30649" y="7173"/>
                    <a:pt x="30353" y="7950"/>
                  </a:cubicBezTo>
                  <a:cubicBezTo>
                    <a:pt x="30760" y="8024"/>
                    <a:pt x="30945" y="8430"/>
                    <a:pt x="31425" y="8504"/>
                  </a:cubicBezTo>
                  <a:close/>
                  <a:moveTo>
                    <a:pt x="26989" y="4881"/>
                  </a:moveTo>
                  <a:cubicBezTo>
                    <a:pt x="26804" y="4733"/>
                    <a:pt x="25954" y="3920"/>
                    <a:pt x="25769" y="4216"/>
                  </a:cubicBezTo>
                  <a:cubicBezTo>
                    <a:pt x="25362" y="4918"/>
                    <a:pt x="24475" y="5547"/>
                    <a:pt x="23883" y="6323"/>
                  </a:cubicBezTo>
                  <a:cubicBezTo>
                    <a:pt x="23514" y="6767"/>
                    <a:pt x="23218" y="7284"/>
                    <a:pt x="22959" y="7691"/>
                  </a:cubicBezTo>
                  <a:cubicBezTo>
                    <a:pt x="23772" y="8098"/>
                    <a:pt x="24586" y="8578"/>
                    <a:pt x="25362" y="9096"/>
                  </a:cubicBezTo>
                  <a:cubicBezTo>
                    <a:pt x="25325" y="8985"/>
                    <a:pt x="25325" y="8874"/>
                    <a:pt x="25362" y="8763"/>
                  </a:cubicBezTo>
                  <a:cubicBezTo>
                    <a:pt x="26286" y="7876"/>
                    <a:pt x="26915" y="6619"/>
                    <a:pt x="27691" y="5584"/>
                  </a:cubicBezTo>
                  <a:cubicBezTo>
                    <a:pt x="27359" y="5473"/>
                    <a:pt x="27248" y="5140"/>
                    <a:pt x="26989" y="4881"/>
                  </a:cubicBezTo>
                  <a:close/>
                  <a:moveTo>
                    <a:pt x="28837" y="5399"/>
                  </a:moveTo>
                  <a:cubicBezTo>
                    <a:pt x="28800" y="5510"/>
                    <a:pt x="28727" y="5547"/>
                    <a:pt x="28727" y="5694"/>
                  </a:cubicBezTo>
                  <a:cubicBezTo>
                    <a:pt x="29244" y="5953"/>
                    <a:pt x="29799" y="6175"/>
                    <a:pt x="30353" y="6323"/>
                  </a:cubicBezTo>
                  <a:cubicBezTo>
                    <a:pt x="30464" y="6212"/>
                    <a:pt x="30501" y="6064"/>
                    <a:pt x="30464" y="5953"/>
                  </a:cubicBezTo>
                  <a:cubicBezTo>
                    <a:pt x="29873" y="5805"/>
                    <a:pt x="29503" y="5473"/>
                    <a:pt x="28800" y="5399"/>
                  </a:cubicBezTo>
                  <a:close/>
                  <a:moveTo>
                    <a:pt x="29281" y="6397"/>
                  </a:moveTo>
                  <a:cubicBezTo>
                    <a:pt x="28727" y="6175"/>
                    <a:pt x="28320" y="5768"/>
                    <a:pt x="28098" y="6397"/>
                  </a:cubicBezTo>
                  <a:cubicBezTo>
                    <a:pt x="28727" y="6619"/>
                    <a:pt x="29318" y="6914"/>
                    <a:pt x="29947" y="7173"/>
                  </a:cubicBezTo>
                  <a:cubicBezTo>
                    <a:pt x="29984" y="6951"/>
                    <a:pt x="30168" y="6877"/>
                    <a:pt x="30242" y="6693"/>
                  </a:cubicBezTo>
                  <a:cubicBezTo>
                    <a:pt x="29947" y="6582"/>
                    <a:pt x="29614" y="6545"/>
                    <a:pt x="29244" y="6397"/>
                  </a:cubicBezTo>
                  <a:close/>
                  <a:moveTo>
                    <a:pt x="27839" y="6730"/>
                  </a:moveTo>
                  <a:cubicBezTo>
                    <a:pt x="27728" y="6877"/>
                    <a:pt x="27654" y="7025"/>
                    <a:pt x="27580" y="7173"/>
                  </a:cubicBezTo>
                  <a:cubicBezTo>
                    <a:pt x="28209" y="7358"/>
                    <a:pt x="28837" y="7617"/>
                    <a:pt x="29429" y="7987"/>
                  </a:cubicBezTo>
                  <a:cubicBezTo>
                    <a:pt x="29540" y="7839"/>
                    <a:pt x="29614" y="7691"/>
                    <a:pt x="29688" y="7506"/>
                  </a:cubicBezTo>
                  <a:cubicBezTo>
                    <a:pt x="29059" y="7247"/>
                    <a:pt x="28468" y="6951"/>
                    <a:pt x="27802" y="6730"/>
                  </a:cubicBezTo>
                  <a:close/>
                  <a:moveTo>
                    <a:pt x="28024" y="17451"/>
                  </a:moveTo>
                  <a:cubicBezTo>
                    <a:pt x="28616" y="17266"/>
                    <a:pt x="29133" y="16638"/>
                    <a:pt x="29429" y="16305"/>
                  </a:cubicBezTo>
                  <a:cubicBezTo>
                    <a:pt x="29540" y="15307"/>
                    <a:pt x="29355" y="14309"/>
                    <a:pt x="28837" y="13421"/>
                  </a:cubicBezTo>
                  <a:cubicBezTo>
                    <a:pt x="28209" y="12164"/>
                    <a:pt x="27285" y="11647"/>
                    <a:pt x="26213" y="10685"/>
                  </a:cubicBezTo>
                  <a:cubicBezTo>
                    <a:pt x="25584" y="10168"/>
                    <a:pt x="24882" y="9687"/>
                    <a:pt x="24142" y="9281"/>
                  </a:cubicBezTo>
                  <a:cubicBezTo>
                    <a:pt x="23070" y="8541"/>
                    <a:pt x="21887" y="7950"/>
                    <a:pt x="20630" y="7580"/>
                  </a:cubicBezTo>
                  <a:cubicBezTo>
                    <a:pt x="19595" y="7284"/>
                    <a:pt x="17414" y="6877"/>
                    <a:pt x="17081" y="7987"/>
                  </a:cubicBezTo>
                  <a:cubicBezTo>
                    <a:pt x="16822" y="8726"/>
                    <a:pt x="17266" y="9909"/>
                    <a:pt x="17709" y="9983"/>
                  </a:cubicBezTo>
                  <a:cubicBezTo>
                    <a:pt x="17968" y="10020"/>
                    <a:pt x="18412" y="9687"/>
                    <a:pt x="18744" y="9613"/>
                  </a:cubicBezTo>
                  <a:cubicBezTo>
                    <a:pt x="20001" y="9355"/>
                    <a:pt x="21850" y="10168"/>
                    <a:pt x="22848" y="10649"/>
                  </a:cubicBezTo>
                  <a:cubicBezTo>
                    <a:pt x="23144" y="10796"/>
                    <a:pt x="23440" y="11092"/>
                    <a:pt x="23772" y="11277"/>
                  </a:cubicBezTo>
                  <a:cubicBezTo>
                    <a:pt x="24475" y="11721"/>
                    <a:pt x="25140" y="12238"/>
                    <a:pt x="25732" y="12867"/>
                  </a:cubicBezTo>
                  <a:cubicBezTo>
                    <a:pt x="26323" y="13532"/>
                    <a:pt x="26952" y="14383"/>
                    <a:pt x="26804" y="15640"/>
                  </a:cubicBezTo>
                  <a:cubicBezTo>
                    <a:pt x="26730" y="16379"/>
                    <a:pt x="26250" y="16564"/>
                    <a:pt x="25991" y="17266"/>
                  </a:cubicBezTo>
                  <a:cubicBezTo>
                    <a:pt x="26619" y="17525"/>
                    <a:pt x="27322" y="17599"/>
                    <a:pt x="27987" y="17451"/>
                  </a:cubicBezTo>
                  <a:close/>
                  <a:moveTo>
                    <a:pt x="27285" y="7543"/>
                  </a:moveTo>
                  <a:cubicBezTo>
                    <a:pt x="27174" y="7691"/>
                    <a:pt x="27100" y="7802"/>
                    <a:pt x="27063" y="7950"/>
                  </a:cubicBezTo>
                  <a:cubicBezTo>
                    <a:pt x="27580" y="8282"/>
                    <a:pt x="28135" y="8541"/>
                    <a:pt x="28727" y="8726"/>
                  </a:cubicBezTo>
                  <a:cubicBezTo>
                    <a:pt x="28948" y="8652"/>
                    <a:pt x="29022" y="8467"/>
                    <a:pt x="29096" y="8245"/>
                  </a:cubicBezTo>
                  <a:cubicBezTo>
                    <a:pt x="28505" y="8024"/>
                    <a:pt x="28061" y="7617"/>
                    <a:pt x="27285" y="7543"/>
                  </a:cubicBezTo>
                  <a:close/>
                  <a:moveTo>
                    <a:pt x="26730" y="8282"/>
                  </a:moveTo>
                  <a:cubicBezTo>
                    <a:pt x="26693" y="8430"/>
                    <a:pt x="26545" y="8467"/>
                    <a:pt x="26471" y="8652"/>
                  </a:cubicBezTo>
                  <a:cubicBezTo>
                    <a:pt x="27063" y="8837"/>
                    <a:pt x="27580" y="9133"/>
                    <a:pt x="28061" y="9502"/>
                  </a:cubicBezTo>
                  <a:cubicBezTo>
                    <a:pt x="28283" y="9428"/>
                    <a:pt x="28357" y="9207"/>
                    <a:pt x="28505" y="9059"/>
                  </a:cubicBezTo>
                  <a:cubicBezTo>
                    <a:pt x="27876" y="8874"/>
                    <a:pt x="27285" y="8615"/>
                    <a:pt x="26730" y="8282"/>
                  </a:cubicBezTo>
                  <a:close/>
                  <a:moveTo>
                    <a:pt x="26139" y="8985"/>
                  </a:moveTo>
                  <a:cubicBezTo>
                    <a:pt x="26102" y="9059"/>
                    <a:pt x="26065" y="9096"/>
                    <a:pt x="26028" y="9170"/>
                  </a:cubicBezTo>
                  <a:cubicBezTo>
                    <a:pt x="26693" y="9244"/>
                    <a:pt x="26841" y="9835"/>
                    <a:pt x="27507" y="9946"/>
                  </a:cubicBezTo>
                  <a:cubicBezTo>
                    <a:pt x="27507" y="10057"/>
                    <a:pt x="27654" y="10020"/>
                    <a:pt x="27617" y="10168"/>
                  </a:cubicBezTo>
                  <a:cubicBezTo>
                    <a:pt x="27728" y="10094"/>
                    <a:pt x="27839" y="9983"/>
                    <a:pt x="27876" y="9835"/>
                  </a:cubicBezTo>
                  <a:cubicBezTo>
                    <a:pt x="27359" y="9465"/>
                    <a:pt x="26767" y="9170"/>
                    <a:pt x="26139" y="8985"/>
                  </a:cubicBezTo>
                  <a:close/>
                  <a:moveTo>
                    <a:pt x="26952" y="10279"/>
                  </a:moveTo>
                  <a:cubicBezTo>
                    <a:pt x="27063" y="10390"/>
                    <a:pt x="27211" y="10759"/>
                    <a:pt x="27433" y="10538"/>
                  </a:cubicBezTo>
                  <a:cubicBezTo>
                    <a:pt x="26989" y="10279"/>
                    <a:pt x="26619" y="9798"/>
                    <a:pt x="26176" y="9687"/>
                  </a:cubicBezTo>
                  <a:cubicBezTo>
                    <a:pt x="26434" y="9872"/>
                    <a:pt x="26693" y="10094"/>
                    <a:pt x="26952" y="10279"/>
                  </a:cubicBezTo>
                  <a:close/>
                  <a:moveTo>
                    <a:pt x="15639" y="29134"/>
                  </a:moveTo>
                  <a:cubicBezTo>
                    <a:pt x="16785" y="27655"/>
                    <a:pt x="17857" y="26102"/>
                    <a:pt x="19003" y="24549"/>
                  </a:cubicBezTo>
                  <a:cubicBezTo>
                    <a:pt x="20186" y="23034"/>
                    <a:pt x="21148" y="21444"/>
                    <a:pt x="22442" y="20076"/>
                  </a:cubicBezTo>
                  <a:cubicBezTo>
                    <a:pt x="23329" y="19078"/>
                    <a:pt x="24253" y="17895"/>
                    <a:pt x="25214" y="16860"/>
                  </a:cubicBezTo>
                  <a:cubicBezTo>
                    <a:pt x="25547" y="16527"/>
                    <a:pt x="25843" y="16120"/>
                    <a:pt x="26028" y="15713"/>
                  </a:cubicBezTo>
                  <a:cubicBezTo>
                    <a:pt x="26065" y="15270"/>
                    <a:pt x="26028" y="14826"/>
                    <a:pt x="25917" y="14420"/>
                  </a:cubicBezTo>
                  <a:cubicBezTo>
                    <a:pt x="25732" y="14013"/>
                    <a:pt x="25473" y="13680"/>
                    <a:pt x="25177" y="13347"/>
                  </a:cubicBezTo>
                  <a:cubicBezTo>
                    <a:pt x="24808" y="12941"/>
                    <a:pt x="24364" y="12571"/>
                    <a:pt x="23883" y="12238"/>
                  </a:cubicBezTo>
                  <a:cubicBezTo>
                    <a:pt x="22663" y="11499"/>
                    <a:pt x="21369" y="10538"/>
                    <a:pt x="19669" y="10353"/>
                  </a:cubicBezTo>
                  <a:cubicBezTo>
                    <a:pt x="18781" y="10242"/>
                    <a:pt x="18560" y="10538"/>
                    <a:pt x="18005" y="10759"/>
                  </a:cubicBezTo>
                  <a:cubicBezTo>
                    <a:pt x="16378" y="12978"/>
                    <a:pt x="14234" y="14900"/>
                    <a:pt x="12496" y="17007"/>
                  </a:cubicBezTo>
                  <a:cubicBezTo>
                    <a:pt x="11868" y="17747"/>
                    <a:pt x="11239" y="18412"/>
                    <a:pt x="10685" y="19152"/>
                  </a:cubicBezTo>
                  <a:cubicBezTo>
                    <a:pt x="10130" y="19928"/>
                    <a:pt x="9539" y="20631"/>
                    <a:pt x="8910" y="21333"/>
                  </a:cubicBezTo>
                  <a:cubicBezTo>
                    <a:pt x="8319" y="22035"/>
                    <a:pt x="7764" y="22812"/>
                    <a:pt x="7210" y="23551"/>
                  </a:cubicBezTo>
                  <a:cubicBezTo>
                    <a:pt x="6618" y="24291"/>
                    <a:pt x="6027" y="25030"/>
                    <a:pt x="5509" y="25806"/>
                  </a:cubicBezTo>
                  <a:cubicBezTo>
                    <a:pt x="5102" y="26398"/>
                    <a:pt x="4733" y="27027"/>
                    <a:pt x="4363" y="27544"/>
                  </a:cubicBezTo>
                  <a:cubicBezTo>
                    <a:pt x="4215" y="27729"/>
                    <a:pt x="3993" y="27988"/>
                    <a:pt x="4030" y="28136"/>
                  </a:cubicBezTo>
                  <a:cubicBezTo>
                    <a:pt x="5102" y="28062"/>
                    <a:pt x="5546" y="28468"/>
                    <a:pt x="6248" y="28801"/>
                  </a:cubicBezTo>
                  <a:cubicBezTo>
                    <a:pt x="6470" y="28912"/>
                    <a:pt x="6729" y="29023"/>
                    <a:pt x="6951" y="29134"/>
                  </a:cubicBezTo>
                  <a:cubicBezTo>
                    <a:pt x="7136" y="29245"/>
                    <a:pt x="7284" y="29467"/>
                    <a:pt x="7505" y="29614"/>
                  </a:cubicBezTo>
                  <a:cubicBezTo>
                    <a:pt x="8171" y="29910"/>
                    <a:pt x="8799" y="30280"/>
                    <a:pt x="9428" y="30687"/>
                  </a:cubicBezTo>
                  <a:cubicBezTo>
                    <a:pt x="10500" y="31463"/>
                    <a:pt x="11276" y="32572"/>
                    <a:pt x="12090" y="33496"/>
                  </a:cubicBezTo>
                  <a:cubicBezTo>
                    <a:pt x="13088" y="31981"/>
                    <a:pt x="14493" y="30613"/>
                    <a:pt x="15639" y="29134"/>
                  </a:cubicBezTo>
                  <a:close/>
                  <a:moveTo>
                    <a:pt x="9798" y="35271"/>
                  </a:moveTo>
                  <a:cubicBezTo>
                    <a:pt x="10685" y="35345"/>
                    <a:pt x="11720" y="35012"/>
                    <a:pt x="11535" y="34088"/>
                  </a:cubicBezTo>
                  <a:cubicBezTo>
                    <a:pt x="11424" y="33718"/>
                    <a:pt x="10759" y="33053"/>
                    <a:pt x="10352" y="32572"/>
                  </a:cubicBezTo>
                  <a:cubicBezTo>
                    <a:pt x="9945" y="32092"/>
                    <a:pt x="9465" y="31648"/>
                    <a:pt x="8984" y="31278"/>
                  </a:cubicBezTo>
                  <a:cubicBezTo>
                    <a:pt x="8319" y="30835"/>
                    <a:pt x="7542" y="30502"/>
                    <a:pt x="7025" y="30206"/>
                  </a:cubicBezTo>
                  <a:cubicBezTo>
                    <a:pt x="6840" y="30058"/>
                    <a:pt x="6692" y="29873"/>
                    <a:pt x="6544" y="29762"/>
                  </a:cubicBezTo>
                  <a:cubicBezTo>
                    <a:pt x="5768" y="29319"/>
                    <a:pt x="4585" y="28653"/>
                    <a:pt x="3439" y="28949"/>
                  </a:cubicBezTo>
                  <a:cubicBezTo>
                    <a:pt x="3291" y="31167"/>
                    <a:pt x="4659" y="31870"/>
                    <a:pt x="5398" y="33201"/>
                  </a:cubicBezTo>
                  <a:cubicBezTo>
                    <a:pt x="5731" y="32646"/>
                    <a:pt x="6100" y="32165"/>
                    <a:pt x="6544" y="31685"/>
                  </a:cubicBezTo>
                  <a:cubicBezTo>
                    <a:pt x="6803" y="31426"/>
                    <a:pt x="7394" y="31241"/>
                    <a:pt x="7394" y="31759"/>
                  </a:cubicBezTo>
                  <a:cubicBezTo>
                    <a:pt x="7394" y="32055"/>
                    <a:pt x="7099" y="32128"/>
                    <a:pt x="6914" y="32313"/>
                  </a:cubicBezTo>
                  <a:cubicBezTo>
                    <a:pt x="6544" y="32720"/>
                    <a:pt x="6248" y="33349"/>
                    <a:pt x="5916" y="33792"/>
                  </a:cubicBezTo>
                  <a:cubicBezTo>
                    <a:pt x="6729" y="34532"/>
                    <a:pt x="8319" y="35160"/>
                    <a:pt x="9798" y="3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1"/>
            <p:cNvSpPr/>
            <p:nvPr/>
          </p:nvSpPr>
          <p:spPr>
            <a:xfrm>
              <a:off x="3328450" y="646650"/>
              <a:ext cx="116475" cy="42525"/>
            </a:xfrm>
            <a:custGeom>
              <a:avLst/>
              <a:gdLst/>
              <a:ahLst/>
              <a:cxnLst/>
              <a:rect l="l" t="t" r="r" b="b"/>
              <a:pathLst>
                <a:path w="4659" h="1701" extrusionOk="0">
                  <a:moveTo>
                    <a:pt x="4548" y="1405"/>
                  </a:moveTo>
                  <a:cubicBezTo>
                    <a:pt x="3697" y="1553"/>
                    <a:pt x="2477" y="222"/>
                    <a:pt x="1109" y="850"/>
                  </a:cubicBezTo>
                  <a:cubicBezTo>
                    <a:pt x="740" y="1035"/>
                    <a:pt x="703" y="1368"/>
                    <a:pt x="481" y="1701"/>
                  </a:cubicBezTo>
                  <a:cubicBezTo>
                    <a:pt x="0" y="1701"/>
                    <a:pt x="296" y="1035"/>
                    <a:pt x="407" y="924"/>
                  </a:cubicBezTo>
                  <a:cubicBezTo>
                    <a:pt x="1035" y="0"/>
                    <a:pt x="3032" y="259"/>
                    <a:pt x="3919" y="924"/>
                  </a:cubicBezTo>
                  <a:cubicBezTo>
                    <a:pt x="4252" y="961"/>
                    <a:pt x="4659" y="1072"/>
                    <a:pt x="4548" y="1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1"/>
            <p:cNvSpPr/>
            <p:nvPr/>
          </p:nvSpPr>
          <p:spPr>
            <a:xfrm>
              <a:off x="3453225" y="685450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37" y="334"/>
                  </a:moveTo>
                  <a:cubicBezTo>
                    <a:pt x="0" y="75"/>
                    <a:pt x="222" y="1"/>
                    <a:pt x="370" y="75"/>
                  </a:cubicBezTo>
                  <a:cubicBezTo>
                    <a:pt x="555" y="334"/>
                    <a:pt x="185" y="555"/>
                    <a:pt x="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31"/>
            <p:cNvSpPr/>
            <p:nvPr/>
          </p:nvSpPr>
          <p:spPr>
            <a:xfrm>
              <a:off x="3477250" y="707650"/>
              <a:ext cx="74900" cy="91525"/>
            </a:xfrm>
            <a:custGeom>
              <a:avLst/>
              <a:gdLst/>
              <a:ahLst/>
              <a:cxnLst/>
              <a:rect l="l" t="t" r="r" b="b"/>
              <a:pathLst>
                <a:path w="2996" h="3661" extrusionOk="0">
                  <a:moveTo>
                    <a:pt x="2810" y="3586"/>
                  </a:moveTo>
                  <a:cubicBezTo>
                    <a:pt x="2699" y="3549"/>
                    <a:pt x="2699" y="3660"/>
                    <a:pt x="2625" y="3623"/>
                  </a:cubicBezTo>
                  <a:cubicBezTo>
                    <a:pt x="2404" y="3291"/>
                    <a:pt x="2293" y="2884"/>
                    <a:pt x="2256" y="2477"/>
                  </a:cubicBezTo>
                  <a:cubicBezTo>
                    <a:pt x="1886" y="1886"/>
                    <a:pt x="1479" y="1331"/>
                    <a:pt x="999" y="813"/>
                  </a:cubicBezTo>
                  <a:cubicBezTo>
                    <a:pt x="777" y="592"/>
                    <a:pt x="1" y="185"/>
                    <a:pt x="666" y="0"/>
                  </a:cubicBezTo>
                  <a:cubicBezTo>
                    <a:pt x="1405" y="666"/>
                    <a:pt x="2071" y="1405"/>
                    <a:pt x="2625" y="2255"/>
                  </a:cubicBezTo>
                  <a:cubicBezTo>
                    <a:pt x="2625" y="2736"/>
                    <a:pt x="2995" y="3143"/>
                    <a:pt x="281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1"/>
            <p:cNvSpPr/>
            <p:nvPr/>
          </p:nvSpPr>
          <p:spPr>
            <a:xfrm>
              <a:off x="3168550" y="811150"/>
              <a:ext cx="55475" cy="37000"/>
            </a:xfrm>
            <a:custGeom>
              <a:avLst/>
              <a:gdLst/>
              <a:ahLst/>
              <a:cxnLst/>
              <a:rect l="l" t="t" r="r" b="b"/>
              <a:pathLst>
                <a:path w="2219" h="1480" extrusionOk="0">
                  <a:moveTo>
                    <a:pt x="2219" y="740"/>
                  </a:moveTo>
                  <a:cubicBezTo>
                    <a:pt x="2182" y="740"/>
                    <a:pt x="2108" y="777"/>
                    <a:pt x="2108" y="851"/>
                  </a:cubicBezTo>
                  <a:cubicBezTo>
                    <a:pt x="1701" y="666"/>
                    <a:pt x="1294" y="592"/>
                    <a:pt x="851" y="666"/>
                  </a:cubicBezTo>
                  <a:cubicBezTo>
                    <a:pt x="444" y="777"/>
                    <a:pt x="703" y="1295"/>
                    <a:pt x="333" y="1480"/>
                  </a:cubicBezTo>
                  <a:cubicBezTo>
                    <a:pt x="0" y="1295"/>
                    <a:pt x="148" y="777"/>
                    <a:pt x="296" y="592"/>
                  </a:cubicBezTo>
                  <a:cubicBezTo>
                    <a:pt x="629" y="75"/>
                    <a:pt x="2145" y="1"/>
                    <a:pt x="2219" y="7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1"/>
            <p:cNvSpPr/>
            <p:nvPr/>
          </p:nvSpPr>
          <p:spPr>
            <a:xfrm>
              <a:off x="3240650" y="827800"/>
              <a:ext cx="13875" cy="13875"/>
            </a:xfrm>
            <a:custGeom>
              <a:avLst/>
              <a:gdLst/>
              <a:ahLst/>
              <a:cxnLst/>
              <a:rect l="l" t="t" r="r" b="b"/>
              <a:pathLst>
                <a:path w="555" h="555" extrusionOk="0">
                  <a:moveTo>
                    <a:pt x="518" y="259"/>
                  </a:moveTo>
                  <a:cubicBezTo>
                    <a:pt x="555" y="333"/>
                    <a:pt x="518" y="481"/>
                    <a:pt x="444" y="555"/>
                  </a:cubicBezTo>
                  <a:lnTo>
                    <a:pt x="259" y="555"/>
                  </a:lnTo>
                  <a:cubicBezTo>
                    <a:pt x="0" y="407"/>
                    <a:pt x="296" y="0"/>
                    <a:pt x="51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1"/>
            <p:cNvSpPr/>
            <p:nvPr/>
          </p:nvSpPr>
          <p:spPr>
            <a:xfrm>
              <a:off x="3290550" y="837950"/>
              <a:ext cx="153450" cy="172875"/>
            </a:xfrm>
            <a:custGeom>
              <a:avLst/>
              <a:gdLst/>
              <a:ahLst/>
              <a:cxnLst/>
              <a:rect l="l" t="t" r="r" b="b"/>
              <a:pathLst>
                <a:path w="6138" h="6915" extrusionOk="0">
                  <a:moveTo>
                    <a:pt x="2071" y="1887"/>
                  </a:moveTo>
                  <a:cubicBezTo>
                    <a:pt x="1701" y="1517"/>
                    <a:pt x="1294" y="1184"/>
                    <a:pt x="851" y="962"/>
                  </a:cubicBezTo>
                  <a:cubicBezTo>
                    <a:pt x="555" y="851"/>
                    <a:pt x="259" y="703"/>
                    <a:pt x="0" y="519"/>
                  </a:cubicBezTo>
                  <a:cubicBezTo>
                    <a:pt x="222" y="1"/>
                    <a:pt x="999" y="629"/>
                    <a:pt x="1331" y="851"/>
                  </a:cubicBezTo>
                  <a:cubicBezTo>
                    <a:pt x="1516" y="962"/>
                    <a:pt x="1701" y="1036"/>
                    <a:pt x="1886" y="1147"/>
                  </a:cubicBezTo>
                  <a:cubicBezTo>
                    <a:pt x="2034" y="1258"/>
                    <a:pt x="2108" y="1443"/>
                    <a:pt x="2293" y="1554"/>
                  </a:cubicBezTo>
                  <a:cubicBezTo>
                    <a:pt x="2514" y="1665"/>
                    <a:pt x="2736" y="1813"/>
                    <a:pt x="2958" y="1960"/>
                  </a:cubicBezTo>
                  <a:cubicBezTo>
                    <a:pt x="3069" y="2034"/>
                    <a:pt x="3106" y="2219"/>
                    <a:pt x="3217" y="2293"/>
                  </a:cubicBezTo>
                  <a:cubicBezTo>
                    <a:pt x="3550" y="2589"/>
                    <a:pt x="3993" y="2811"/>
                    <a:pt x="4252" y="3070"/>
                  </a:cubicBezTo>
                  <a:cubicBezTo>
                    <a:pt x="4622" y="3476"/>
                    <a:pt x="4918" y="4031"/>
                    <a:pt x="5287" y="4511"/>
                  </a:cubicBezTo>
                  <a:cubicBezTo>
                    <a:pt x="5657" y="4955"/>
                    <a:pt x="5953" y="5510"/>
                    <a:pt x="6138" y="6064"/>
                  </a:cubicBezTo>
                  <a:cubicBezTo>
                    <a:pt x="6138" y="6286"/>
                    <a:pt x="6138" y="6804"/>
                    <a:pt x="5953" y="6841"/>
                  </a:cubicBezTo>
                  <a:cubicBezTo>
                    <a:pt x="5620" y="6915"/>
                    <a:pt x="5768" y="6471"/>
                    <a:pt x="5731" y="6249"/>
                  </a:cubicBezTo>
                  <a:cubicBezTo>
                    <a:pt x="5657" y="5879"/>
                    <a:pt x="5472" y="5547"/>
                    <a:pt x="5287" y="5251"/>
                  </a:cubicBezTo>
                  <a:cubicBezTo>
                    <a:pt x="5102" y="4955"/>
                    <a:pt x="4918" y="4659"/>
                    <a:pt x="4696" y="4437"/>
                  </a:cubicBezTo>
                  <a:cubicBezTo>
                    <a:pt x="4437" y="4105"/>
                    <a:pt x="4252" y="3661"/>
                    <a:pt x="3993" y="3365"/>
                  </a:cubicBezTo>
                  <a:cubicBezTo>
                    <a:pt x="3661" y="3070"/>
                    <a:pt x="3328" y="2811"/>
                    <a:pt x="2958" y="2589"/>
                  </a:cubicBezTo>
                  <a:cubicBezTo>
                    <a:pt x="2699" y="2367"/>
                    <a:pt x="2478" y="1960"/>
                    <a:pt x="2071" y="1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31"/>
            <p:cNvSpPr/>
            <p:nvPr/>
          </p:nvSpPr>
          <p:spPr>
            <a:xfrm>
              <a:off x="3042850" y="898975"/>
              <a:ext cx="158075" cy="163600"/>
            </a:xfrm>
            <a:custGeom>
              <a:avLst/>
              <a:gdLst/>
              <a:ahLst/>
              <a:cxnLst/>
              <a:rect l="l" t="t" r="r" b="b"/>
              <a:pathLst>
                <a:path w="6323" h="6544" extrusionOk="0">
                  <a:moveTo>
                    <a:pt x="6322" y="259"/>
                  </a:moveTo>
                  <a:cubicBezTo>
                    <a:pt x="6322" y="629"/>
                    <a:pt x="5953" y="776"/>
                    <a:pt x="5731" y="961"/>
                  </a:cubicBezTo>
                  <a:cubicBezTo>
                    <a:pt x="5509" y="1183"/>
                    <a:pt x="5324" y="1442"/>
                    <a:pt x="5102" y="1664"/>
                  </a:cubicBezTo>
                  <a:cubicBezTo>
                    <a:pt x="4733" y="2107"/>
                    <a:pt x="4252" y="2477"/>
                    <a:pt x="3845" y="2884"/>
                  </a:cubicBezTo>
                  <a:cubicBezTo>
                    <a:pt x="3439" y="3290"/>
                    <a:pt x="3106" y="3771"/>
                    <a:pt x="2736" y="4178"/>
                  </a:cubicBezTo>
                  <a:cubicBezTo>
                    <a:pt x="2145" y="4843"/>
                    <a:pt x="1553" y="5472"/>
                    <a:pt x="925" y="6026"/>
                  </a:cubicBezTo>
                  <a:cubicBezTo>
                    <a:pt x="740" y="6211"/>
                    <a:pt x="592" y="6544"/>
                    <a:pt x="296" y="6544"/>
                  </a:cubicBezTo>
                  <a:cubicBezTo>
                    <a:pt x="0" y="6100"/>
                    <a:pt x="629" y="5767"/>
                    <a:pt x="888" y="5509"/>
                  </a:cubicBezTo>
                  <a:cubicBezTo>
                    <a:pt x="1479" y="4880"/>
                    <a:pt x="2034" y="4289"/>
                    <a:pt x="2662" y="3660"/>
                  </a:cubicBezTo>
                  <a:cubicBezTo>
                    <a:pt x="3623" y="2477"/>
                    <a:pt x="4696" y="1405"/>
                    <a:pt x="5842" y="370"/>
                  </a:cubicBezTo>
                  <a:cubicBezTo>
                    <a:pt x="5879" y="222"/>
                    <a:pt x="6211" y="0"/>
                    <a:pt x="63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31"/>
            <p:cNvSpPr/>
            <p:nvPr/>
          </p:nvSpPr>
          <p:spPr>
            <a:xfrm>
              <a:off x="2903275" y="894350"/>
              <a:ext cx="348475" cy="433500"/>
            </a:xfrm>
            <a:custGeom>
              <a:avLst/>
              <a:gdLst/>
              <a:ahLst/>
              <a:cxnLst/>
              <a:rect l="l" t="t" r="r" b="b"/>
              <a:pathLst>
                <a:path w="13939" h="17340" extrusionOk="0">
                  <a:moveTo>
                    <a:pt x="12830" y="1886"/>
                  </a:moveTo>
                  <a:cubicBezTo>
                    <a:pt x="13051" y="1960"/>
                    <a:pt x="13347" y="1960"/>
                    <a:pt x="13310" y="2329"/>
                  </a:cubicBezTo>
                  <a:cubicBezTo>
                    <a:pt x="13125" y="2477"/>
                    <a:pt x="12756" y="2329"/>
                    <a:pt x="12608" y="2181"/>
                  </a:cubicBezTo>
                  <a:cubicBezTo>
                    <a:pt x="12349" y="2588"/>
                    <a:pt x="12016" y="2921"/>
                    <a:pt x="11683" y="3254"/>
                  </a:cubicBezTo>
                  <a:cubicBezTo>
                    <a:pt x="11868" y="3512"/>
                    <a:pt x="12201" y="3475"/>
                    <a:pt x="12201" y="3845"/>
                  </a:cubicBezTo>
                  <a:cubicBezTo>
                    <a:pt x="12201" y="4437"/>
                    <a:pt x="11462" y="4141"/>
                    <a:pt x="11129" y="3882"/>
                  </a:cubicBezTo>
                  <a:cubicBezTo>
                    <a:pt x="10685" y="4289"/>
                    <a:pt x="10316" y="4732"/>
                    <a:pt x="9946" y="5213"/>
                  </a:cubicBezTo>
                  <a:cubicBezTo>
                    <a:pt x="10168" y="5324"/>
                    <a:pt x="10463" y="5435"/>
                    <a:pt x="10500" y="5731"/>
                  </a:cubicBezTo>
                  <a:cubicBezTo>
                    <a:pt x="10463" y="5731"/>
                    <a:pt x="10500" y="5768"/>
                    <a:pt x="10463" y="5805"/>
                  </a:cubicBezTo>
                  <a:cubicBezTo>
                    <a:pt x="10205" y="5989"/>
                    <a:pt x="9983" y="5583"/>
                    <a:pt x="9687" y="5546"/>
                  </a:cubicBezTo>
                  <a:cubicBezTo>
                    <a:pt x="9243" y="5916"/>
                    <a:pt x="8948" y="6433"/>
                    <a:pt x="8541" y="6803"/>
                  </a:cubicBezTo>
                  <a:cubicBezTo>
                    <a:pt x="8689" y="7136"/>
                    <a:pt x="9613" y="7283"/>
                    <a:pt x="9243" y="7801"/>
                  </a:cubicBezTo>
                  <a:cubicBezTo>
                    <a:pt x="8948" y="8208"/>
                    <a:pt x="8282" y="7690"/>
                    <a:pt x="8060" y="7431"/>
                  </a:cubicBezTo>
                  <a:cubicBezTo>
                    <a:pt x="7543" y="7949"/>
                    <a:pt x="6988" y="8430"/>
                    <a:pt x="6508" y="8984"/>
                  </a:cubicBezTo>
                  <a:cubicBezTo>
                    <a:pt x="6766" y="9095"/>
                    <a:pt x="7284" y="9169"/>
                    <a:pt x="7062" y="9539"/>
                  </a:cubicBezTo>
                  <a:cubicBezTo>
                    <a:pt x="6803" y="9539"/>
                    <a:pt x="6508" y="9465"/>
                    <a:pt x="6286" y="9317"/>
                  </a:cubicBezTo>
                  <a:cubicBezTo>
                    <a:pt x="5842" y="9760"/>
                    <a:pt x="5435" y="10241"/>
                    <a:pt x="5066" y="10722"/>
                  </a:cubicBezTo>
                  <a:cubicBezTo>
                    <a:pt x="5251" y="11128"/>
                    <a:pt x="5657" y="11868"/>
                    <a:pt x="4992" y="11831"/>
                  </a:cubicBezTo>
                  <a:cubicBezTo>
                    <a:pt x="4733" y="11831"/>
                    <a:pt x="4622" y="11572"/>
                    <a:pt x="4474" y="11387"/>
                  </a:cubicBezTo>
                  <a:cubicBezTo>
                    <a:pt x="4031" y="11757"/>
                    <a:pt x="3624" y="12201"/>
                    <a:pt x="3328" y="12718"/>
                  </a:cubicBezTo>
                  <a:cubicBezTo>
                    <a:pt x="3439" y="12866"/>
                    <a:pt x="3735" y="12903"/>
                    <a:pt x="3624" y="13199"/>
                  </a:cubicBezTo>
                  <a:cubicBezTo>
                    <a:pt x="3439" y="13347"/>
                    <a:pt x="3254" y="13162"/>
                    <a:pt x="3032" y="13125"/>
                  </a:cubicBezTo>
                  <a:cubicBezTo>
                    <a:pt x="2700" y="13605"/>
                    <a:pt x="2367" y="14160"/>
                    <a:pt x="1997" y="14678"/>
                  </a:cubicBezTo>
                  <a:cubicBezTo>
                    <a:pt x="2367" y="14752"/>
                    <a:pt x="2811" y="15454"/>
                    <a:pt x="2293" y="15602"/>
                  </a:cubicBezTo>
                  <a:cubicBezTo>
                    <a:pt x="1960" y="15676"/>
                    <a:pt x="1775" y="15417"/>
                    <a:pt x="1554" y="15269"/>
                  </a:cubicBezTo>
                  <a:cubicBezTo>
                    <a:pt x="1073" y="15491"/>
                    <a:pt x="814" y="17339"/>
                    <a:pt x="1" y="16563"/>
                  </a:cubicBezTo>
                  <a:cubicBezTo>
                    <a:pt x="38" y="16082"/>
                    <a:pt x="260" y="15639"/>
                    <a:pt x="629" y="15343"/>
                  </a:cubicBezTo>
                  <a:cubicBezTo>
                    <a:pt x="1110" y="14567"/>
                    <a:pt x="1701" y="13753"/>
                    <a:pt x="2293" y="12866"/>
                  </a:cubicBezTo>
                  <a:cubicBezTo>
                    <a:pt x="2921" y="11942"/>
                    <a:pt x="3661" y="11091"/>
                    <a:pt x="4437" y="10315"/>
                  </a:cubicBezTo>
                  <a:cubicBezTo>
                    <a:pt x="5214" y="9502"/>
                    <a:pt x="5990" y="8356"/>
                    <a:pt x="6914" y="7505"/>
                  </a:cubicBezTo>
                  <a:cubicBezTo>
                    <a:pt x="7432" y="7025"/>
                    <a:pt x="7875" y="6470"/>
                    <a:pt x="8319" y="5916"/>
                  </a:cubicBezTo>
                  <a:cubicBezTo>
                    <a:pt x="9280" y="4769"/>
                    <a:pt x="10353" y="3623"/>
                    <a:pt x="11388" y="2477"/>
                  </a:cubicBezTo>
                  <a:cubicBezTo>
                    <a:pt x="11868" y="1960"/>
                    <a:pt x="12201" y="1479"/>
                    <a:pt x="12682" y="924"/>
                  </a:cubicBezTo>
                  <a:cubicBezTo>
                    <a:pt x="12867" y="703"/>
                    <a:pt x="13273" y="0"/>
                    <a:pt x="13606" y="481"/>
                  </a:cubicBezTo>
                  <a:cubicBezTo>
                    <a:pt x="13939" y="924"/>
                    <a:pt x="13014" y="1553"/>
                    <a:pt x="12830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31"/>
            <p:cNvSpPr/>
            <p:nvPr/>
          </p:nvSpPr>
          <p:spPr>
            <a:xfrm>
              <a:off x="3290550" y="933150"/>
              <a:ext cx="84125" cy="74900"/>
            </a:xfrm>
            <a:custGeom>
              <a:avLst/>
              <a:gdLst/>
              <a:ahLst/>
              <a:cxnLst/>
              <a:rect l="l" t="t" r="r" b="b"/>
              <a:pathLst>
                <a:path w="3365" h="2996" extrusionOk="0">
                  <a:moveTo>
                    <a:pt x="3069" y="2996"/>
                  </a:moveTo>
                  <a:cubicBezTo>
                    <a:pt x="2736" y="2922"/>
                    <a:pt x="2662" y="2552"/>
                    <a:pt x="2514" y="2330"/>
                  </a:cubicBezTo>
                  <a:cubicBezTo>
                    <a:pt x="1960" y="1628"/>
                    <a:pt x="1294" y="1036"/>
                    <a:pt x="592" y="593"/>
                  </a:cubicBezTo>
                  <a:cubicBezTo>
                    <a:pt x="444" y="519"/>
                    <a:pt x="37" y="408"/>
                    <a:pt x="0" y="223"/>
                  </a:cubicBezTo>
                  <a:cubicBezTo>
                    <a:pt x="0" y="38"/>
                    <a:pt x="185" y="1"/>
                    <a:pt x="333" y="38"/>
                  </a:cubicBezTo>
                  <a:cubicBezTo>
                    <a:pt x="814" y="223"/>
                    <a:pt x="1221" y="519"/>
                    <a:pt x="1590" y="851"/>
                  </a:cubicBezTo>
                  <a:cubicBezTo>
                    <a:pt x="1960" y="1110"/>
                    <a:pt x="2330" y="1406"/>
                    <a:pt x="2625" y="1776"/>
                  </a:cubicBezTo>
                  <a:cubicBezTo>
                    <a:pt x="2884" y="2071"/>
                    <a:pt x="3365" y="2626"/>
                    <a:pt x="3069" y="29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31"/>
            <p:cNvSpPr/>
            <p:nvPr/>
          </p:nvSpPr>
          <p:spPr>
            <a:xfrm>
              <a:off x="3271150" y="947950"/>
              <a:ext cx="85050" cy="87825"/>
            </a:xfrm>
            <a:custGeom>
              <a:avLst/>
              <a:gdLst/>
              <a:ahLst/>
              <a:cxnLst/>
              <a:rect l="l" t="t" r="r" b="b"/>
              <a:pathLst>
                <a:path w="3402" h="3513" extrusionOk="0">
                  <a:moveTo>
                    <a:pt x="2736" y="2958"/>
                  </a:moveTo>
                  <a:cubicBezTo>
                    <a:pt x="2070" y="1849"/>
                    <a:pt x="555" y="1627"/>
                    <a:pt x="0" y="407"/>
                  </a:cubicBezTo>
                  <a:cubicBezTo>
                    <a:pt x="259" y="1"/>
                    <a:pt x="555" y="629"/>
                    <a:pt x="776" y="851"/>
                  </a:cubicBezTo>
                  <a:cubicBezTo>
                    <a:pt x="1109" y="1147"/>
                    <a:pt x="1960" y="1590"/>
                    <a:pt x="2292" y="1886"/>
                  </a:cubicBezTo>
                  <a:cubicBezTo>
                    <a:pt x="2588" y="2145"/>
                    <a:pt x="2847" y="2404"/>
                    <a:pt x="3069" y="2736"/>
                  </a:cubicBezTo>
                  <a:cubicBezTo>
                    <a:pt x="3401" y="3254"/>
                    <a:pt x="2921" y="3513"/>
                    <a:pt x="2736" y="29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31"/>
            <p:cNvSpPr/>
            <p:nvPr/>
          </p:nvSpPr>
          <p:spPr>
            <a:xfrm>
              <a:off x="3262825" y="980300"/>
              <a:ext cx="82275" cy="71200"/>
            </a:xfrm>
            <a:custGeom>
              <a:avLst/>
              <a:gdLst/>
              <a:ahLst/>
              <a:cxnLst/>
              <a:rect l="l" t="t" r="r" b="b"/>
              <a:pathLst>
                <a:path w="3291" h="2848" extrusionOk="0">
                  <a:moveTo>
                    <a:pt x="2884" y="2847"/>
                  </a:moveTo>
                  <a:cubicBezTo>
                    <a:pt x="2366" y="2404"/>
                    <a:pt x="2108" y="1849"/>
                    <a:pt x="1590" y="1405"/>
                  </a:cubicBezTo>
                  <a:cubicBezTo>
                    <a:pt x="1331" y="1184"/>
                    <a:pt x="1036" y="999"/>
                    <a:pt x="777" y="814"/>
                  </a:cubicBezTo>
                  <a:cubicBezTo>
                    <a:pt x="481" y="666"/>
                    <a:pt x="111" y="555"/>
                    <a:pt x="0" y="185"/>
                  </a:cubicBezTo>
                  <a:cubicBezTo>
                    <a:pt x="74" y="74"/>
                    <a:pt x="148" y="0"/>
                    <a:pt x="259" y="74"/>
                  </a:cubicBezTo>
                  <a:cubicBezTo>
                    <a:pt x="1183" y="518"/>
                    <a:pt x="1997" y="1184"/>
                    <a:pt x="2625" y="1997"/>
                  </a:cubicBezTo>
                  <a:cubicBezTo>
                    <a:pt x="2810" y="2219"/>
                    <a:pt x="3291" y="2588"/>
                    <a:pt x="2884" y="28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31"/>
            <p:cNvSpPr/>
            <p:nvPr/>
          </p:nvSpPr>
          <p:spPr>
            <a:xfrm>
              <a:off x="3244325" y="988625"/>
              <a:ext cx="82300" cy="74875"/>
            </a:xfrm>
            <a:custGeom>
              <a:avLst/>
              <a:gdLst/>
              <a:ahLst/>
              <a:cxnLst/>
              <a:rect l="l" t="t" r="r" b="b"/>
              <a:pathLst>
                <a:path w="3292" h="2995" extrusionOk="0">
                  <a:moveTo>
                    <a:pt x="1" y="370"/>
                  </a:moveTo>
                  <a:cubicBezTo>
                    <a:pt x="297" y="0"/>
                    <a:pt x="1073" y="851"/>
                    <a:pt x="1332" y="1035"/>
                  </a:cubicBezTo>
                  <a:cubicBezTo>
                    <a:pt x="2108" y="1627"/>
                    <a:pt x="2441" y="1738"/>
                    <a:pt x="2959" y="2403"/>
                  </a:cubicBezTo>
                  <a:cubicBezTo>
                    <a:pt x="3106" y="2588"/>
                    <a:pt x="3291" y="2958"/>
                    <a:pt x="2959" y="2995"/>
                  </a:cubicBezTo>
                  <a:cubicBezTo>
                    <a:pt x="2811" y="2995"/>
                    <a:pt x="2367" y="2329"/>
                    <a:pt x="2293" y="2255"/>
                  </a:cubicBezTo>
                  <a:cubicBezTo>
                    <a:pt x="1665" y="1627"/>
                    <a:pt x="555" y="1146"/>
                    <a:pt x="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31"/>
            <p:cNvSpPr/>
            <p:nvPr/>
          </p:nvSpPr>
          <p:spPr>
            <a:xfrm>
              <a:off x="3234175" y="1020050"/>
              <a:ext cx="77650" cy="62875"/>
            </a:xfrm>
            <a:custGeom>
              <a:avLst/>
              <a:gdLst/>
              <a:ahLst/>
              <a:cxnLst/>
              <a:rect l="l" t="t" r="r" b="b"/>
              <a:pathLst>
                <a:path w="3106" h="2515" extrusionOk="0">
                  <a:moveTo>
                    <a:pt x="2736" y="2514"/>
                  </a:moveTo>
                  <a:cubicBezTo>
                    <a:pt x="2403" y="2440"/>
                    <a:pt x="2477" y="2255"/>
                    <a:pt x="2329" y="2071"/>
                  </a:cubicBezTo>
                  <a:cubicBezTo>
                    <a:pt x="1812" y="1516"/>
                    <a:pt x="1220" y="1035"/>
                    <a:pt x="592" y="666"/>
                  </a:cubicBezTo>
                  <a:cubicBezTo>
                    <a:pt x="444" y="555"/>
                    <a:pt x="0" y="370"/>
                    <a:pt x="0" y="259"/>
                  </a:cubicBezTo>
                  <a:cubicBezTo>
                    <a:pt x="0" y="111"/>
                    <a:pt x="148" y="0"/>
                    <a:pt x="296" y="74"/>
                  </a:cubicBezTo>
                  <a:cubicBezTo>
                    <a:pt x="888" y="296"/>
                    <a:pt x="1405" y="666"/>
                    <a:pt x="1849" y="1109"/>
                  </a:cubicBezTo>
                  <a:cubicBezTo>
                    <a:pt x="2292" y="1479"/>
                    <a:pt x="3106" y="1997"/>
                    <a:pt x="2736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31"/>
            <p:cNvSpPr/>
            <p:nvPr/>
          </p:nvSpPr>
          <p:spPr>
            <a:xfrm>
              <a:off x="3422725" y="1013575"/>
              <a:ext cx="13875" cy="21275"/>
            </a:xfrm>
            <a:custGeom>
              <a:avLst/>
              <a:gdLst/>
              <a:ahLst/>
              <a:cxnLst/>
              <a:rect l="l" t="t" r="r" b="b"/>
              <a:pathLst>
                <a:path w="555" h="851" extrusionOk="0">
                  <a:moveTo>
                    <a:pt x="518" y="666"/>
                  </a:moveTo>
                  <a:cubicBezTo>
                    <a:pt x="0" y="851"/>
                    <a:pt x="222" y="0"/>
                    <a:pt x="555" y="407"/>
                  </a:cubicBezTo>
                  <a:cubicBezTo>
                    <a:pt x="555" y="481"/>
                    <a:pt x="555" y="555"/>
                    <a:pt x="518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31"/>
            <p:cNvSpPr/>
            <p:nvPr/>
          </p:nvSpPr>
          <p:spPr>
            <a:xfrm>
              <a:off x="3210150" y="1045925"/>
              <a:ext cx="83200" cy="57325"/>
            </a:xfrm>
            <a:custGeom>
              <a:avLst/>
              <a:gdLst/>
              <a:ahLst/>
              <a:cxnLst/>
              <a:rect l="l" t="t" r="r" b="b"/>
              <a:pathLst>
                <a:path w="3328" h="2293" extrusionOk="0">
                  <a:moveTo>
                    <a:pt x="2588" y="2293"/>
                  </a:moveTo>
                  <a:cubicBezTo>
                    <a:pt x="2514" y="2219"/>
                    <a:pt x="2403" y="2108"/>
                    <a:pt x="2514" y="1997"/>
                  </a:cubicBezTo>
                  <a:cubicBezTo>
                    <a:pt x="2218" y="1516"/>
                    <a:pt x="1775" y="1331"/>
                    <a:pt x="1183" y="925"/>
                  </a:cubicBezTo>
                  <a:cubicBezTo>
                    <a:pt x="813" y="703"/>
                    <a:pt x="0" y="370"/>
                    <a:pt x="444" y="0"/>
                  </a:cubicBezTo>
                  <a:lnTo>
                    <a:pt x="518" y="0"/>
                  </a:lnTo>
                  <a:cubicBezTo>
                    <a:pt x="887" y="407"/>
                    <a:pt x="1959" y="814"/>
                    <a:pt x="2477" y="1294"/>
                  </a:cubicBezTo>
                  <a:cubicBezTo>
                    <a:pt x="2662" y="1479"/>
                    <a:pt x="3327" y="2256"/>
                    <a:pt x="258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1"/>
            <p:cNvSpPr/>
            <p:nvPr/>
          </p:nvSpPr>
          <p:spPr>
            <a:xfrm>
              <a:off x="3192575" y="1064400"/>
              <a:ext cx="80450" cy="64725"/>
            </a:xfrm>
            <a:custGeom>
              <a:avLst/>
              <a:gdLst/>
              <a:ahLst/>
              <a:cxnLst/>
              <a:rect l="l" t="t" r="r" b="b"/>
              <a:pathLst>
                <a:path w="3218" h="2589" extrusionOk="0">
                  <a:moveTo>
                    <a:pt x="3106" y="2478"/>
                  </a:moveTo>
                  <a:cubicBezTo>
                    <a:pt x="2995" y="2478"/>
                    <a:pt x="2995" y="2589"/>
                    <a:pt x="2847" y="2552"/>
                  </a:cubicBezTo>
                  <a:cubicBezTo>
                    <a:pt x="2625" y="2034"/>
                    <a:pt x="1627" y="1184"/>
                    <a:pt x="1073" y="777"/>
                  </a:cubicBezTo>
                  <a:cubicBezTo>
                    <a:pt x="1073" y="777"/>
                    <a:pt x="1" y="112"/>
                    <a:pt x="629" y="1"/>
                  </a:cubicBezTo>
                  <a:cubicBezTo>
                    <a:pt x="777" y="1"/>
                    <a:pt x="1147" y="297"/>
                    <a:pt x="1295" y="407"/>
                  </a:cubicBezTo>
                  <a:cubicBezTo>
                    <a:pt x="1553" y="629"/>
                    <a:pt x="1923" y="1036"/>
                    <a:pt x="2330" y="1332"/>
                  </a:cubicBezTo>
                  <a:cubicBezTo>
                    <a:pt x="2773" y="1665"/>
                    <a:pt x="3217" y="2034"/>
                    <a:pt x="3106" y="2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1"/>
            <p:cNvSpPr/>
            <p:nvPr/>
          </p:nvSpPr>
          <p:spPr>
            <a:xfrm>
              <a:off x="3170400" y="1080125"/>
              <a:ext cx="73025" cy="67500"/>
            </a:xfrm>
            <a:custGeom>
              <a:avLst/>
              <a:gdLst/>
              <a:ahLst/>
              <a:cxnLst/>
              <a:rect l="l" t="t" r="r" b="b"/>
              <a:pathLst>
                <a:path w="2921" h="2700" extrusionOk="0">
                  <a:moveTo>
                    <a:pt x="2921" y="2366"/>
                  </a:moveTo>
                  <a:cubicBezTo>
                    <a:pt x="2514" y="2699"/>
                    <a:pt x="2292" y="1997"/>
                    <a:pt x="2071" y="1738"/>
                  </a:cubicBezTo>
                  <a:cubicBezTo>
                    <a:pt x="1775" y="1368"/>
                    <a:pt x="1405" y="962"/>
                    <a:pt x="1183" y="740"/>
                  </a:cubicBezTo>
                  <a:cubicBezTo>
                    <a:pt x="1109" y="666"/>
                    <a:pt x="0" y="0"/>
                    <a:pt x="851" y="37"/>
                  </a:cubicBezTo>
                  <a:cubicBezTo>
                    <a:pt x="1072" y="148"/>
                    <a:pt x="1294" y="296"/>
                    <a:pt x="1442" y="444"/>
                  </a:cubicBezTo>
                  <a:cubicBezTo>
                    <a:pt x="2034" y="999"/>
                    <a:pt x="2514" y="1664"/>
                    <a:pt x="2921" y="2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31"/>
            <p:cNvSpPr/>
            <p:nvPr/>
          </p:nvSpPr>
          <p:spPr>
            <a:xfrm>
              <a:off x="3002175" y="1090275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888" y="1"/>
                  </a:moveTo>
                  <a:cubicBezTo>
                    <a:pt x="1295" y="630"/>
                    <a:pt x="1" y="186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31"/>
            <p:cNvSpPr/>
            <p:nvPr/>
          </p:nvSpPr>
          <p:spPr>
            <a:xfrm>
              <a:off x="3177800" y="1107850"/>
              <a:ext cx="52700" cy="53625"/>
            </a:xfrm>
            <a:custGeom>
              <a:avLst/>
              <a:gdLst/>
              <a:ahLst/>
              <a:cxnLst/>
              <a:rect l="l" t="t" r="r" b="b"/>
              <a:pathLst>
                <a:path w="2108" h="2145" extrusionOk="0">
                  <a:moveTo>
                    <a:pt x="1996" y="2108"/>
                  </a:moveTo>
                  <a:cubicBezTo>
                    <a:pt x="1664" y="2145"/>
                    <a:pt x="1590" y="1812"/>
                    <a:pt x="1516" y="1627"/>
                  </a:cubicBezTo>
                  <a:cubicBezTo>
                    <a:pt x="1072" y="1073"/>
                    <a:pt x="592" y="592"/>
                    <a:pt x="0" y="222"/>
                  </a:cubicBezTo>
                  <a:cubicBezTo>
                    <a:pt x="0" y="111"/>
                    <a:pt x="111" y="74"/>
                    <a:pt x="185" y="0"/>
                  </a:cubicBezTo>
                  <a:cubicBezTo>
                    <a:pt x="629" y="185"/>
                    <a:pt x="1035" y="444"/>
                    <a:pt x="1368" y="777"/>
                  </a:cubicBezTo>
                  <a:cubicBezTo>
                    <a:pt x="1701" y="1147"/>
                    <a:pt x="2107" y="1664"/>
                    <a:pt x="1996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31"/>
            <p:cNvSpPr/>
            <p:nvPr/>
          </p:nvSpPr>
          <p:spPr>
            <a:xfrm>
              <a:off x="2850600" y="1118950"/>
              <a:ext cx="147900" cy="175625"/>
            </a:xfrm>
            <a:custGeom>
              <a:avLst/>
              <a:gdLst/>
              <a:ahLst/>
              <a:cxnLst/>
              <a:rect l="l" t="t" r="r" b="b"/>
              <a:pathLst>
                <a:path w="5916" h="7025" extrusionOk="0">
                  <a:moveTo>
                    <a:pt x="5805" y="37"/>
                  </a:moveTo>
                  <a:cubicBezTo>
                    <a:pt x="5916" y="481"/>
                    <a:pt x="5472" y="703"/>
                    <a:pt x="5287" y="961"/>
                  </a:cubicBezTo>
                  <a:cubicBezTo>
                    <a:pt x="5102" y="1294"/>
                    <a:pt x="4844" y="1553"/>
                    <a:pt x="4585" y="1812"/>
                  </a:cubicBezTo>
                  <a:cubicBezTo>
                    <a:pt x="3476" y="3327"/>
                    <a:pt x="2182" y="4695"/>
                    <a:pt x="1036" y="6322"/>
                  </a:cubicBezTo>
                  <a:cubicBezTo>
                    <a:pt x="925" y="6507"/>
                    <a:pt x="703" y="6988"/>
                    <a:pt x="592" y="7025"/>
                  </a:cubicBezTo>
                  <a:cubicBezTo>
                    <a:pt x="0" y="7025"/>
                    <a:pt x="703" y="6137"/>
                    <a:pt x="740" y="6100"/>
                  </a:cubicBezTo>
                  <a:cubicBezTo>
                    <a:pt x="1405" y="5176"/>
                    <a:pt x="2071" y="4400"/>
                    <a:pt x="2736" y="3512"/>
                  </a:cubicBezTo>
                  <a:cubicBezTo>
                    <a:pt x="3697" y="2144"/>
                    <a:pt x="4696" y="1183"/>
                    <a:pt x="5583" y="0"/>
                  </a:cubicBezTo>
                  <a:cubicBezTo>
                    <a:pt x="5657" y="0"/>
                    <a:pt x="5731" y="0"/>
                    <a:pt x="5805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31"/>
            <p:cNvSpPr/>
            <p:nvPr/>
          </p:nvSpPr>
          <p:spPr>
            <a:xfrm>
              <a:off x="3154675" y="1134650"/>
              <a:ext cx="58250" cy="50850"/>
            </a:xfrm>
            <a:custGeom>
              <a:avLst/>
              <a:gdLst/>
              <a:ahLst/>
              <a:cxnLst/>
              <a:rect l="l" t="t" r="r" b="b"/>
              <a:pathLst>
                <a:path w="2330" h="2034" extrusionOk="0">
                  <a:moveTo>
                    <a:pt x="2219" y="1923"/>
                  </a:moveTo>
                  <a:cubicBezTo>
                    <a:pt x="1923" y="2034"/>
                    <a:pt x="1738" y="1627"/>
                    <a:pt x="1517" y="1405"/>
                  </a:cubicBezTo>
                  <a:cubicBezTo>
                    <a:pt x="1295" y="1184"/>
                    <a:pt x="1110" y="999"/>
                    <a:pt x="888" y="814"/>
                  </a:cubicBezTo>
                  <a:cubicBezTo>
                    <a:pt x="666" y="629"/>
                    <a:pt x="1" y="296"/>
                    <a:pt x="444" y="1"/>
                  </a:cubicBezTo>
                  <a:cubicBezTo>
                    <a:pt x="481" y="1"/>
                    <a:pt x="481" y="1"/>
                    <a:pt x="518" y="38"/>
                  </a:cubicBezTo>
                  <a:cubicBezTo>
                    <a:pt x="962" y="370"/>
                    <a:pt x="1369" y="703"/>
                    <a:pt x="1775" y="1073"/>
                  </a:cubicBezTo>
                  <a:cubicBezTo>
                    <a:pt x="1960" y="1258"/>
                    <a:pt x="2330" y="1627"/>
                    <a:pt x="2219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1"/>
            <p:cNvSpPr/>
            <p:nvPr/>
          </p:nvSpPr>
          <p:spPr>
            <a:xfrm>
              <a:off x="3133425" y="1158675"/>
              <a:ext cx="71200" cy="62875"/>
            </a:xfrm>
            <a:custGeom>
              <a:avLst/>
              <a:gdLst/>
              <a:ahLst/>
              <a:cxnLst/>
              <a:rect l="l" t="t" r="r" b="b"/>
              <a:pathLst>
                <a:path w="2848" h="2515" extrusionOk="0">
                  <a:moveTo>
                    <a:pt x="2588" y="2515"/>
                  </a:moveTo>
                  <a:cubicBezTo>
                    <a:pt x="2219" y="2515"/>
                    <a:pt x="2071" y="2071"/>
                    <a:pt x="1849" y="1849"/>
                  </a:cubicBezTo>
                  <a:cubicBezTo>
                    <a:pt x="1516" y="1406"/>
                    <a:pt x="1147" y="1036"/>
                    <a:pt x="740" y="703"/>
                  </a:cubicBezTo>
                  <a:cubicBezTo>
                    <a:pt x="629" y="629"/>
                    <a:pt x="0" y="186"/>
                    <a:pt x="481" y="75"/>
                  </a:cubicBezTo>
                  <a:cubicBezTo>
                    <a:pt x="703" y="1"/>
                    <a:pt x="1405" y="666"/>
                    <a:pt x="1516" y="814"/>
                  </a:cubicBezTo>
                  <a:cubicBezTo>
                    <a:pt x="1775" y="1110"/>
                    <a:pt x="2071" y="1517"/>
                    <a:pt x="2330" y="1849"/>
                  </a:cubicBezTo>
                  <a:cubicBezTo>
                    <a:pt x="2514" y="2034"/>
                    <a:pt x="2847" y="2256"/>
                    <a:pt x="2588" y="25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1"/>
            <p:cNvSpPr/>
            <p:nvPr/>
          </p:nvSpPr>
          <p:spPr>
            <a:xfrm>
              <a:off x="3119550" y="1171625"/>
              <a:ext cx="65650" cy="73975"/>
            </a:xfrm>
            <a:custGeom>
              <a:avLst/>
              <a:gdLst/>
              <a:ahLst/>
              <a:cxnLst/>
              <a:rect l="l" t="t" r="r" b="b"/>
              <a:pathLst>
                <a:path w="2626" h="2959" extrusionOk="0">
                  <a:moveTo>
                    <a:pt x="2589" y="2810"/>
                  </a:moveTo>
                  <a:cubicBezTo>
                    <a:pt x="2293" y="2958"/>
                    <a:pt x="2108" y="2699"/>
                    <a:pt x="2071" y="2440"/>
                  </a:cubicBezTo>
                  <a:cubicBezTo>
                    <a:pt x="1332" y="1849"/>
                    <a:pt x="666" y="1257"/>
                    <a:pt x="1" y="592"/>
                  </a:cubicBezTo>
                  <a:cubicBezTo>
                    <a:pt x="186" y="0"/>
                    <a:pt x="666" y="740"/>
                    <a:pt x="888" y="962"/>
                  </a:cubicBezTo>
                  <a:cubicBezTo>
                    <a:pt x="1443" y="1479"/>
                    <a:pt x="2626" y="2034"/>
                    <a:pt x="2589" y="28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1"/>
            <p:cNvSpPr/>
            <p:nvPr/>
          </p:nvSpPr>
          <p:spPr>
            <a:xfrm>
              <a:off x="3089975" y="1201200"/>
              <a:ext cx="86000" cy="65650"/>
            </a:xfrm>
            <a:custGeom>
              <a:avLst/>
              <a:gdLst/>
              <a:ahLst/>
              <a:cxnLst/>
              <a:rect l="l" t="t" r="r" b="b"/>
              <a:pathLst>
                <a:path w="3440" h="2626" extrusionOk="0">
                  <a:moveTo>
                    <a:pt x="3106" y="2625"/>
                  </a:moveTo>
                  <a:cubicBezTo>
                    <a:pt x="2774" y="2625"/>
                    <a:pt x="2848" y="2441"/>
                    <a:pt x="2700" y="2219"/>
                  </a:cubicBezTo>
                  <a:cubicBezTo>
                    <a:pt x="2108" y="1664"/>
                    <a:pt x="1480" y="1184"/>
                    <a:pt x="851" y="740"/>
                  </a:cubicBezTo>
                  <a:cubicBezTo>
                    <a:pt x="629" y="555"/>
                    <a:pt x="1" y="259"/>
                    <a:pt x="444" y="0"/>
                  </a:cubicBezTo>
                  <a:cubicBezTo>
                    <a:pt x="1295" y="518"/>
                    <a:pt x="2108" y="1147"/>
                    <a:pt x="2848" y="1812"/>
                  </a:cubicBezTo>
                  <a:cubicBezTo>
                    <a:pt x="2995" y="1997"/>
                    <a:pt x="3439" y="2367"/>
                    <a:pt x="310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1"/>
            <p:cNvSpPr/>
            <p:nvPr/>
          </p:nvSpPr>
          <p:spPr>
            <a:xfrm>
              <a:off x="3077975" y="1223375"/>
              <a:ext cx="66575" cy="63800"/>
            </a:xfrm>
            <a:custGeom>
              <a:avLst/>
              <a:gdLst/>
              <a:ahLst/>
              <a:cxnLst/>
              <a:rect l="l" t="t" r="r" b="b"/>
              <a:pathLst>
                <a:path w="2663" h="2552" extrusionOk="0">
                  <a:moveTo>
                    <a:pt x="2662" y="2293"/>
                  </a:moveTo>
                  <a:cubicBezTo>
                    <a:pt x="2403" y="2552"/>
                    <a:pt x="2145" y="2219"/>
                    <a:pt x="1997" y="2071"/>
                  </a:cubicBezTo>
                  <a:cubicBezTo>
                    <a:pt x="1405" y="1406"/>
                    <a:pt x="740" y="814"/>
                    <a:pt x="0" y="260"/>
                  </a:cubicBezTo>
                  <a:cubicBezTo>
                    <a:pt x="37" y="38"/>
                    <a:pt x="222" y="1"/>
                    <a:pt x="444" y="75"/>
                  </a:cubicBezTo>
                  <a:cubicBezTo>
                    <a:pt x="887" y="334"/>
                    <a:pt x="1257" y="703"/>
                    <a:pt x="1590" y="1110"/>
                  </a:cubicBezTo>
                  <a:cubicBezTo>
                    <a:pt x="1997" y="1554"/>
                    <a:pt x="2551" y="1849"/>
                    <a:pt x="2662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1"/>
            <p:cNvSpPr/>
            <p:nvPr/>
          </p:nvSpPr>
          <p:spPr>
            <a:xfrm>
              <a:off x="3045625" y="1248325"/>
              <a:ext cx="84125" cy="61050"/>
            </a:xfrm>
            <a:custGeom>
              <a:avLst/>
              <a:gdLst/>
              <a:ahLst/>
              <a:cxnLst/>
              <a:rect l="l" t="t" r="r" b="b"/>
              <a:pathLst>
                <a:path w="3365" h="2442" extrusionOk="0">
                  <a:moveTo>
                    <a:pt x="3365" y="2293"/>
                  </a:moveTo>
                  <a:cubicBezTo>
                    <a:pt x="3328" y="2330"/>
                    <a:pt x="3291" y="2367"/>
                    <a:pt x="3254" y="2404"/>
                  </a:cubicBezTo>
                  <a:cubicBezTo>
                    <a:pt x="2958" y="2441"/>
                    <a:pt x="2921" y="2219"/>
                    <a:pt x="2847" y="2034"/>
                  </a:cubicBezTo>
                  <a:cubicBezTo>
                    <a:pt x="2329" y="1369"/>
                    <a:pt x="1590" y="1036"/>
                    <a:pt x="740" y="556"/>
                  </a:cubicBezTo>
                  <a:cubicBezTo>
                    <a:pt x="555" y="445"/>
                    <a:pt x="0" y="149"/>
                    <a:pt x="518" y="38"/>
                  </a:cubicBezTo>
                  <a:cubicBezTo>
                    <a:pt x="740" y="1"/>
                    <a:pt x="1257" y="408"/>
                    <a:pt x="1405" y="519"/>
                  </a:cubicBezTo>
                  <a:cubicBezTo>
                    <a:pt x="2181" y="962"/>
                    <a:pt x="3180" y="1406"/>
                    <a:pt x="3365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1"/>
            <p:cNvSpPr/>
            <p:nvPr/>
          </p:nvSpPr>
          <p:spPr>
            <a:xfrm>
              <a:off x="3045625" y="1266825"/>
              <a:ext cx="59175" cy="56400"/>
            </a:xfrm>
            <a:custGeom>
              <a:avLst/>
              <a:gdLst/>
              <a:ahLst/>
              <a:cxnLst/>
              <a:rect l="l" t="t" r="r" b="b"/>
              <a:pathLst>
                <a:path w="2367" h="2256" extrusionOk="0">
                  <a:moveTo>
                    <a:pt x="2181" y="2256"/>
                  </a:moveTo>
                  <a:cubicBezTo>
                    <a:pt x="1886" y="2256"/>
                    <a:pt x="1738" y="1997"/>
                    <a:pt x="1553" y="1812"/>
                  </a:cubicBezTo>
                  <a:cubicBezTo>
                    <a:pt x="1220" y="1442"/>
                    <a:pt x="851" y="1146"/>
                    <a:pt x="481" y="777"/>
                  </a:cubicBezTo>
                  <a:cubicBezTo>
                    <a:pt x="333" y="629"/>
                    <a:pt x="0" y="481"/>
                    <a:pt x="111" y="185"/>
                  </a:cubicBezTo>
                  <a:cubicBezTo>
                    <a:pt x="370" y="0"/>
                    <a:pt x="555" y="370"/>
                    <a:pt x="740" y="518"/>
                  </a:cubicBezTo>
                  <a:cubicBezTo>
                    <a:pt x="924" y="703"/>
                    <a:pt x="1146" y="888"/>
                    <a:pt x="1294" y="1073"/>
                  </a:cubicBezTo>
                  <a:cubicBezTo>
                    <a:pt x="1664" y="1368"/>
                    <a:pt x="2366" y="1738"/>
                    <a:pt x="2181" y="2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1"/>
            <p:cNvSpPr/>
            <p:nvPr/>
          </p:nvSpPr>
          <p:spPr>
            <a:xfrm>
              <a:off x="3030825" y="1282525"/>
              <a:ext cx="66575" cy="67500"/>
            </a:xfrm>
            <a:custGeom>
              <a:avLst/>
              <a:gdLst/>
              <a:ahLst/>
              <a:cxnLst/>
              <a:rect l="l" t="t" r="r" b="b"/>
              <a:pathLst>
                <a:path w="2663" h="2700" extrusionOk="0">
                  <a:moveTo>
                    <a:pt x="2478" y="2589"/>
                  </a:moveTo>
                  <a:cubicBezTo>
                    <a:pt x="2108" y="2700"/>
                    <a:pt x="1960" y="2293"/>
                    <a:pt x="1738" y="2145"/>
                  </a:cubicBezTo>
                  <a:cubicBezTo>
                    <a:pt x="1553" y="1960"/>
                    <a:pt x="1332" y="1702"/>
                    <a:pt x="1147" y="1480"/>
                  </a:cubicBezTo>
                  <a:cubicBezTo>
                    <a:pt x="703" y="1110"/>
                    <a:pt x="333" y="666"/>
                    <a:pt x="1" y="186"/>
                  </a:cubicBezTo>
                  <a:cubicBezTo>
                    <a:pt x="75" y="186"/>
                    <a:pt x="1" y="38"/>
                    <a:pt x="112" y="75"/>
                  </a:cubicBezTo>
                  <a:cubicBezTo>
                    <a:pt x="186" y="75"/>
                    <a:pt x="149" y="75"/>
                    <a:pt x="186" y="38"/>
                  </a:cubicBezTo>
                  <a:cubicBezTo>
                    <a:pt x="186" y="1"/>
                    <a:pt x="223" y="38"/>
                    <a:pt x="223" y="75"/>
                  </a:cubicBezTo>
                  <a:cubicBezTo>
                    <a:pt x="740" y="371"/>
                    <a:pt x="1369" y="1184"/>
                    <a:pt x="1886" y="1739"/>
                  </a:cubicBezTo>
                  <a:cubicBezTo>
                    <a:pt x="2145" y="1960"/>
                    <a:pt x="2663" y="2182"/>
                    <a:pt x="2478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1"/>
            <p:cNvSpPr/>
            <p:nvPr/>
          </p:nvSpPr>
          <p:spPr>
            <a:xfrm>
              <a:off x="3009575" y="1309350"/>
              <a:ext cx="77650" cy="73950"/>
            </a:xfrm>
            <a:custGeom>
              <a:avLst/>
              <a:gdLst/>
              <a:ahLst/>
              <a:cxnLst/>
              <a:rect l="l" t="t" r="r" b="b"/>
              <a:pathLst>
                <a:path w="3106" h="2958" extrusionOk="0">
                  <a:moveTo>
                    <a:pt x="3106" y="2736"/>
                  </a:moveTo>
                  <a:cubicBezTo>
                    <a:pt x="2699" y="2958"/>
                    <a:pt x="2588" y="2477"/>
                    <a:pt x="2403" y="2292"/>
                  </a:cubicBezTo>
                  <a:cubicBezTo>
                    <a:pt x="1775" y="1479"/>
                    <a:pt x="666" y="998"/>
                    <a:pt x="0" y="222"/>
                  </a:cubicBezTo>
                  <a:cubicBezTo>
                    <a:pt x="0" y="111"/>
                    <a:pt x="111" y="0"/>
                    <a:pt x="185" y="0"/>
                  </a:cubicBezTo>
                  <a:cubicBezTo>
                    <a:pt x="518" y="37"/>
                    <a:pt x="666" y="370"/>
                    <a:pt x="962" y="592"/>
                  </a:cubicBezTo>
                  <a:cubicBezTo>
                    <a:pt x="1590" y="998"/>
                    <a:pt x="2145" y="1442"/>
                    <a:pt x="2662" y="1996"/>
                  </a:cubicBezTo>
                  <a:cubicBezTo>
                    <a:pt x="2847" y="2181"/>
                    <a:pt x="3106" y="2440"/>
                    <a:pt x="3106" y="2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31"/>
            <p:cNvSpPr/>
            <p:nvPr/>
          </p:nvSpPr>
          <p:spPr>
            <a:xfrm>
              <a:off x="2989250" y="1336150"/>
              <a:ext cx="58250" cy="55475"/>
            </a:xfrm>
            <a:custGeom>
              <a:avLst/>
              <a:gdLst/>
              <a:ahLst/>
              <a:cxnLst/>
              <a:rect l="l" t="t" r="r" b="b"/>
              <a:pathLst>
                <a:path w="2330" h="2219" extrusionOk="0">
                  <a:moveTo>
                    <a:pt x="2329" y="2108"/>
                  </a:moveTo>
                  <a:cubicBezTo>
                    <a:pt x="1812" y="2218"/>
                    <a:pt x="1701" y="1627"/>
                    <a:pt x="1479" y="1331"/>
                  </a:cubicBezTo>
                  <a:cubicBezTo>
                    <a:pt x="1035" y="888"/>
                    <a:pt x="555" y="518"/>
                    <a:pt x="0" y="296"/>
                  </a:cubicBezTo>
                  <a:cubicBezTo>
                    <a:pt x="0" y="111"/>
                    <a:pt x="74" y="0"/>
                    <a:pt x="185" y="37"/>
                  </a:cubicBezTo>
                  <a:cubicBezTo>
                    <a:pt x="702" y="37"/>
                    <a:pt x="1294" y="555"/>
                    <a:pt x="1738" y="1035"/>
                  </a:cubicBezTo>
                  <a:cubicBezTo>
                    <a:pt x="2033" y="1331"/>
                    <a:pt x="2255" y="1701"/>
                    <a:pt x="2329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31"/>
            <p:cNvSpPr/>
            <p:nvPr/>
          </p:nvSpPr>
          <p:spPr>
            <a:xfrm>
              <a:off x="2967975" y="1364800"/>
              <a:ext cx="61950" cy="45300"/>
            </a:xfrm>
            <a:custGeom>
              <a:avLst/>
              <a:gdLst/>
              <a:ahLst/>
              <a:cxnLst/>
              <a:rect l="l" t="t" r="r" b="b"/>
              <a:pathLst>
                <a:path w="2478" h="1812" extrusionOk="0">
                  <a:moveTo>
                    <a:pt x="2478" y="1590"/>
                  </a:moveTo>
                  <a:cubicBezTo>
                    <a:pt x="2071" y="1812"/>
                    <a:pt x="1923" y="1331"/>
                    <a:pt x="1738" y="1109"/>
                  </a:cubicBezTo>
                  <a:cubicBezTo>
                    <a:pt x="1295" y="666"/>
                    <a:pt x="666" y="370"/>
                    <a:pt x="38" y="333"/>
                  </a:cubicBezTo>
                  <a:cubicBezTo>
                    <a:pt x="1" y="148"/>
                    <a:pt x="75" y="37"/>
                    <a:pt x="186" y="37"/>
                  </a:cubicBezTo>
                  <a:cubicBezTo>
                    <a:pt x="888" y="0"/>
                    <a:pt x="1553" y="296"/>
                    <a:pt x="2034" y="814"/>
                  </a:cubicBezTo>
                  <a:cubicBezTo>
                    <a:pt x="2256" y="999"/>
                    <a:pt x="2404" y="1294"/>
                    <a:pt x="2478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1"/>
            <p:cNvSpPr/>
            <p:nvPr/>
          </p:nvSpPr>
          <p:spPr>
            <a:xfrm>
              <a:off x="2828425" y="1366650"/>
              <a:ext cx="40675" cy="52700"/>
            </a:xfrm>
            <a:custGeom>
              <a:avLst/>
              <a:gdLst/>
              <a:ahLst/>
              <a:cxnLst/>
              <a:rect l="l" t="t" r="r" b="b"/>
              <a:pathLst>
                <a:path w="1627" h="2108" extrusionOk="0">
                  <a:moveTo>
                    <a:pt x="1553" y="1886"/>
                  </a:moveTo>
                  <a:cubicBezTo>
                    <a:pt x="1220" y="2108"/>
                    <a:pt x="961" y="1664"/>
                    <a:pt x="776" y="1294"/>
                  </a:cubicBezTo>
                  <a:cubicBezTo>
                    <a:pt x="555" y="888"/>
                    <a:pt x="0" y="0"/>
                    <a:pt x="703" y="74"/>
                  </a:cubicBezTo>
                  <a:cubicBezTo>
                    <a:pt x="850" y="555"/>
                    <a:pt x="1072" y="1035"/>
                    <a:pt x="1331" y="1479"/>
                  </a:cubicBezTo>
                  <a:cubicBezTo>
                    <a:pt x="1442" y="1590"/>
                    <a:pt x="1627" y="1590"/>
                    <a:pt x="1553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31"/>
            <p:cNvSpPr/>
            <p:nvPr/>
          </p:nvSpPr>
          <p:spPr>
            <a:xfrm>
              <a:off x="2909750" y="1447975"/>
              <a:ext cx="75825" cy="47175"/>
            </a:xfrm>
            <a:custGeom>
              <a:avLst/>
              <a:gdLst/>
              <a:ahLst/>
              <a:cxnLst/>
              <a:rect l="l" t="t" r="r" b="b"/>
              <a:pathLst>
                <a:path w="3033" h="1887" extrusionOk="0">
                  <a:moveTo>
                    <a:pt x="1110" y="1110"/>
                  </a:moveTo>
                  <a:cubicBezTo>
                    <a:pt x="1479" y="1258"/>
                    <a:pt x="2404" y="1590"/>
                    <a:pt x="2515" y="1073"/>
                  </a:cubicBezTo>
                  <a:cubicBezTo>
                    <a:pt x="2552" y="777"/>
                    <a:pt x="2404" y="814"/>
                    <a:pt x="2367" y="555"/>
                  </a:cubicBezTo>
                  <a:cubicBezTo>
                    <a:pt x="2699" y="1"/>
                    <a:pt x="3032" y="925"/>
                    <a:pt x="2884" y="1295"/>
                  </a:cubicBezTo>
                  <a:cubicBezTo>
                    <a:pt x="2625" y="1701"/>
                    <a:pt x="2108" y="1886"/>
                    <a:pt x="1664" y="1738"/>
                  </a:cubicBezTo>
                  <a:cubicBezTo>
                    <a:pt x="1221" y="1590"/>
                    <a:pt x="814" y="1332"/>
                    <a:pt x="481" y="1036"/>
                  </a:cubicBezTo>
                  <a:cubicBezTo>
                    <a:pt x="370" y="962"/>
                    <a:pt x="1" y="925"/>
                    <a:pt x="38" y="703"/>
                  </a:cubicBezTo>
                  <a:cubicBezTo>
                    <a:pt x="148" y="222"/>
                    <a:pt x="1110" y="925"/>
                    <a:pt x="1110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5" name="Google Shape;2205;p31"/>
          <p:cNvGrpSpPr/>
          <p:nvPr/>
        </p:nvGrpSpPr>
        <p:grpSpPr>
          <a:xfrm rot="1313390">
            <a:off x="382999" y="-348936"/>
            <a:ext cx="1130638" cy="1137928"/>
            <a:chOff x="1658300" y="3091325"/>
            <a:chExt cx="717250" cy="721875"/>
          </a:xfrm>
        </p:grpSpPr>
        <p:sp>
          <p:nvSpPr>
            <p:cNvPr id="2206" name="Google Shape;2206;p31"/>
            <p:cNvSpPr/>
            <p:nvPr/>
          </p:nvSpPr>
          <p:spPr>
            <a:xfrm>
              <a:off x="1658300" y="3091325"/>
              <a:ext cx="717250" cy="721875"/>
            </a:xfrm>
            <a:custGeom>
              <a:avLst/>
              <a:gdLst/>
              <a:ahLst/>
              <a:cxnLst/>
              <a:rect l="l" t="t" r="r" b="b"/>
              <a:pathLst>
                <a:path w="28690" h="28875" extrusionOk="0">
                  <a:moveTo>
                    <a:pt x="20186" y="5472"/>
                  </a:moveTo>
                  <a:cubicBezTo>
                    <a:pt x="21406" y="5546"/>
                    <a:pt x="22626" y="5472"/>
                    <a:pt x="23735" y="5583"/>
                  </a:cubicBezTo>
                  <a:cubicBezTo>
                    <a:pt x="24734" y="5620"/>
                    <a:pt x="25732" y="5842"/>
                    <a:pt x="26656" y="6249"/>
                  </a:cubicBezTo>
                  <a:cubicBezTo>
                    <a:pt x="27137" y="6618"/>
                    <a:pt x="27543" y="7062"/>
                    <a:pt x="27876" y="7580"/>
                  </a:cubicBezTo>
                  <a:cubicBezTo>
                    <a:pt x="28394" y="8356"/>
                    <a:pt x="28542" y="9539"/>
                    <a:pt x="28652" y="10796"/>
                  </a:cubicBezTo>
                  <a:cubicBezTo>
                    <a:pt x="28689" y="12719"/>
                    <a:pt x="28616" y="14604"/>
                    <a:pt x="28431" y="16490"/>
                  </a:cubicBezTo>
                  <a:cubicBezTo>
                    <a:pt x="28246" y="19669"/>
                    <a:pt x="28652" y="23181"/>
                    <a:pt x="27876" y="25658"/>
                  </a:cubicBezTo>
                  <a:cubicBezTo>
                    <a:pt x="27728" y="26361"/>
                    <a:pt x="27248" y="26989"/>
                    <a:pt x="26656" y="27359"/>
                  </a:cubicBezTo>
                  <a:cubicBezTo>
                    <a:pt x="26397" y="27581"/>
                    <a:pt x="26102" y="27766"/>
                    <a:pt x="25769" y="27877"/>
                  </a:cubicBezTo>
                  <a:cubicBezTo>
                    <a:pt x="25362" y="27950"/>
                    <a:pt x="24845" y="27840"/>
                    <a:pt x="24401" y="27877"/>
                  </a:cubicBezTo>
                  <a:cubicBezTo>
                    <a:pt x="23144" y="27950"/>
                    <a:pt x="21739" y="28320"/>
                    <a:pt x="20445" y="28320"/>
                  </a:cubicBezTo>
                  <a:cubicBezTo>
                    <a:pt x="18707" y="28320"/>
                    <a:pt x="16822" y="28357"/>
                    <a:pt x="14788" y="28468"/>
                  </a:cubicBezTo>
                  <a:cubicBezTo>
                    <a:pt x="13125" y="28579"/>
                    <a:pt x="11054" y="28690"/>
                    <a:pt x="9169" y="28690"/>
                  </a:cubicBezTo>
                  <a:cubicBezTo>
                    <a:pt x="7468" y="28690"/>
                    <a:pt x="4917" y="28875"/>
                    <a:pt x="3771" y="28283"/>
                  </a:cubicBezTo>
                  <a:cubicBezTo>
                    <a:pt x="3254" y="28024"/>
                    <a:pt x="2847" y="27211"/>
                    <a:pt x="2477" y="26583"/>
                  </a:cubicBezTo>
                  <a:cubicBezTo>
                    <a:pt x="2144" y="25843"/>
                    <a:pt x="1886" y="25104"/>
                    <a:pt x="1738" y="24327"/>
                  </a:cubicBezTo>
                  <a:cubicBezTo>
                    <a:pt x="1553" y="23477"/>
                    <a:pt x="1405" y="22627"/>
                    <a:pt x="1294" y="21776"/>
                  </a:cubicBezTo>
                  <a:cubicBezTo>
                    <a:pt x="1146" y="20852"/>
                    <a:pt x="1146" y="19928"/>
                    <a:pt x="1072" y="19041"/>
                  </a:cubicBezTo>
                  <a:cubicBezTo>
                    <a:pt x="961" y="18153"/>
                    <a:pt x="777" y="17340"/>
                    <a:pt x="703" y="16416"/>
                  </a:cubicBezTo>
                  <a:cubicBezTo>
                    <a:pt x="592" y="15491"/>
                    <a:pt x="518" y="14641"/>
                    <a:pt x="444" y="13680"/>
                  </a:cubicBezTo>
                  <a:cubicBezTo>
                    <a:pt x="333" y="11942"/>
                    <a:pt x="0" y="9576"/>
                    <a:pt x="740" y="8356"/>
                  </a:cubicBezTo>
                  <a:cubicBezTo>
                    <a:pt x="1220" y="7580"/>
                    <a:pt x="2034" y="7062"/>
                    <a:pt x="2921" y="6877"/>
                  </a:cubicBezTo>
                  <a:cubicBezTo>
                    <a:pt x="3586" y="6729"/>
                    <a:pt x="4400" y="6803"/>
                    <a:pt x="5139" y="6692"/>
                  </a:cubicBezTo>
                  <a:cubicBezTo>
                    <a:pt x="5915" y="6581"/>
                    <a:pt x="6581" y="6507"/>
                    <a:pt x="7246" y="6433"/>
                  </a:cubicBezTo>
                  <a:cubicBezTo>
                    <a:pt x="6988" y="5250"/>
                    <a:pt x="6470" y="3883"/>
                    <a:pt x="6914" y="2662"/>
                  </a:cubicBezTo>
                  <a:cubicBezTo>
                    <a:pt x="7173" y="2182"/>
                    <a:pt x="7542" y="1775"/>
                    <a:pt x="7986" y="1516"/>
                  </a:cubicBezTo>
                  <a:cubicBezTo>
                    <a:pt x="9243" y="740"/>
                    <a:pt x="11276" y="407"/>
                    <a:pt x="13162" y="259"/>
                  </a:cubicBezTo>
                  <a:cubicBezTo>
                    <a:pt x="13827" y="222"/>
                    <a:pt x="14604" y="148"/>
                    <a:pt x="15158" y="75"/>
                  </a:cubicBezTo>
                  <a:cubicBezTo>
                    <a:pt x="16230" y="1"/>
                    <a:pt x="17266" y="148"/>
                    <a:pt x="18264" y="481"/>
                  </a:cubicBezTo>
                  <a:cubicBezTo>
                    <a:pt x="18744" y="629"/>
                    <a:pt x="19373" y="1590"/>
                    <a:pt x="19595" y="2071"/>
                  </a:cubicBezTo>
                  <a:cubicBezTo>
                    <a:pt x="20001" y="3032"/>
                    <a:pt x="20038" y="4252"/>
                    <a:pt x="20186" y="5472"/>
                  </a:cubicBezTo>
                  <a:close/>
                  <a:moveTo>
                    <a:pt x="18892" y="2330"/>
                  </a:moveTo>
                  <a:cubicBezTo>
                    <a:pt x="18449" y="1332"/>
                    <a:pt x="17598" y="962"/>
                    <a:pt x="16267" y="814"/>
                  </a:cubicBezTo>
                  <a:cubicBezTo>
                    <a:pt x="15935" y="814"/>
                    <a:pt x="15639" y="814"/>
                    <a:pt x="15343" y="814"/>
                  </a:cubicBezTo>
                  <a:cubicBezTo>
                    <a:pt x="13125" y="999"/>
                    <a:pt x="10093" y="1147"/>
                    <a:pt x="8466" y="2108"/>
                  </a:cubicBezTo>
                  <a:cubicBezTo>
                    <a:pt x="7764" y="2515"/>
                    <a:pt x="7431" y="3069"/>
                    <a:pt x="7542" y="4141"/>
                  </a:cubicBezTo>
                  <a:cubicBezTo>
                    <a:pt x="7653" y="4881"/>
                    <a:pt x="7801" y="5657"/>
                    <a:pt x="8023" y="6397"/>
                  </a:cubicBezTo>
                  <a:cubicBezTo>
                    <a:pt x="9613" y="6470"/>
                    <a:pt x="11202" y="6138"/>
                    <a:pt x="12755" y="6027"/>
                  </a:cubicBezTo>
                  <a:cubicBezTo>
                    <a:pt x="13347" y="6027"/>
                    <a:pt x="13901" y="6064"/>
                    <a:pt x="14456" y="6027"/>
                  </a:cubicBezTo>
                  <a:cubicBezTo>
                    <a:pt x="14899" y="5990"/>
                    <a:pt x="15343" y="5916"/>
                    <a:pt x="15787" y="5768"/>
                  </a:cubicBezTo>
                  <a:cubicBezTo>
                    <a:pt x="16933" y="5583"/>
                    <a:pt x="18190" y="5731"/>
                    <a:pt x="19410" y="5583"/>
                  </a:cubicBezTo>
                  <a:cubicBezTo>
                    <a:pt x="19299" y="4363"/>
                    <a:pt x="19299" y="3291"/>
                    <a:pt x="18892" y="2330"/>
                  </a:cubicBezTo>
                  <a:close/>
                  <a:moveTo>
                    <a:pt x="17598" y="6433"/>
                  </a:moveTo>
                  <a:cubicBezTo>
                    <a:pt x="16896" y="6433"/>
                    <a:pt x="16230" y="6618"/>
                    <a:pt x="15491" y="6692"/>
                  </a:cubicBezTo>
                  <a:cubicBezTo>
                    <a:pt x="14123" y="6803"/>
                    <a:pt x="12570" y="6840"/>
                    <a:pt x="11054" y="6988"/>
                  </a:cubicBezTo>
                  <a:cubicBezTo>
                    <a:pt x="9760" y="7099"/>
                    <a:pt x="8060" y="7099"/>
                    <a:pt x="6618" y="7284"/>
                  </a:cubicBezTo>
                  <a:cubicBezTo>
                    <a:pt x="5879" y="7358"/>
                    <a:pt x="5176" y="7395"/>
                    <a:pt x="4474" y="7506"/>
                  </a:cubicBezTo>
                  <a:cubicBezTo>
                    <a:pt x="3697" y="7617"/>
                    <a:pt x="2958" y="7580"/>
                    <a:pt x="2403" y="7838"/>
                  </a:cubicBezTo>
                  <a:cubicBezTo>
                    <a:pt x="1997" y="8060"/>
                    <a:pt x="1590" y="8356"/>
                    <a:pt x="1331" y="8763"/>
                  </a:cubicBezTo>
                  <a:cubicBezTo>
                    <a:pt x="740" y="9798"/>
                    <a:pt x="1109" y="12460"/>
                    <a:pt x="1220" y="13791"/>
                  </a:cubicBezTo>
                  <a:cubicBezTo>
                    <a:pt x="1257" y="14567"/>
                    <a:pt x="1331" y="15270"/>
                    <a:pt x="1405" y="15972"/>
                  </a:cubicBezTo>
                  <a:cubicBezTo>
                    <a:pt x="1516" y="17303"/>
                    <a:pt x="1886" y="18893"/>
                    <a:pt x="1923" y="20261"/>
                  </a:cubicBezTo>
                  <a:cubicBezTo>
                    <a:pt x="1997" y="21665"/>
                    <a:pt x="2181" y="23033"/>
                    <a:pt x="2551" y="24364"/>
                  </a:cubicBezTo>
                  <a:cubicBezTo>
                    <a:pt x="2662" y="24993"/>
                    <a:pt x="2884" y="25621"/>
                    <a:pt x="3143" y="26176"/>
                  </a:cubicBezTo>
                  <a:cubicBezTo>
                    <a:pt x="3401" y="26620"/>
                    <a:pt x="3771" y="27396"/>
                    <a:pt x="4141" y="27618"/>
                  </a:cubicBezTo>
                  <a:cubicBezTo>
                    <a:pt x="4658" y="27877"/>
                    <a:pt x="5805" y="27913"/>
                    <a:pt x="6692" y="27950"/>
                  </a:cubicBezTo>
                  <a:cubicBezTo>
                    <a:pt x="8725" y="27987"/>
                    <a:pt x="10648" y="27803"/>
                    <a:pt x="12201" y="27803"/>
                  </a:cubicBezTo>
                  <a:cubicBezTo>
                    <a:pt x="13458" y="27803"/>
                    <a:pt x="15639" y="27766"/>
                    <a:pt x="17413" y="27655"/>
                  </a:cubicBezTo>
                  <a:cubicBezTo>
                    <a:pt x="18375" y="27581"/>
                    <a:pt x="19336" y="27581"/>
                    <a:pt x="20260" y="27581"/>
                  </a:cubicBezTo>
                  <a:cubicBezTo>
                    <a:pt x="21554" y="27581"/>
                    <a:pt x="22922" y="27211"/>
                    <a:pt x="24179" y="27100"/>
                  </a:cubicBezTo>
                  <a:cubicBezTo>
                    <a:pt x="24660" y="27063"/>
                    <a:pt x="25177" y="27174"/>
                    <a:pt x="25584" y="27100"/>
                  </a:cubicBezTo>
                  <a:cubicBezTo>
                    <a:pt x="26028" y="26915"/>
                    <a:pt x="26471" y="26656"/>
                    <a:pt x="26767" y="26287"/>
                  </a:cubicBezTo>
                  <a:cubicBezTo>
                    <a:pt x="27063" y="25695"/>
                    <a:pt x="27285" y="25067"/>
                    <a:pt x="27359" y="24438"/>
                  </a:cubicBezTo>
                  <a:cubicBezTo>
                    <a:pt x="27469" y="23699"/>
                    <a:pt x="27543" y="22922"/>
                    <a:pt x="27543" y="22183"/>
                  </a:cubicBezTo>
                  <a:cubicBezTo>
                    <a:pt x="27543" y="20519"/>
                    <a:pt x="27691" y="19004"/>
                    <a:pt x="27691" y="17451"/>
                  </a:cubicBezTo>
                  <a:cubicBezTo>
                    <a:pt x="27691" y="15676"/>
                    <a:pt x="27876" y="14863"/>
                    <a:pt x="27876" y="13088"/>
                  </a:cubicBezTo>
                  <a:cubicBezTo>
                    <a:pt x="27876" y="11462"/>
                    <a:pt x="27950" y="9687"/>
                    <a:pt x="27543" y="8578"/>
                  </a:cubicBezTo>
                  <a:cubicBezTo>
                    <a:pt x="27248" y="7875"/>
                    <a:pt x="26767" y="7321"/>
                    <a:pt x="26138" y="6877"/>
                  </a:cubicBezTo>
                  <a:cubicBezTo>
                    <a:pt x="25251" y="6397"/>
                    <a:pt x="24068" y="6360"/>
                    <a:pt x="22848" y="6286"/>
                  </a:cubicBezTo>
                  <a:cubicBezTo>
                    <a:pt x="21887" y="6212"/>
                    <a:pt x="20889" y="6212"/>
                    <a:pt x="19927" y="6286"/>
                  </a:cubicBezTo>
                  <a:cubicBezTo>
                    <a:pt x="19151" y="6360"/>
                    <a:pt x="18375" y="6397"/>
                    <a:pt x="17598" y="63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1"/>
            <p:cNvSpPr/>
            <p:nvPr/>
          </p:nvSpPr>
          <p:spPr>
            <a:xfrm>
              <a:off x="1979925" y="3122750"/>
              <a:ext cx="136825" cy="48100"/>
            </a:xfrm>
            <a:custGeom>
              <a:avLst/>
              <a:gdLst/>
              <a:ahLst/>
              <a:cxnLst/>
              <a:rect l="l" t="t" r="r" b="b"/>
              <a:pathLst>
                <a:path w="5473" h="1924" extrusionOk="0">
                  <a:moveTo>
                    <a:pt x="5251" y="1923"/>
                  </a:moveTo>
                  <a:cubicBezTo>
                    <a:pt x="4844" y="1849"/>
                    <a:pt x="4918" y="1332"/>
                    <a:pt x="4696" y="1073"/>
                  </a:cubicBezTo>
                  <a:cubicBezTo>
                    <a:pt x="4474" y="814"/>
                    <a:pt x="4290" y="777"/>
                    <a:pt x="4105" y="555"/>
                  </a:cubicBezTo>
                  <a:cubicBezTo>
                    <a:pt x="3144" y="259"/>
                    <a:pt x="1739" y="555"/>
                    <a:pt x="740" y="629"/>
                  </a:cubicBezTo>
                  <a:cubicBezTo>
                    <a:pt x="482" y="629"/>
                    <a:pt x="112" y="703"/>
                    <a:pt x="1" y="444"/>
                  </a:cubicBezTo>
                  <a:cubicBezTo>
                    <a:pt x="38" y="112"/>
                    <a:pt x="408" y="222"/>
                    <a:pt x="703" y="185"/>
                  </a:cubicBezTo>
                  <a:cubicBezTo>
                    <a:pt x="1591" y="38"/>
                    <a:pt x="2552" y="1"/>
                    <a:pt x="3476" y="1"/>
                  </a:cubicBezTo>
                  <a:cubicBezTo>
                    <a:pt x="4253" y="75"/>
                    <a:pt x="4955" y="555"/>
                    <a:pt x="5325" y="1295"/>
                  </a:cubicBezTo>
                  <a:cubicBezTo>
                    <a:pt x="5288" y="1553"/>
                    <a:pt x="5473" y="1812"/>
                    <a:pt x="5251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1"/>
            <p:cNvSpPr/>
            <p:nvPr/>
          </p:nvSpPr>
          <p:spPr>
            <a:xfrm>
              <a:off x="1937425" y="3129225"/>
              <a:ext cx="19425" cy="14800"/>
            </a:xfrm>
            <a:custGeom>
              <a:avLst/>
              <a:gdLst/>
              <a:ahLst/>
              <a:cxnLst/>
              <a:rect l="l" t="t" r="r" b="b"/>
              <a:pathLst>
                <a:path w="777" h="592" extrusionOk="0">
                  <a:moveTo>
                    <a:pt x="555" y="74"/>
                  </a:moveTo>
                  <a:cubicBezTo>
                    <a:pt x="777" y="444"/>
                    <a:pt x="0" y="592"/>
                    <a:pt x="148" y="111"/>
                  </a:cubicBezTo>
                  <a:cubicBezTo>
                    <a:pt x="259" y="0"/>
                    <a:pt x="407" y="0"/>
                    <a:pt x="55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1"/>
            <p:cNvSpPr/>
            <p:nvPr/>
          </p:nvSpPr>
          <p:spPr>
            <a:xfrm>
              <a:off x="1857925" y="3134775"/>
              <a:ext cx="73050" cy="67500"/>
            </a:xfrm>
            <a:custGeom>
              <a:avLst/>
              <a:gdLst/>
              <a:ahLst/>
              <a:cxnLst/>
              <a:rect l="l" t="t" r="r" b="b"/>
              <a:pathLst>
                <a:path w="2922" h="2700" extrusionOk="0">
                  <a:moveTo>
                    <a:pt x="2663" y="37"/>
                  </a:moveTo>
                  <a:cubicBezTo>
                    <a:pt x="2811" y="37"/>
                    <a:pt x="2885" y="37"/>
                    <a:pt x="2885" y="185"/>
                  </a:cubicBezTo>
                  <a:cubicBezTo>
                    <a:pt x="2922" y="407"/>
                    <a:pt x="2441" y="481"/>
                    <a:pt x="2256" y="555"/>
                  </a:cubicBezTo>
                  <a:cubicBezTo>
                    <a:pt x="1628" y="814"/>
                    <a:pt x="629" y="1331"/>
                    <a:pt x="518" y="1886"/>
                  </a:cubicBezTo>
                  <a:cubicBezTo>
                    <a:pt x="481" y="2034"/>
                    <a:pt x="629" y="2662"/>
                    <a:pt x="297" y="2699"/>
                  </a:cubicBezTo>
                  <a:cubicBezTo>
                    <a:pt x="1" y="2699"/>
                    <a:pt x="38" y="2218"/>
                    <a:pt x="75" y="1886"/>
                  </a:cubicBezTo>
                  <a:cubicBezTo>
                    <a:pt x="223" y="1442"/>
                    <a:pt x="518" y="1072"/>
                    <a:pt x="925" y="814"/>
                  </a:cubicBezTo>
                  <a:cubicBezTo>
                    <a:pt x="1221" y="592"/>
                    <a:pt x="2219" y="0"/>
                    <a:pt x="266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1"/>
            <p:cNvSpPr/>
            <p:nvPr/>
          </p:nvSpPr>
          <p:spPr>
            <a:xfrm>
              <a:off x="1876425" y="3146775"/>
              <a:ext cx="208900" cy="92450"/>
            </a:xfrm>
            <a:custGeom>
              <a:avLst/>
              <a:gdLst/>
              <a:ahLst/>
              <a:cxnLst/>
              <a:rect l="l" t="t" r="r" b="b"/>
              <a:pathLst>
                <a:path w="8356" h="3698" extrusionOk="0">
                  <a:moveTo>
                    <a:pt x="5953" y="149"/>
                  </a:moveTo>
                  <a:cubicBezTo>
                    <a:pt x="6322" y="112"/>
                    <a:pt x="7247" y="1"/>
                    <a:pt x="7653" y="297"/>
                  </a:cubicBezTo>
                  <a:cubicBezTo>
                    <a:pt x="8171" y="814"/>
                    <a:pt x="8356" y="1554"/>
                    <a:pt x="8208" y="2256"/>
                  </a:cubicBezTo>
                  <a:cubicBezTo>
                    <a:pt x="8060" y="2700"/>
                    <a:pt x="7431" y="2922"/>
                    <a:pt x="6766" y="3032"/>
                  </a:cubicBezTo>
                  <a:cubicBezTo>
                    <a:pt x="6137" y="3143"/>
                    <a:pt x="5583" y="3291"/>
                    <a:pt x="4917" y="3365"/>
                  </a:cubicBezTo>
                  <a:cubicBezTo>
                    <a:pt x="4437" y="3402"/>
                    <a:pt x="3882" y="3328"/>
                    <a:pt x="3328" y="3365"/>
                  </a:cubicBezTo>
                  <a:cubicBezTo>
                    <a:pt x="2958" y="3402"/>
                    <a:pt x="2551" y="3476"/>
                    <a:pt x="2182" y="3550"/>
                  </a:cubicBezTo>
                  <a:cubicBezTo>
                    <a:pt x="1812" y="3661"/>
                    <a:pt x="1405" y="3698"/>
                    <a:pt x="1035" y="3661"/>
                  </a:cubicBezTo>
                  <a:cubicBezTo>
                    <a:pt x="740" y="3587"/>
                    <a:pt x="407" y="3069"/>
                    <a:pt x="370" y="2922"/>
                  </a:cubicBezTo>
                  <a:cubicBezTo>
                    <a:pt x="0" y="1701"/>
                    <a:pt x="666" y="1110"/>
                    <a:pt x="1442" y="777"/>
                  </a:cubicBezTo>
                  <a:cubicBezTo>
                    <a:pt x="2625" y="297"/>
                    <a:pt x="4511" y="260"/>
                    <a:pt x="5953" y="149"/>
                  </a:cubicBezTo>
                  <a:close/>
                  <a:moveTo>
                    <a:pt x="7099" y="925"/>
                  </a:moveTo>
                  <a:cubicBezTo>
                    <a:pt x="5065" y="888"/>
                    <a:pt x="2440" y="925"/>
                    <a:pt x="1109" y="1849"/>
                  </a:cubicBezTo>
                  <a:cubicBezTo>
                    <a:pt x="1035" y="2182"/>
                    <a:pt x="1035" y="2552"/>
                    <a:pt x="1183" y="2885"/>
                  </a:cubicBezTo>
                  <a:cubicBezTo>
                    <a:pt x="1923" y="2885"/>
                    <a:pt x="2699" y="2626"/>
                    <a:pt x="3586" y="2589"/>
                  </a:cubicBezTo>
                  <a:cubicBezTo>
                    <a:pt x="4030" y="2552"/>
                    <a:pt x="4511" y="2589"/>
                    <a:pt x="4954" y="2589"/>
                  </a:cubicBezTo>
                  <a:cubicBezTo>
                    <a:pt x="5435" y="2552"/>
                    <a:pt x="5879" y="2404"/>
                    <a:pt x="6322" y="2330"/>
                  </a:cubicBezTo>
                  <a:cubicBezTo>
                    <a:pt x="6729" y="2330"/>
                    <a:pt x="7173" y="2182"/>
                    <a:pt x="7468" y="1923"/>
                  </a:cubicBezTo>
                  <a:cubicBezTo>
                    <a:pt x="7505" y="1554"/>
                    <a:pt x="7394" y="1184"/>
                    <a:pt x="7099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1"/>
            <p:cNvSpPr/>
            <p:nvPr/>
          </p:nvSpPr>
          <p:spPr>
            <a:xfrm>
              <a:off x="2107475" y="3180050"/>
              <a:ext cx="13900" cy="17600"/>
            </a:xfrm>
            <a:custGeom>
              <a:avLst/>
              <a:gdLst/>
              <a:ahLst/>
              <a:cxnLst/>
              <a:rect l="l" t="t" r="r" b="b"/>
              <a:pathLst>
                <a:path w="556" h="704" extrusionOk="0">
                  <a:moveTo>
                    <a:pt x="445" y="112"/>
                  </a:moveTo>
                  <a:cubicBezTo>
                    <a:pt x="556" y="260"/>
                    <a:pt x="556" y="666"/>
                    <a:pt x="297" y="703"/>
                  </a:cubicBezTo>
                  <a:cubicBezTo>
                    <a:pt x="1" y="703"/>
                    <a:pt x="1" y="1"/>
                    <a:pt x="44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1"/>
            <p:cNvSpPr/>
            <p:nvPr/>
          </p:nvSpPr>
          <p:spPr>
            <a:xfrm>
              <a:off x="2062200" y="3270625"/>
              <a:ext cx="212600" cy="24075"/>
            </a:xfrm>
            <a:custGeom>
              <a:avLst/>
              <a:gdLst/>
              <a:ahLst/>
              <a:cxnLst/>
              <a:rect l="l" t="t" r="r" b="b"/>
              <a:pathLst>
                <a:path w="8504" h="963" extrusionOk="0">
                  <a:moveTo>
                    <a:pt x="8504" y="223"/>
                  </a:moveTo>
                  <a:cubicBezTo>
                    <a:pt x="8467" y="629"/>
                    <a:pt x="7801" y="482"/>
                    <a:pt x="7505" y="482"/>
                  </a:cubicBezTo>
                  <a:cubicBezTo>
                    <a:pt x="6027" y="555"/>
                    <a:pt x="4067" y="519"/>
                    <a:pt x="2625" y="592"/>
                  </a:cubicBezTo>
                  <a:cubicBezTo>
                    <a:pt x="2293" y="592"/>
                    <a:pt x="1849" y="666"/>
                    <a:pt x="1220" y="703"/>
                  </a:cubicBezTo>
                  <a:cubicBezTo>
                    <a:pt x="888" y="740"/>
                    <a:pt x="111" y="962"/>
                    <a:pt x="74" y="703"/>
                  </a:cubicBezTo>
                  <a:cubicBezTo>
                    <a:pt x="0" y="445"/>
                    <a:pt x="407" y="408"/>
                    <a:pt x="666" y="371"/>
                  </a:cubicBezTo>
                  <a:cubicBezTo>
                    <a:pt x="1405" y="297"/>
                    <a:pt x="2514" y="186"/>
                    <a:pt x="3291" y="186"/>
                  </a:cubicBezTo>
                  <a:cubicBezTo>
                    <a:pt x="4807" y="112"/>
                    <a:pt x="6211" y="186"/>
                    <a:pt x="7395" y="75"/>
                  </a:cubicBezTo>
                  <a:cubicBezTo>
                    <a:pt x="7727" y="38"/>
                    <a:pt x="8393" y="1"/>
                    <a:pt x="850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1"/>
            <p:cNvSpPr/>
            <p:nvPr/>
          </p:nvSpPr>
          <p:spPr>
            <a:xfrm>
              <a:off x="2003975" y="3279875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518" y="222"/>
                  </a:moveTo>
                  <a:cubicBezTo>
                    <a:pt x="555" y="444"/>
                    <a:pt x="444" y="555"/>
                    <a:pt x="222" y="518"/>
                  </a:cubicBezTo>
                  <a:cubicBezTo>
                    <a:pt x="0" y="333"/>
                    <a:pt x="296" y="1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1"/>
            <p:cNvSpPr/>
            <p:nvPr/>
          </p:nvSpPr>
          <p:spPr>
            <a:xfrm>
              <a:off x="1826500" y="3281725"/>
              <a:ext cx="166400" cy="29600"/>
            </a:xfrm>
            <a:custGeom>
              <a:avLst/>
              <a:gdLst/>
              <a:ahLst/>
              <a:cxnLst/>
              <a:rect l="l" t="t" r="r" b="b"/>
              <a:pathLst>
                <a:path w="6656" h="1184" extrusionOk="0">
                  <a:moveTo>
                    <a:pt x="6656" y="333"/>
                  </a:moveTo>
                  <a:cubicBezTo>
                    <a:pt x="6545" y="592"/>
                    <a:pt x="6064" y="592"/>
                    <a:pt x="5805" y="592"/>
                  </a:cubicBezTo>
                  <a:cubicBezTo>
                    <a:pt x="5362" y="629"/>
                    <a:pt x="4807" y="555"/>
                    <a:pt x="4289" y="592"/>
                  </a:cubicBezTo>
                  <a:cubicBezTo>
                    <a:pt x="3106" y="666"/>
                    <a:pt x="1960" y="888"/>
                    <a:pt x="814" y="999"/>
                  </a:cubicBezTo>
                  <a:cubicBezTo>
                    <a:pt x="555" y="1036"/>
                    <a:pt x="112" y="1184"/>
                    <a:pt x="1" y="814"/>
                  </a:cubicBezTo>
                  <a:cubicBezTo>
                    <a:pt x="223" y="518"/>
                    <a:pt x="666" y="629"/>
                    <a:pt x="999" y="592"/>
                  </a:cubicBezTo>
                  <a:cubicBezTo>
                    <a:pt x="2071" y="481"/>
                    <a:pt x="3180" y="259"/>
                    <a:pt x="4326" y="185"/>
                  </a:cubicBezTo>
                  <a:cubicBezTo>
                    <a:pt x="4807" y="148"/>
                    <a:pt x="5362" y="222"/>
                    <a:pt x="5842" y="185"/>
                  </a:cubicBezTo>
                  <a:cubicBezTo>
                    <a:pt x="6064" y="185"/>
                    <a:pt x="6582" y="1"/>
                    <a:pt x="6656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1"/>
            <p:cNvSpPr/>
            <p:nvPr/>
          </p:nvSpPr>
          <p:spPr>
            <a:xfrm>
              <a:off x="1784000" y="3297450"/>
              <a:ext cx="13875" cy="12950"/>
            </a:xfrm>
            <a:custGeom>
              <a:avLst/>
              <a:gdLst/>
              <a:ahLst/>
              <a:cxnLst/>
              <a:rect l="l" t="t" r="r" b="b"/>
              <a:pathLst>
                <a:path w="555" h="518" extrusionOk="0">
                  <a:moveTo>
                    <a:pt x="555" y="222"/>
                  </a:moveTo>
                  <a:cubicBezTo>
                    <a:pt x="555" y="333"/>
                    <a:pt x="518" y="444"/>
                    <a:pt x="444" y="518"/>
                  </a:cubicBezTo>
                  <a:lnTo>
                    <a:pt x="296" y="518"/>
                  </a:lnTo>
                  <a:cubicBezTo>
                    <a:pt x="0" y="370"/>
                    <a:pt x="296" y="0"/>
                    <a:pt x="555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1"/>
            <p:cNvSpPr/>
            <p:nvPr/>
          </p:nvSpPr>
          <p:spPr>
            <a:xfrm>
              <a:off x="1708200" y="3303900"/>
              <a:ext cx="64725" cy="79525"/>
            </a:xfrm>
            <a:custGeom>
              <a:avLst/>
              <a:gdLst/>
              <a:ahLst/>
              <a:cxnLst/>
              <a:rect l="l" t="t" r="r" b="b"/>
              <a:pathLst>
                <a:path w="2589" h="3181" extrusionOk="0">
                  <a:moveTo>
                    <a:pt x="2293" y="1"/>
                  </a:moveTo>
                  <a:cubicBezTo>
                    <a:pt x="2515" y="1"/>
                    <a:pt x="2552" y="1"/>
                    <a:pt x="2552" y="149"/>
                  </a:cubicBezTo>
                  <a:cubicBezTo>
                    <a:pt x="2589" y="481"/>
                    <a:pt x="1590" y="666"/>
                    <a:pt x="1405" y="777"/>
                  </a:cubicBezTo>
                  <a:cubicBezTo>
                    <a:pt x="999" y="999"/>
                    <a:pt x="703" y="1332"/>
                    <a:pt x="518" y="1738"/>
                  </a:cubicBezTo>
                  <a:cubicBezTo>
                    <a:pt x="444" y="2108"/>
                    <a:pt x="740" y="3106"/>
                    <a:pt x="333" y="3143"/>
                  </a:cubicBezTo>
                  <a:cubicBezTo>
                    <a:pt x="75" y="3180"/>
                    <a:pt x="1" y="1997"/>
                    <a:pt x="148" y="1554"/>
                  </a:cubicBezTo>
                  <a:cubicBezTo>
                    <a:pt x="259" y="1295"/>
                    <a:pt x="444" y="1073"/>
                    <a:pt x="629" y="888"/>
                  </a:cubicBezTo>
                  <a:cubicBezTo>
                    <a:pt x="962" y="481"/>
                    <a:pt x="1701" y="260"/>
                    <a:pt x="2219" y="38"/>
                  </a:cubicBezTo>
                  <a:cubicBezTo>
                    <a:pt x="2256" y="38"/>
                    <a:pt x="2256" y="1"/>
                    <a:pt x="2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1"/>
            <p:cNvSpPr/>
            <p:nvPr/>
          </p:nvSpPr>
          <p:spPr>
            <a:xfrm>
              <a:off x="2242425" y="3334400"/>
              <a:ext cx="31450" cy="37925"/>
            </a:xfrm>
            <a:custGeom>
              <a:avLst/>
              <a:gdLst/>
              <a:ahLst/>
              <a:cxnLst/>
              <a:rect l="l" t="t" r="r" b="b"/>
              <a:pathLst>
                <a:path w="1258" h="1517" extrusionOk="0">
                  <a:moveTo>
                    <a:pt x="1258" y="186"/>
                  </a:moveTo>
                  <a:cubicBezTo>
                    <a:pt x="1073" y="740"/>
                    <a:pt x="666" y="1221"/>
                    <a:pt x="186" y="1517"/>
                  </a:cubicBezTo>
                  <a:cubicBezTo>
                    <a:pt x="149" y="1480"/>
                    <a:pt x="75" y="1443"/>
                    <a:pt x="1" y="1406"/>
                  </a:cubicBezTo>
                  <a:cubicBezTo>
                    <a:pt x="259" y="851"/>
                    <a:pt x="703" y="555"/>
                    <a:pt x="925" y="38"/>
                  </a:cubicBezTo>
                  <a:cubicBezTo>
                    <a:pt x="1147" y="1"/>
                    <a:pt x="1184" y="112"/>
                    <a:pt x="1258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1"/>
            <p:cNvSpPr/>
            <p:nvPr/>
          </p:nvSpPr>
          <p:spPr>
            <a:xfrm>
              <a:off x="1822800" y="3343650"/>
              <a:ext cx="366975" cy="343850"/>
            </a:xfrm>
            <a:custGeom>
              <a:avLst/>
              <a:gdLst/>
              <a:ahLst/>
              <a:cxnLst/>
              <a:rect l="l" t="t" r="r" b="b"/>
              <a:pathLst>
                <a:path w="14679" h="13754" extrusionOk="0">
                  <a:moveTo>
                    <a:pt x="6249" y="75"/>
                  </a:moveTo>
                  <a:cubicBezTo>
                    <a:pt x="7395" y="1"/>
                    <a:pt x="8504" y="148"/>
                    <a:pt x="9576" y="518"/>
                  </a:cubicBezTo>
                  <a:cubicBezTo>
                    <a:pt x="11203" y="1036"/>
                    <a:pt x="12312" y="1405"/>
                    <a:pt x="13200" y="2589"/>
                  </a:cubicBezTo>
                  <a:cubicBezTo>
                    <a:pt x="13606" y="3180"/>
                    <a:pt x="13976" y="3846"/>
                    <a:pt x="14235" y="4548"/>
                  </a:cubicBezTo>
                  <a:cubicBezTo>
                    <a:pt x="14420" y="5213"/>
                    <a:pt x="14530" y="5916"/>
                    <a:pt x="14567" y="6618"/>
                  </a:cubicBezTo>
                  <a:cubicBezTo>
                    <a:pt x="14678" y="8245"/>
                    <a:pt x="14198" y="9872"/>
                    <a:pt x="13200" y="11166"/>
                  </a:cubicBezTo>
                  <a:cubicBezTo>
                    <a:pt x="12645" y="11905"/>
                    <a:pt x="11906" y="12497"/>
                    <a:pt x="11055" y="12866"/>
                  </a:cubicBezTo>
                  <a:cubicBezTo>
                    <a:pt x="10427" y="13199"/>
                    <a:pt x="9724" y="13421"/>
                    <a:pt x="9022" y="13532"/>
                  </a:cubicBezTo>
                  <a:cubicBezTo>
                    <a:pt x="7136" y="13754"/>
                    <a:pt x="5214" y="13384"/>
                    <a:pt x="3513" y="12534"/>
                  </a:cubicBezTo>
                  <a:cubicBezTo>
                    <a:pt x="3070" y="12238"/>
                    <a:pt x="2626" y="11905"/>
                    <a:pt x="2256" y="11498"/>
                  </a:cubicBezTo>
                  <a:cubicBezTo>
                    <a:pt x="1443" y="10944"/>
                    <a:pt x="851" y="10094"/>
                    <a:pt x="556" y="9169"/>
                  </a:cubicBezTo>
                  <a:cubicBezTo>
                    <a:pt x="149" y="8023"/>
                    <a:pt x="1" y="6803"/>
                    <a:pt x="112" y="5583"/>
                  </a:cubicBezTo>
                  <a:cubicBezTo>
                    <a:pt x="186" y="3587"/>
                    <a:pt x="1332" y="1812"/>
                    <a:pt x="3107" y="888"/>
                  </a:cubicBezTo>
                  <a:cubicBezTo>
                    <a:pt x="4068" y="407"/>
                    <a:pt x="5140" y="112"/>
                    <a:pt x="6249" y="75"/>
                  </a:cubicBezTo>
                  <a:close/>
                  <a:moveTo>
                    <a:pt x="2626" y="2219"/>
                  </a:moveTo>
                  <a:cubicBezTo>
                    <a:pt x="2108" y="2589"/>
                    <a:pt x="1702" y="3069"/>
                    <a:pt x="1332" y="3587"/>
                  </a:cubicBezTo>
                  <a:cubicBezTo>
                    <a:pt x="851" y="4881"/>
                    <a:pt x="666" y="6249"/>
                    <a:pt x="888" y="7617"/>
                  </a:cubicBezTo>
                  <a:cubicBezTo>
                    <a:pt x="1036" y="8430"/>
                    <a:pt x="1332" y="9206"/>
                    <a:pt x="1739" y="9909"/>
                  </a:cubicBezTo>
                  <a:cubicBezTo>
                    <a:pt x="2034" y="10278"/>
                    <a:pt x="2330" y="10611"/>
                    <a:pt x="2737" y="10907"/>
                  </a:cubicBezTo>
                  <a:cubicBezTo>
                    <a:pt x="3033" y="11240"/>
                    <a:pt x="3402" y="11535"/>
                    <a:pt x="3772" y="11831"/>
                  </a:cubicBezTo>
                  <a:cubicBezTo>
                    <a:pt x="5805" y="13051"/>
                    <a:pt x="9133" y="13162"/>
                    <a:pt x="11166" y="11979"/>
                  </a:cubicBezTo>
                  <a:cubicBezTo>
                    <a:pt x="11314" y="11868"/>
                    <a:pt x="11499" y="11720"/>
                    <a:pt x="11647" y="11609"/>
                  </a:cubicBezTo>
                  <a:cubicBezTo>
                    <a:pt x="13126" y="10463"/>
                    <a:pt x="13902" y="8689"/>
                    <a:pt x="13754" y="6840"/>
                  </a:cubicBezTo>
                  <a:cubicBezTo>
                    <a:pt x="13754" y="6138"/>
                    <a:pt x="13643" y="5472"/>
                    <a:pt x="13495" y="4807"/>
                  </a:cubicBezTo>
                  <a:cubicBezTo>
                    <a:pt x="13384" y="4474"/>
                    <a:pt x="13200" y="4178"/>
                    <a:pt x="13052" y="3919"/>
                  </a:cubicBezTo>
                  <a:cubicBezTo>
                    <a:pt x="12756" y="3365"/>
                    <a:pt x="12386" y="2884"/>
                    <a:pt x="11943" y="2515"/>
                  </a:cubicBezTo>
                  <a:cubicBezTo>
                    <a:pt x="11795" y="2293"/>
                    <a:pt x="11573" y="2108"/>
                    <a:pt x="11351" y="1960"/>
                  </a:cubicBezTo>
                  <a:cubicBezTo>
                    <a:pt x="10981" y="1812"/>
                    <a:pt x="10575" y="1664"/>
                    <a:pt x="10205" y="1590"/>
                  </a:cubicBezTo>
                  <a:cubicBezTo>
                    <a:pt x="9133" y="1184"/>
                    <a:pt x="7580" y="740"/>
                    <a:pt x="6397" y="814"/>
                  </a:cubicBezTo>
                  <a:cubicBezTo>
                    <a:pt x="4696" y="962"/>
                    <a:pt x="3587" y="1332"/>
                    <a:pt x="2626" y="2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1"/>
            <p:cNvSpPr/>
            <p:nvPr/>
          </p:nvSpPr>
          <p:spPr>
            <a:xfrm>
              <a:off x="2221175" y="3348275"/>
              <a:ext cx="76725" cy="80425"/>
            </a:xfrm>
            <a:custGeom>
              <a:avLst/>
              <a:gdLst/>
              <a:ahLst/>
              <a:cxnLst/>
              <a:rect l="l" t="t" r="r" b="b"/>
              <a:pathLst>
                <a:path w="3069" h="3217" extrusionOk="0">
                  <a:moveTo>
                    <a:pt x="2995" y="74"/>
                  </a:moveTo>
                  <a:cubicBezTo>
                    <a:pt x="3069" y="481"/>
                    <a:pt x="2699" y="777"/>
                    <a:pt x="2477" y="1036"/>
                  </a:cubicBezTo>
                  <a:cubicBezTo>
                    <a:pt x="2219" y="1294"/>
                    <a:pt x="1997" y="1590"/>
                    <a:pt x="1775" y="1886"/>
                  </a:cubicBezTo>
                  <a:cubicBezTo>
                    <a:pt x="1516" y="2034"/>
                    <a:pt x="1220" y="2330"/>
                    <a:pt x="925" y="2588"/>
                  </a:cubicBezTo>
                  <a:cubicBezTo>
                    <a:pt x="629" y="2847"/>
                    <a:pt x="296" y="3217"/>
                    <a:pt x="0" y="2884"/>
                  </a:cubicBezTo>
                  <a:cubicBezTo>
                    <a:pt x="407" y="2367"/>
                    <a:pt x="962" y="2108"/>
                    <a:pt x="1479" y="1627"/>
                  </a:cubicBezTo>
                  <a:cubicBezTo>
                    <a:pt x="1960" y="1110"/>
                    <a:pt x="2330" y="444"/>
                    <a:pt x="2810" y="37"/>
                  </a:cubicBezTo>
                  <a:cubicBezTo>
                    <a:pt x="2921" y="0"/>
                    <a:pt x="2921" y="74"/>
                    <a:pt x="299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1"/>
            <p:cNvSpPr/>
            <p:nvPr/>
          </p:nvSpPr>
          <p:spPr>
            <a:xfrm>
              <a:off x="2206375" y="3360300"/>
              <a:ext cx="118350" cy="118325"/>
            </a:xfrm>
            <a:custGeom>
              <a:avLst/>
              <a:gdLst/>
              <a:ahLst/>
              <a:cxnLst/>
              <a:rect l="l" t="t" r="r" b="b"/>
              <a:pathLst>
                <a:path w="4734" h="4733" extrusionOk="0">
                  <a:moveTo>
                    <a:pt x="4733" y="74"/>
                  </a:moveTo>
                  <a:cubicBezTo>
                    <a:pt x="4585" y="629"/>
                    <a:pt x="4068" y="998"/>
                    <a:pt x="3698" y="1442"/>
                  </a:cubicBezTo>
                  <a:cubicBezTo>
                    <a:pt x="2848" y="2514"/>
                    <a:pt x="1849" y="3475"/>
                    <a:pt x="740" y="4326"/>
                  </a:cubicBezTo>
                  <a:cubicBezTo>
                    <a:pt x="555" y="4437"/>
                    <a:pt x="260" y="4732"/>
                    <a:pt x="1" y="4511"/>
                  </a:cubicBezTo>
                  <a:cubicBezTo>
                    <a:pt x="1" y="4178"/>
                    <a:pt x="371" y="4104"/>
                    <a:pt x="555" y="3956"/>
                  </a:cubicBezTo>
                  <a:cubicBezTo>
                    <a:pt x="1184" y="3475"/>
                    <a:pt x="1775" y="2958"/>
                    <a:pt x="2330" y="2403"/>
                  </a:cubicBezTo>
                  <a:cubicBezTo>
                    <a:pt x="3106" y="1664"/>
                    <a:pt x="3661" y="629"/>
                    <a:pt x="4437" y="111"/>
                  </a:cubicBezTo>
                  <a:cubicBezTo>
                    <a:pt x="4511" y="0"/>
                    <a:pt x="4622" y="0"/>
                    <a:pt x="473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1"/>
            <p:cNvSpPr/>
            <p:nvPr/>
          </p:nvSpPr>
          <p:spPr>
            <a:xfrm>
              <a:off x="1802475" y="3378775"/>
              <a:ext cx="40700" cy="160850"/>
            </a:xfrm>
            <a:custGeom>
              <a:avLst/>
              <a:gdLst/>
              <a:ahLst/>
              <a:cxnLst/>
              <a:rect l="l" t="t" r="r" b="b"/>
              <a:pathLst>
                <a:path w="1628" h="6434" extrusionOk="0">
                  <a:moveTo>
                    <a:pt x="1627" y="111"/>
                  </a:moveTo>
                  <a:cubicBezTo>
                    <a:pt x="1553" y="481"/>
                    <a:pt x="1406" y="851"/>
                    <a:pt x="1221" y="1184"/>
                  </a:cubicBezTo>
                  <a:cubicBezTo>
                    <a:pt x="814" y="2404"/>
                    <a:pt x="555" y="3661"/>
                    <a:pt x="481" y="4955"/>
                  </a:cubicBezTo>
                  <a:cubicBezTo>
                    <a:pt x="444" y="5546"/>
                    <a:pt x="592" y="6027"/>
                    <a:pt x="555" y="6433"/>
                  </a:cubicBezTo>
                  <a:cubicBezTo>
                    <a:pt x="1" y="6396"/>
                    <a:pt x="1" y="5731"/>
                    <a:pt x="75" y="5065"/>
                  </a:cubicBezTo>
                  <a:cubicBezTo>
                    <a:pt x="185" y="3735"/>
                    <a:pt x="666" y="925"/>
                    <a:pt x="1332" y="111"/>
                  </a:cubicBezTo>
                  <a:cubicBezTo>
                    <a:pt x="1332" y="37"/>
                    <a:pt x="1627" y="0"/>
                    <a:pt x="162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1"/>
            <p:cNvSpPr/>
            <p:nvPr/>
          </p:nvSpPr>
          <p:spPr>
            <a:xfrm>
              <a:off x="1851475" y="3389875"/>
              <a:ext cx="64725" cy="138650"/>
            </a:xfrm>
            <a:custGeom>
              <a:avLst/>
              <a:gdLst/>
              <a:ahLst/>
              <a:cxnLst/>
              <a:rect l="l" t="t" r="r" b="b"/>
              <a:pathLst>
                <a:path w="2589" h="5546" extrusionOk="0">
                  <a:moveTo>
                    <a:pt x="2588" y="370"/>
                  </a:moveTo>
                  <a:cubicBezTo>
                    <a:pt x="2514" y="777"/>
                    <a:pt x="2366" y="629"/>
                    <a:pt x="2144" y="813"/>
                  </a:cubicBezTo>
                  <a:cubicBezTo>
                    <a:pt x="1738" y="1257"/>
                    <a:pt x="1405" y="1738"/>
                    <a:pt x="1146" y="2255"/>
                  </a:cubicBezTo>
                  <a:cubicBezTo>
                    <a:pt x="666" y="3032"/>
                    <a:pt x="444" y="3993"/>
                    <a:pt x="481" y="4917"/>
                  </a:cubicBezTo>
                  <a:cubicBezTo>
                    <a:pt x="481" y="5287"/>
                    <a:pt x="518" y="5546"/>
                    <a:pt x="259" y="5546"/>
                  </a:cubicBezTo>
                  <a:cubicBezTo>
                    <a:pt x="0" y="5509"/>
                    <a:pt x="37" y="4621"/>
                    <a:pt x="74" y="4104"/>
                  </a:cubicBezTo>
                  <a:cubicBezTo>
                    <a:pt x="222" y="3069"/>
                    <a:pt x="592" y="2107"/>
                    <a:pt x="1257" y="1257"/>
                  </a:cubicBezTo>
                  <a:cubicBezTo>
                    <a:pt x="1331" y="1146"/>
                    <a:pt x="1516" y="1035"/>
                    <a:pt x="1627" y="887"/>
                  </a:cubicBezTo>
                  <a:cubicBezTo>
                    <a:pt x="1849" y="629"/>
                    <a:pt x="2181" y="0"/>
                    <a:pt x="2588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1"/>
            <p:cNvSpPr/>
            <p:nvPr/>
          </p:nvSpPr>
          <p:spPr>
            <a:xfrm>
              <a:off x="1897675" y="3394475"/>
              <a:ext cx="211675" cy="226475"/>
            </a:xfrm>
            <a:custGeom>
              <a:avLst/>
              <a:gdLst/>
              <a:ahLst/>
              <a:cxnLst/>
              <a:rect l="l" t="t" r="r" b="b"/>
              <a:pathLst>
                <a:path w="8467" h="9059" extrusionOk="0">
                  <a:moveTo>
                    <a:pt x="5361" y="2811"/>
                  </a:moveTo>
                  <a:cubicBezTo>
                    <a:pt x="6101" y="2922"/>
                    <a:pt x="7247" y="2034"/>
                    <a:pt x="7801" y="2663"/>
                  </a:cubicBezTo>
                  <a:cubicBezTo>
                    <a:pt x="8023" y="2885"/>
                    <a:pt x="8060" y="3809"/>
                    <a:pt x="8134" y="4179"/>
                  </a:cubicBezTo>
                  <a:cubicBezTo>
                    <a:pt x="8245" y="4733"/>
                    <a:pt x="8467" y="5251"/>
                    <a:pt x="8282" y="5731"/>
                  </a:cubicBezTo>
                  <a:cubicBezTo>
                    <a:pt x="7727" y="6138"/>
                    <a:pt x="6729" y="6175"/>
                    <a:pt x="5990" y="6397"/>
                  </a:cubicBezTo>
                  <a:cubicBezTo>
                    <a:pt x="5990" y="7062"/>
                    <a:pt x="6914" y="7839"/>
                    <a:pt x="6507" y="8467"/>
                  </a:cubicBezTo>
                  <a:cubicBezTo>
                    <a:pt x="6323" y="8763"/>
                    <a:pt x="5546" y="8763"/>
                    <a:pt x="5103" y="8837"/>
                  </a:cubicBezTo>
                  <a:cubicBezTo>
                    <a:pt x="4622" y="8948"/>
                    <a:pt x="4104" y="9022"/>
                    <a:pt x="3624" y="9059"/>
                  </a:cubicBezTo>
                  <a:cubicBezTo>
                    <a:pt x="3069" y="8467"/>
                    <a:pt x="3106" y="7321"/>
                    <a:pt x="2810" y="6508"/>
                  </a:cubicBezTo>
                  <a:cubicBezTo>
                    <a:pt x="2182" y="6508"/>
                    <a:pt x="1442" y="7025"/>
                    <a:pt x="888" y="6804"/>
                  </a:cubicBezTo>
                  <a:cubicBezTo>
                    <a:pt x="407" y="6619"/>
                    <a:pt x="370" y="5547"/>
                    <a:pt x="185" y="4807"/>
                  </a:cubicBezTo>
                  <a:cubicBezTo>
                    <a:pt x="75" y="4511"/>
                    <a:pt x="1" y="4142"/>
                    <a:pt x="1" y="3809"/>
                  </a:cubicBezTo>
                  <a:cubicBezTo>
                    <a:pt x="444" y="3291"/>
                    <a:pt x="1442" y="3365"/>
                    <a:pt x="2034" y="3033"/>
                  </a:cubicBezTo>
                  <a:cubicBezTo>
                    <a:pt x="1923" y="2700"/>
                    <a:pt x="1812" y="2367"/>
                    <a:pt x="1738" y="2034"/>
                  </a:cubicBezTo>
                  <a:cubicBezTo>
                    <a:pt x="1627" y="1702"/>
                    <a:pt x="1590" y="1369"/>
                    <a:pt x="1590" y="999"/>
                  </a:cubicBezTo>
                  <a:cubicBezTo>
                    <a:pt x="1738" y="556"/>
                    <a:pt x="3513" y="408"/>
                    <a:pt x="4141" y="223"/>
                  </a:cubicBezTo>
                  <a:cubicBezTo>
                    <a:pt x="4770" y="1"/>
                    <a:pt x="4881" y="1036"/>
                    <a:pt x="4992" y="1480"/>
                  </a:cubicBezTo>
                  <a:cubicBezTo>
                    <a:pt x="5140" y="1923"/>
                    <a:pt x="5250" y="2293"/>
                    <a:pt x="5361" y="2811"/>
                  </a:cubicBezTo>
                  <a:close/>
                  <a:moveTo>
                    <a:pt x="4067" y="1036"/>
                  </a:moveTo>
                  <a:cubicBezTo>
                    <a:pt x="3550" y="1184"/>
                    <a:pt x="2921" y="1258"/>
                    <a:pt x="2404" y="1406"/>
                  </a:cubicBezTo>
                  <a:cubicBezTo>
                    <a:pt x="2367" y="2182"/>
                    <a:pt x="2995" y="2700"/>
                    <a:pt x="2884" y="3328"/>
                  </a:cubicBezTo>
                  <a:cubicBezTo>
                    <a:pt x="2773" y="3957"/>
                    <a:pt x="1332" y="3920"/>
                    <a:pt x="814" y="4179"/>
                  </a:cubicBezTo>
                  <a:cubicBezTo>
                    <a:pt x="999" y="4659"/>
                    <a:pt x="999" y="5288"/>
                    <a:pt x="1221" y="5694"/>
                  </a:cubicBezTo>
                  <a:cubicBezTo>
                    <a:pt x="1442" y="5214"/>
                    <a:pt x="1442" y="4548"/>
                    <a:pt x="1923" y="4327"/>
                  </a:cubicBezTo>
                  <a:cubicBezTo>
                    <a:pt x="2219" y="4511"/>
                    <a:pt x="1923" y="4881"/>
                    <a:pt x="1849" y="5140"/>
                  </a:cubicBezTo>
                  <a:cubicBezTo>
                    <a:pt x="1738" y="5362"/>
                    <a:pt x="1664" y="5805"/>
                    <a:pt x="1442" y="5953"/>
                  </a:cubicBezTo>
                  <a:cubicBezTo>
                    <a:pt x="1332" y="5990"/>
                    <a:pt x="1184" y="5842"/>
                    <a:pt x="1258" y="5990"/>
                  </a:cubicBezTo>
                  <a:cubicBezTo>
                    <a:pt x="1923" y="6101"/>
                    <a:pt x="2515" y="5621"/>
                    <a:pt x="3106" y="5694"/>
                  </a:cubicBezTo>
                  <a:cubicBezTo>
                    <a:pt x="3956" y="5805"/>
                    <a:pt x="3624" y="7691"/>
                    <a:pt x="4104" y="8282"/>
                  </a:cubicBezTo>
                  <a:cubicBezTo>
                    <a:pt x="4141" y="8208"/>
                    <a:pt x="4289" y="8208"/>
                    <a:pt x="4400" y="8208"/>
                  </a:cubicBezTo>
                  <a:cubicBezTo>
                    <a:pt x="4733" y="7617"/>
                    <a:pt x="4770" y="6804"/>
                    <a:pt x="5066" y="6212"/>
                  </a:cubicBezTo>
                  <a:cubicBezTo>
                    <a:pt x="5472" y="5399"/>
                    <a:pt x="6692" y="5621"/>
                    <a:pt x="7617" y="5251"/>
                  </a:cubicBezTo>
                  <a:cubicBezTo>
                    <a:pt x="7469" y="4585"/>
                    <a:pt x="7358" y="3883"/>
                    <a:pt x="7210" y="3254"/>
                  </a:cubicBezTo>
                  <a:cubicBezTo>
                    <a:pt x="6803" y="3328"/>
                    <a:pt x="6397" y="3402"/>
                    <a:pt x="5953" y="3476"/>
                  </a:cubicBezTo>
                  <a:cubicBezTo>
                    <a:pt x="5657" y="4622"/>
                    <a:pt x="5213" y="5768"/>
                    <a:pt x="4733" y="6878"/>
                  </a:cubicBezTo>
                  <a:cubicBezTo>
                    <a:pt x="4622" y="7173"/>
                    <a:pt x="4400" y="8393"/>
                    <a:pt x="4067" y="7802"/>
                  </a:cubicBezTo>
                  <a:cubicBezTo>
                    <a:pt x="4363" y="6212"/>
                    <a:pt x="5176" y="5140"/>
                    <a:pt x="5509" y="3587"/>
                  </a:cubicBezTo>
                  <a:cubicBezTo>
                    <a:pt x="5287" y="3587"/>
                    <a:pt x="5066" y="3550"/>
                    <a:pt x="4844" y="3550"/>
                  </a:cubicBezTo>
                  <a:cubicBezTo>
                    <a:pt x="4770" y="3920"/>
                    <a:pt x="4585" y="4327"/>
                    <a:pt x="4474" y="4733"/>
                  </a:cubicBezTo>
                  <a:cubicBezTo>
                    <a:pt x="4326" y="5140"/>
                    <a:pt x="4363" y="5658"/>
                    <a:pt x="3956" y="5805"/>
                  </a:cubicBezTo>
                  <a:cubicBezTo>
                    <a:pt x="3661" y="5658"/>
                    <a:pt x="3883" y="5436"/>
                    <a:pt x="3956" y="5214"/>
                  </a:cubicBezTo>
                  <a:cubicBezTo>
                    <a:pt x="4104" y="4474"/>
                    <a:pt x="4326" y="3735"/>
                    <a:pt x="4659" y="3033"/>
                  </a:cubicBezTo>
                  <a:cubicBezTo>
                    <a:pt x="4622" y="2700"/>
                    <a:pt x="4511" y="2367"/>
                    <a:pt x="4400" y="2034"/>
                  </a:cubicBezTo>
                  <a:cubicBezTo>
                    <a:pt x="4178" y="2959"/>
                    <a:pt x="3919" y="3994"/>
                    <a:pt x="3698" y="4844"/>
                  </a:cubicBezTo>
                  <a:cubicBezTo>
                    <a:pt x="3587" y="5103"/>
                    <a:pt x="3587" y="5547"/>
                    <a:pt x="3217" y="5584"/>
                  </a:cubicBezTo>
                  <a:cubicBezTo>
                    <a:pt x="2995" y="5325"/>
                    <a:pt x="3254" y="4992"/>
                    <a:pt x="3328" y="4659"/>
                  </a:cubicBezTo>
                  <a:cubicBezTo>
                    <a:pt x="3439" y="4364"/>
                    <a:pt x="3550" y="3994"/>
                    <a:pt x="3624" y="3661"/>
                  </a:cubicBezTo>
                  <a:cubicBezTo>
                    <a:pt x="3846" y="2922"/>
                    <a:pt x="3809" y="1923"/>
                    <a:pt x="4326" y="1628"/>
                  </a:cubicBezTo>
                  <a:cubicBezTo>
                    <a:pt x="4252" y="1443"/>
                    <a:pt x="4178" y="1221"/>
                    <a:pt x="4067" y="1036"/>
                  </a:cubicBezTo>
                  <a:close/>
                  <a:moveTo>
                    <a:pt x="4807" y="8135"/>
                  </a:moveTo>
                  <a:cubicBezTo>
                    <a:pt x="5103" y="8061"/>
                    <a:pt x="5435" y="7987"/>
                    <a:pt x="5731" y="7987"/>
                  </a:cubicBezTo>
                  <a:cubicBezTo>
                    <a:pt x="5620" y="7580"/>
                    <a:pt x="5472" y="7210"/>
                    <a:pt x="5287" y="6841"/>
                  </a:cubicBezTo>
                  <a:cubicBezTo>
                    <a:pt x="5140" y="7284"/>
                    <a:pt x="4992" y="7691"/>
                    <a:pt x="4807" y="8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31"/>
            <p:cNvSpPr/>
            <p:nvPr/>
          </p:nvSpPr>
          <p:spPr>
            <a:xfrm>
              <a:off x="2076975" y="3401875"/>
              <a:ext cx="82300" cy="138675"/>
            </a:xfrm>
            <a:custGeom>
              <a:avLst/>
              <a:gdLst/>
              <a:ahLst/>
              <a:cxnLst/>
              <a:rect l="l" t="t" r="r" b="b"/>
              <a:pathLst>
                <a:path w="3292" h="5547" extrusionOk="0">
                  <a:moveTo>
                    <a:pt x="2922" y="5546"/>
                  </a:moveTo>
                  <a:cubicBezTo>
                    <a:pt x="2663" y="5288"/>
                    <a:pt x="2848" y="4881"/>
                    <a:pt x="2811" y="4511"/>
                  </a:cubicBezTo>
                  <a:cubicBezTo>
                    <a:pt x="2811" y="3772"/>
                    <a:pt x="2589" y="3032"/>
                    <a:pt x="2219" y="2367"/>
                  </a:cubicBezTo>
                  <a:cubicBezTo>
                    <a:pt x="2034" y="1923"/>
                    <a:pt x="1849" y="1517"/>
                    <a:pt x="1591" y="1147"/>
                  </a:cubicBezTo>
                  <a:cubicBezTo>
                    <a:pt x="1184" y="703"/>
                    <a:pt x="555" y="629"/>
                    <a:pt x="1" y="333"/>
                  </a:cubicBezTo>
                  <a:cubicBezTo>
                    <a:pt x="1" y="75"/>
                    <a:pt x="112" y="1"/>
                    <a:pt x="408" y="75"/>
                  </a:cubicBezTo>
                  <a:cubicBezTo>
                    <a:pt x="999" y="223"/>
                    <a:pt x="1554" y="555"/>
                    <a:pt x="1997" y="1036"/>
                  </a:cubicBezTo>
                  <a:cubicBezTo>
                    <a:pt x="2737" y="2108"/>
                    <a:pt x="3143" y="3402"/>
                    <a:pt x="3180" y="4733"/>
                  </a:cubicBezTo>
                  <a:cubicBezTo>
                    <a:pt x="3180" y="4992"/>
                    <a:pt x="3291" y="5509"/>
                    <a:pt x="2922" y="55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31"/>
            <p:cNvSpPr/>
            <p:nvPr/>
          </p:nvSpPr>
          <p:spPr>
            <a:xfrm>
              <a:off x="2223950" y="3403725"/>
              <a:ext cx="102625" cy="91525"/>
            </a:xfrm>
            <a:custGeom>
              <a:avLst/>
              <a:gdLst/>
              <a:ahLst/>
              <a:cxnLst/>
              <a:rect l="l" t="t" r="r" b="b"/>
              <a:pathLst>
                <a:path w="4105" h="3661" extrusionOk="0">
                  <a:moveTo>
                    <a:pt x="4104" y="149"/>
                  </a:moveTo>
                  <a:cubicBezTo>
                    <a:pt x="3919" y="592"/>
                    <a:pt x="3476" y="814"/>
                    <a:pt x="3180" y="1073"/>
                  </a:cubicBezTo>
                  <a:cubicBezTo>
                    <a:pt x="2329" y="1775"/>
                    <a:pt x="1590" y="2552"/>
                    <a:pt x="666" y="3254"/>
                  </a:cubicBezTo>
                  <a:cubicBezTo>
                    <a:pt x="518" y="3365"/>
                    <a:pt x="333" y="3661"/>
                    <a:pt x="111" y="3513"/>
                  </a:cubicBezTo>
                  <a:cubicBezTo>
                    <a:pt x="0" y="3032"/>
                    <a:pt x="555" y="2847"/>
                    <a:pt x="888" y="2589"/>
                  </a:cubicBezTo>
                  <a:cubicBezTo>
                    <a:pt x="1849" y="1849"/>
                    <a:pt x="2810" y="777"/>
                    <a:pt x="3771" y="1"/>
                  </a:cubicBezTo>
                  <a:cubicBezTo>
                    <a:pt x="3919" y="1"/>
                    <a:pt x="4030" y="1"/>
                    <a:pt x="4104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31"/>
            <p:cNvSpPr/>
            <p:nvPr/>
          </p:nvSpPr>
          <p:spPr>
            <a:xfrm>
              <a:off x="1712825" y="3404650"/>
              <a:ext cx="17575" cy="15750"/>
            </a:xfrm>
            <a:custGeom>
              <a:avLst/>
              <a:gdLst/>
              <a:ahLst/>
              <a:cxnLst/>
              <a:rect l="l" t="t" r="r" b="b"/>
              <a:pathLst>
                <a:path w="703" h="630" extrusionOk="0">
                  <a:moveTo>
                    <a:pt x="370" y="592"/>
                  </a:moveTo>
                  <a:cubicBezTo>
                    <a:pt x="259" y="629"/>
                    <a:pt x="148" y="592"/>
                    <a:pt x="74" y="518"/>
                  </a:cubicBezTo>
                  <a:cubicBezTo>
                    <a:pt x="0" y="1"/>
                    <a:pt x="703" y="296"/>
                    <a:pt x="370" y="5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31"/>
            <p:cNvSpPr/>
            <p:nvPr/>
          </p:nvSpPr>
          <p:spPr>
            <a:xfrm>
              <a:off x="1784000" y="3413900"/>
              <a:ext cx="19425" cy="52700"/>
            </a:xfrm>
            <a:custGeom>
              <a:avLst/>
              <a:gdLst/>
              <a:ahLst/>
              <a:cxnLst/>
              <a:rect l="l" t="t" r="r" b="b"/>
              <a:pathLst>
                <a:path w="777" h="2108" extrusionOk="0">
                  <a:moveTo>
                    <a:pt x="740" y="111"/>
                  </a:moveTo>
                  <a:cubicBezTo>
                    <a:pt x="777" y="333"/>
                    <a:pt x="592" y="629"/>
                    <a:pt x="592" y="962"/>
                  </a:cubicBezTo>
                  <a:cubicBezTo>
                    <a:pt x="555" y="1331"/>
                    <a:pt x="666" y="1812"/>
                    <a:pt x="444" y="2071"/>
                  </a:cubicBezTo>
                  <a:cubicBezTo>
                    <a:pt x="370" y="2071"/>
                    <a:pt x="370" y="2108"/>
                    <a:pt x="296" y="2071"/>
                  </a:cubicBezTo>
                  <a:cubicBezTo>
                    <a:pt x="0" y="1738"/>
                    <a:pt x="185" y="148"/>
                    <a:pt x="518" y="37"/>
                  </a:cubicBezTo>
                  <a:cubicBezTo>
                    <a:pt x="629" y="0"/>
                    <a:pt x="629" y="74"/>
                    <a:pt x="74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31"/>
            <p:cNvSpPr/>
            <p:nvPr/>
          </p:nvSpPr>
          <p:spPr>
            <a:xfrm>
              <a:off x="2230425" y="3449950"/>
              <a:ext cx="85975" cy="79500"/>
            </a:xfrm>
            <a:custGeom>
              <a:avLst/>
              <a:gdLst/>
              <a:ahLst/>
              <a:cxnLst/>
              <a:rect l="l" t="t" r="r" b="b"/>
              <a:pathLst>
                <a:path w="3439" h="3180" extrusionOk="0">
                  <a:moveTo>
                    <a:pt x="3438" y="185"/>
                  </a:moveTo>
                  <a:cubicBezTo>
                    <a:pt x="3401" y="555"/>
                    <a:pt x="3032" y="777"/>
                    <a:pt x="2736" y="1035"/>
                  </a:cubicBezTo>
                  <a:cubicBezTo>
                    <a:pt x="2181" y="1516"/>
                    <a:pt x="1553" y="1960"/>
                    <a:pt x="998" y="2477"/>
                  </a:cubicBezTo>
                  <a:cubicBezTo>
                    <a:pt x="739" y="2736"/>
                    <a:pt x="407" y="3180"/>
                    <a:pt x="0" y="2995"/>
                  </a:cubicBezTo>
                  <a:cubicBezTo>
                    <a:pt x="74" y="2625"/>
                    <a:pt x="481" y="2440"/>
                    <a:pt x="739" y="2182"/>
                  </a:cubicBezTo>
                  <a:cubicBezTo>
                    <a:pt x="1405" y="1553"/>
                    <a:pt x="2403" y="740"/>
                    <a:pt x="3069" y="185"/>
                  </a:cubicBezTo>
                  <a:cubicBezTo>
                    <a:pt x="3143" y="111"/>
                    <a:pt x="3327" y="0"/>
                    <a:pt x="343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31"/>
            <p:cNvSpPr/>
            <p:nvPr/>
          </p:nvSpPr>
          <p:spPr>
            <a:xfrm>
              <a:off x="1723925" y="3457350"/>
              <a:ext cx="40675" cy="243100"/>
            </a:xfrm>
            <a:custGeom>
              <a:avLst/>
              <a:gdLst/>
              <a:ahLst/>
              <a:cxnLst/>
              <a:rect l="l" t="t" r="r" b="b"/>
              <a:pathLst>
                <a:path w="1627" h="9724" extrusionOk="0">
                  <a:moveTo>
                    <a:pt x="111" y="0"/>
                  </a:moveTo>
                  <a:lnTo>
                    <a:pt x="333" y="0"/>
                  </a:lnTo>
                  <a:cubicBezTo>
                    <a:pt x="518" y="1922"/>
                    <a:pt x="629" y="4215"/>
                    <a:pt x="887" y="6100"/>
                  </a:cubicBezTo>
                  <a:cubicBezTo>
                    <a:pt x="924" y="6729"/>
                    <a:pt x="1035" y="7394"/>
                    <a:pt x="1183" y="8023"/>
                  </a:cubicBezTo>
                  <a:cubicBezTo>
                    <a:pt x="1331" y="8577"/>
                    <a:pt x="1627" y="9169"/>
                    <a:pt x="1442" y="9723"/>
                  </a:cubicBezTo>
                  <a:cubicBezTo>
                    <a:pt x="1072" y="9686"/>
                    <a:pt x="1035" y="9132"/>
                    <a:pt x="961" y="8873"/>
                  </a:cubicBezTo>
                  <a:cubicBezTo>
                    <a:pt x="444" y="6285"/>
                    <a:pt x="148" y="3660"/>
                    <a:pt x="37" y="1035"/>
                  </a:cubicBezTo>
                  <a:cubicBezTo>
                    <a:pt x="0" y="739"/>
                    <a:pt x="0" y="444"/>
                    <a:pt x="37" y="148"/>
                  </a:cubicBezTo>
                  <a:cubicBezTo>
                    <a:pt x="37" y="74"/>
                    <a:pt x="74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1"/>
            <p:cNvSpPr/>
            <p:nvPr/>
          </p:nvSpPr>
          <p:spPr>
            <a:xfrm>
              <a:off x="2223950" y="3491525"/>
              <a:ext cx="100775" cy="79525"/>
            </a:xfrm>
            <a:custGeom>
              <a:avLst/>
              <a:gdLst/>
              <a:ahLst/>
              <a:cxnLst/>
              <a:rect l="l" t="t" r="r" b="b"/>
              <a:pathLst>
                <a:path w="4031" h="3181" extrusionOk="0">
                  <a:moveTo>
                    <a:pt x="4030" y="112"/>
                  </a:moveTo>
                  <a:cubicBezTo>
                    <a:pt x="4030" y="482"/>
                    <a:pt x="3623" y="555"/>
                    <a:pt x="3402" y="740"/>
                  </a:cubicBezTo>
                  <a:cubicBezTo>
                    <a:pt x="3291" y="888"/>
                    <a:pt x="3180" y="1073"/>
                    <a:pt x="3032" y="1221"/>
                  </a:cubicBezTo>
                  <a:cubicBezTo>
                    <a:pt x="2366" y="1812"/>
                    <a:pt x="1627" y="2293"/>
                    <a:pt x="814" y="2737"/>
                  </a:cubicBezTo>
                  <a:cubicBezTo>
                    <a:pt x="629" y="2848"/>
                    <a:pt x="296" y="3180"/>
                    <a:pt x="37" y="2922"/>
                  </a:cubicBezTo>
                  <a:cubicBezTo>
                    <a:pt x="0" y="2589"/>
                    <a:pt x="407" y="2515"/>
                    <a:pt x="629" y="2367"/>
                  </a:cubicBezTo>
                  <a:cubicBezTo>
                    <a:pt x="1405" y="1997"/>
                    <a:pt x="2108" y="1517"/>
                    <a:pt x="2736" y="962"/>
                  </a:cubicBezTo>
                  <a:cubicBezTo>
                    <a:pt x="3032" y="666"/>
                    <a:pt x="3328" y="186"/>
                    <a:pt x="3808" y="38"/>
                  </a:cubicBezTo>
                  <a:cubicBezTo>
                    <a:pt x="3882" y="1"/>
                    <a:pt x="3956" y="38"/>
                    <a:pt x="4030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1"/>
            <p:cNvSpPr/>
            <p:nvPr/>
          </p:nvSpPr>
          <p:spPr>
            <a:xfrm>
              <a:off x="1948500" y="3496150"/>
              <a:ext cx="17600" cy="49950"/>
            </a:xfrm>
            <a:custGeom>
              <a:avLst/>
              <a:gdLst/>
              <a:ahLst/>
              <a:cxnLst/>
              <a:rect l="l" t="t" r="r" b="b"/>
              <a:pathLst>
                <a:path w="704" h="1998" extrusionOk="0">
                  <a:moveTo>
                    <a:pt x="703" y="407"/>
                  </a:moveTo>
                  <a:cubicBezTo>
                    <a:pt x="482" y="777"/>
                    <a:pt x="556" y="1997"/>
                    <a:pt x="1" y="1627"/>
                  </a:cubicBezTo>
                  <a:cubicBezTo>
                    <a:pt x="112" y="1147"/>
                    <a:pt x="186" y="1"/>
                    <a:pt x="703" y="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1"/>
            <p:cNvSpPr/>
            <p:nvPr/>
          </p:nvSpPr>
          <p:spPr>
            <a:xfrm>
              <a:off x="2216550" y="3530350"/>
              <a:ext cx="110925" cy="81375"/>
            </a:xfrm>
            <a:custGeom>
              <a:avLst/>
              <a:gdLst/>
              <a:ahLst/>
              <a:cxnLst/>
              <a:rect l="l" t="t" r="r" b="b"/>
              <a:pathLst>
                <a:path w="4437" h="3255" extrusionOk="0">
                  <a:moveTo>
                    <a:pt x="740" y="2700"/>
                  </a:moveTo>
                  <a:cubicBezTo>
                    <a:pt x="666" y="2921"/>
                    <a:pt x="185" y="3254"/>
                    <a:pt x="0" y="2921"/>
                  </a:cubicBezTo>
                  <a:cubicBezTo>
                    <a:pt x="111" y="2515"/>
                    <a:pt x="592" y="2367"/>
                    <a:pt x="925" y="2145"/>
                  </a:cubicBezTo>
                  <a:cubicBezTo>
                    <a:pt x="1886" y="1516"/>
                    <a:pt x="3032" y="629"/>
                    <a:pt x="3993" y="149"/>
                  </a:cubicBezTo>
                  <a:cubicBezTo>
                    <a:pt x="4104" y="75"/>
                    <a:pt x="4326" y="1"/>
                    <a:pt x="4363" y="223"/>
                  </a:cubicBezTo>
                  <a:cubicBezTo>
                    <a:pt x="4437" y="407"/>
                    <a:pt x="3993" y="555"/>
                    <a:pt x="3845" y="629"/>
                  </a:cubicBezTo>
                  <a:cubicBezTo>
                    <a:pt x="2921" y="1184"/>
                    <a:pt x="1812" y="2108"/>
                    <a:pt x="740" y="2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1"/>
            <p:cNvSpPr/>
            <p:nvPr/>
          </p:nvSpPr>
          <p:spPr>
            <a:xfrm>
              <a:off x="1861625" y="3550700"/>
              <a:ext cx="12975" cy="12950"/>
            </a:xfrm>
            <a:custGeom>
              <a:avLst/>
              <a:gdLst/>
              <a:ahLst/>
              <a:cxnLst/>
              <a:rect l="l" t="t" r="r" b="b"/>
              <a:pathLst>
                <a:path w="519" h="518" extrusionOk="0">
                  <a:moveTo>
                    <a:pt x="518" y="222"/>
                  </a:moveTo>
                  <a:cubicBezTo>
                    <a:pt x="518" y="333"/>
                    <a:pt x="518" y="444"/>
                    <a:pt x="444" y="518"/>
                  </a:cubicBezTo>
                  <a:lnTo>
                    <a:pt x="260" y="518"/>
                  </a:lnTo>
                  <a:cubicBezTo>
                    <a:pt x="1" y="370"/>
                    <a:pt x="297" y="0"/>
                    <a:pt x="51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1"/>
            <p:cNvSpPr/>
            <p:nvPr/>
          </p:nvSpPr>
          <p:spPr>
            <a:xfrm>
              <a:off x="2131525" y="3554375"/>
              <a:ext cx="12025" cy="23150"/>
            </a:xfrm>
            <a:custGeom>
              <a:avLst/>
              <a:gdLst/>
              <a:ahLst/>
              <a:cxnLst/>
              <a:rect l="l" t="t" r="r" b="b"/>
              <a:pathLst>
                <a:path w="481" h="926" extrusionOk="0">
                  <a:moveTo>
                    <a:pt x="481" y="334"/>
                  </a:moveTo>
                  <a:lnTo>
                    <a:pt x="481" y="555"/>
                  </a:lnTo>
                  <a:cubicBezTo>
                    <a:pt x="37" y="925"/>
                    <a:pt x="0" y="1"/>
                    <a:pt x="481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1"/>
            <p:cNvSpPr/>
            <p:nvPr/>
          </p:nvSpPr>
          <p:spPr>
            <a:xfrm>
              <a:off x="2185125" y="3574725"/>
              <a:ext cx="128500" cy="85050"/>
            </a:xfrm>
            <a:custGeom>
              <a:avLst/>
              <a:gdLst/>
              <a:ahLst/>
              <a:cxnLst/>
              <a:rect l="l" t="t" r="r" b="b"/>
              <a:pathLst>
                <a:path w="5140" h="3402" extrusionOk="0">
                  <a:moveTo>
                    <a:pt x="5139" y="111"/>
                  </a:moveTo>
                  <a:cubicBezTo>
                    <a:pt x="5029" y="592"/>
                    <a:pt x="4437" y="888"/>
                    <a:pt x="4030" y="1109"/>
                  </a:cubicBezTo>
                  <a:cubicBezTo>
                    <a:pt x="2958" y="1775"/>
                    <a:pt x="1775" y="2329"/>
                    <a:pt x="666" y="2995"/>
                  </a:cubicBezTo>
                  <a:cubicBezTo>
                    <a:pt x="481" y="3069"/>
                    <a:pt x="259" y="3402"/>
                    <a:pt x="37" y="3143"/>
                  </a:cubicBezTo>
                  <a:cubicBezTo>
                    <a:pt x="0" y="2847"/>
                    <a:pt x="333" y="2773"/>
                    <a:pt x="518" y="2662"/>
                  </a:cubicBezTo>
                  <a:cubicBezTo>
                    <a:pt x="1849" y="1886"/>
                    <a:pt x="3624" y="1035"/>
                    <a:pt x="4770" y="111"/>
                  </a:cubicBezTo>
                  <a:cubicBezTo>
                    <a:pt x="4881" y="0"/>
                    <a:pt x="5029" y="0"/>
                    <a:pt x="513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1"/>
            <p:cNvSpPr/>
            <p:nvPr/>
          </p:nvSpPr>
          <p:spPr>
            <a:xfrm>
              <a:off x="2003050" y="3594125"/>
              <a:ext cx="124800" cy="62875"/>
            </a:xfrm>
            <a:custGeom>
              <a:avLst/>
              <a:gdLst/>
              <a:ahLst/>
              <a:cxnLst/>
              <a:rect l="l" t="t" r="r" b="b"/>
              <a:pathLst>
                <a:path w="4992" h="2515" extrusionOk="0">
                  <a:moveTo>
                    <a:pt x="4991" y="112"/>
                  </a:moveTo>
                  <a:cubicBezTo>
                    <a:pt x="4806" y="518"/>
                    <a:pt x="4548" y="851"/>
                    <a:pt x="4178" y="1110"/>
                  </a:cubicBezTo>
                  <a:cubicBezTo>
                    <a:pt x="3660" y="1590"/>
                    <a:pt x="3032" y="1923"/>
                    <a:pt x="2329" y="2108"/>
                  </a:cubicBezTo>
                  <a:cubicBezTo>
                    <a:pt x="2071" y="2182"/>
                    <a:pt x="1775" y="2293"/>
                    <a:pt x="1553" y="2330"/>
                  </a:cubicBezTo>
                  <a:cubicBezTo>
                    <a:pt x="1183" y="2367"/>
                    <a:pt x="148" y="2515"/>
                    <a:pt x="74" y="2293"/>
                  </a:cubicBezTo>
                  <a:cubicBezTo>
                    <a:pt x="0" y="1849"/>
                    <a:pt x="1257" y="1960"/>
                    <a:pt x="1516" y="1886"/>
                  </a:cubicBezTo>
                  <a:cubicBezTo>
                    <a:pt x="2736" y="1738"/>
                    <a:pt x="3845" y="1110"/>
                    <a:pt x="4585" y="112"/>
                  </a:cubicBezTo>
                  <a:cubicBezTo>
                    <a:pt x="4622" y="1"/>
                    <a:pt x="4954" y="1"/>
                    <a:pt x="4991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1"/>
            <p:cNvSpPr/>
            <p:nvPr/>
          </p:nvSpPr>
          <p:spPr>
            <a:xfrm>
              <a:off x="2216550" y="3618150"/>
              <a:ext cx="87825" cy="56425"/>
            </a:xfrm>
            <a:custGeom>
              <a:avLst/>
              <a:gdLst/>
              <a:ahLst/>
              <a:cxnLst/>
              <a:rect l="l" t="t" r="r" b="b"/>
              <a:pathLst>
                <a:path w="3513" h="2257" extrusionOk="0">
                  <a:moveTo>
                    <a:pt x="3217" y="38"/>
                  </a:moveTo>
                  <a:cubicBezTo>
                    <a:pt x="3365" y="38"/>
                    <a:pt x="3476" y="1"/>
                    <a:pt x="3476" y="186"/>
                  </a:cubicBezTo>
                  <a:cubicBezTo>
                    <a:pt x="3513" y="371"/>
                    <a:pt x="2884" y="629"/>
                    <a:pt x="2662" y="740"/>
                  </a:cubicBezTo>
                  <a:cubicBezTo>
                    <a:pt x="2071" y="1110"/>
                    <a:pt x="1627" y="1443"/>
                    <a:pt x="925" y="1812"/>
                  </a:cubicBezTo>
                  <a:cubicBezTo>
                    <a:pt x="703" y="1923"/>
                    <a:pt x="0" y="2256"/>
                    <a:pt x="0" y="1886"/>
                  </a:cubicBezTo>
                  <a:cubicBezTo>
                    <a:pt x="0" y="1591"/>
                    <a:pt x="333" y="1665"/>
                    <a:pt x="555" y="1591"/>
                  </a:cubicBezTo>
                  <a:cubicBezTo>
                    <a:pt x="1331" y="1258"/>
                    <a:pt x="2293" y="371"/>
                    <a:pt x="3180" y="38"/>
                  </a:cubicBezTo>
                  <a:cubicBezTo>
                    <a:pt x="3180" y="38"/>
                    <a:pt x="3217" y="38"/>
                    <a:pt x="3217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1"/>
            <p:cNvSpPr/>
            <p:nvPr/>
          </p:nvSpPr>
          <p:spPr>
            <a:xfrm>
              <a:off x="2235025" y="3669000"/>
              <a:ext cx="61025" cy="85975"/>
            </a:xfrm>
            <a:custGeom>
              <a:avLst/>
              <a:gdLst/>
              <a:ahLst/>
              <a:cxnLst/>
              <a:rect l="l" t="t" r="r" b="b"/>
              <a:pathLst>
                <a:path w="2441" h="3439" extrusionOk="0">
                  <a:moveTo>
                    <a:pt x="2404" y="111"/>
                  </a:moveTo>
                  <a:cubicBezTo>
                    <a:pt x="2404" y="148"/>
                    <a:pt x="2404" y="185"/>
                    <a:pt x="2441" y="185"/>
                  </a:cubicBezTo>
                  <a:cubicBezTo>
                    <a:pt x="1997" y="1109"/>
                    <a:pt x="1443" y="1960"/>
                    <a:pt x="740" y="2736"/>
                  </a:cubicBezTo>
                  <a:cubicBezTo>
                    <a:pt x="592" y="2921"/>
                    <a:pt x="334" y="3439"/>
                    <a:pt x="1" y="3143"/>
                  </a:cubicBezTo>
                  <a:cubicBezTo>
                    <a:pt x="223" y="2551"/>
                    <a:pt x="740" y="2182"/>
                    <a:pt x="1073" y="1664"/>
                  </a:cubicBezTo>
                  <a:cubicBezTo>
                    <a:pt x="1443" y="1183"/>
                    <a:pt x="1812" y="629"/>
                    <a:pt x="2182" y="37"/>
                  </a:cubicBezTo>
                  <a:cubicBezTo>
                    <a:pt x="2256" y="0"/>
                    <a:pt x="2330" y="37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1"/>
            <p:cNvSpPr/>
            <p:nvPr/>
          </p:nvSpPr>
          <p:spPr>
            <a:xfrm>
              <a:off x="2211000" y="3669925"/>
              <a:ext cx="56400" cy="65650"/>
            </a:xfrm>
            <a:custGeom>
              <a:avLst/>
              <a:gdLst/>
              <a:ahLst/>
              <a:cxnLst/>
              <a:rect l="l" t="t" r="r" b="b"/>
              <a:pathLst>
                <a:path w="2256" h="2626" extrusionOk="0">
                  <a:moveTo>
                    <a:pt x="2256" y="296"/>
                  </a:moveTo>
                  <a:cubicBezTo>
                    <a:pt x="2256" y="481"/>
                    <a:pt x="2108" y="518"/>
                    <a:pt x="1997" y="555"/>
                  </a:cubicBezTo>
                  <a:cubicBezTo>
                    <a:pt x="1590" y="1109"/>
                    <a:pt x="1258" y="1664"/>
                    <a:pt x="814" y="2219"/>
                  </a:cubicBezTo>
                  <a:cubicBezTo>
                    <a:pt x="703" y="2403"/>
                    <a:pt x="518" y="2551"/>
                    <a:pt x="333" y="2625"/>
                  </a:cubicBezTo>
                  <a:cubicBezTo>
                    <a:pt x="1" y="2329"/>
                    <a:pt x="592" y="1849"/>
                    <a:pt x="888" y="1405"/>
                  </a:cubicBezTo>
                  <a:cubicBezTo>
                    <a:pt x="1147" y="998"/>
                    <a:pt x="1443" y="592"/>
                    <a:pt x="1775" y="222"/>
                  </a:cubicBezTo>
                  <a:cubicBezTo>
                    <a:pt x="1886" y="111"/>
                    <a:pt x="2182" y="0"/>
                    <a:pt x="2256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1"/>
            <p:cNvSpPr/>
            <p:nvPr/>
          </p:nvSpPr>
          <p:spPr>
            <a:xfrm>
              <a:off x="2107475" y="3677325"/>
              <a:ext cx="73975" cy="81350"/>
            </a:xfrm>
            <a:custGeom>
              <a:avLst/>
              <a:gdLst/>
              <a:ahLst/>
              <a:cxnLst/>
              <a:rect l="l" t="t" r="r" b="b"/>
              <a:pathLst>
                <a:path w="2959" h="3254" extrusionOk="0">
                  <a:moveTo>
                    <a:pt x="2959" y="148"/>
                  </a:moveTo>
                  <a:cubicBezTo>
                    <a:pt x="2478" y="1109"/>
                    <a:pt x="1702" y="1812"/>
                    <a:pt x="1036" y="2588"/>
                  </a:cubicBezTo>
                  <a:cubicBezTo>
                    <a:pt x="814" y="2847"/>
                    <a:pt x="629" y="3216"/>
                    <a:pt x="260" y="3253"/>
                  </a:cubicBezTo>
                  <a:cubicBezTo>
                    <a:pt x="1" y="2921"/>
                    <a:pt x="445" y="2662"/>
                    <a:pt x="666" y="2440"/>
                  </a:cubicBezTo>
                  <a:cubicBezTo>
                    <a:pt x="851" y="2181"/>
                    <a:pt x="1110" y="1923"/>
                    <a:pt x="1332" y="1701"/>
                  </a:cubicBezTo>
                  <a:cubicBezTo>
                    <a:pt x="1849" y="1109"/>
                    <a:pt x="2256" y="370"/>
                    <a:pt x="2663" y="0"/>
                  </a:cubicBezTo>
                  <a:cubicBezTo>
                    <a:pt x="2848" y="0"/>
                    <a:pt x="2885" y="74"/>
                    <a:pt x="295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1"/>
            <p:cNvSpPr/>
            <p:nvPr/>
          </p:nvSpPr>
          <p:spPr>
            <a:xfrm>
              <a:off x="2157400" y="3679150"/>
              <a:ext cx="56400" cy="64725"/>
            </a:xfrm>
            <a:custGeom>
              <a:avLst/>
              <a:gdLst/>
              <a:ahLst/>
              <a:cxnLst/>
              <a:rect l="l" t="t" r="r" b="b"/>
              <a:pathLst>
                <a:path w="2256" h="2589" extrusionOk="0">
                  <a:moveTo>
                    <a:pt x="2256" y="75"/>
                  </a:moveTo>
                  <a:cubicBezTo>
                    <a:pt x="2071" y="593"/>
                    <a:pt x="1775" y="1073"/>
                    <a:pt x="1442" y="1517"/>
                  </a:cubicBezTo>
                  <a:cubicBezTo>
                    <a:pt x="1146" y="1960"/>
                    <a:pt x="740" y="2367"/>
                    <a:pt x="259" y="2589"/>
                  </a:cubicBezTo>
                  <a:cubicBezTo>
                    <a:pt x="0" y="2330"/>
                    <a:pt x="370" y="2145"/>
                    <a:pt x="518" y="1997"/>
                  </a:cubicBezTo>
                  <a:cubicBezTo>
                    <a:pt x="1073" y="1443"/>
                    <a:pt x="1479" y="593"/>
                    <a:pt x="1997" y="1"/>
                  </a:cubicBezTo>
                  <a:cubicBezTo>
                    <a:pt x="2071" y="1"/>
                    <a:pt x="2182" y="1"/>
                    <a:pt x="2256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1"/>
            <p:cNvSpPr/>
            <p:nvPr/>
          </p:nvSpPr>
          <p:spPr>
            <a:xfrm>
              <a:off x="2069600" y="3680075"/>
              <a:ext cx="70250" cy="78600"/>
            </a:xfrm>
            <a:custGeom>
              <a:avLst/>
              <a:gdLst/>
              <a:ahLst/>
              <a:cxnLst/>
              <a:rect l="l" t="t" r="r" b="b"/>
              <a:pathLst>
                <a:path w="2810" h="3144" extrusionOk="0">
                  <a:moveTo>
                    <a:pt x="2810" y="75"/>
                  </a:moveTo>
                  <a:cubicBezTo>
                    <a:pt x="2773" y="482"/>
                    <a:pt x="2588" y="814"/>
                    <a:pt x="2292" y="1073"/>
                  </a:cubicBezTo>
                  <a:cubicBezTo>
                    <a:pt x="1775" y="1628"/>
                    <a:pt x="1220" y="2182"/>
                    <a:pt x="666" y="2663"/>
                  </a:cubicBezTo>
                  <a:cubicBezTo>
                    <a:pt x="481" y="2811"/>
                    <a:pt x="333" y="3143"/>
                    <a:pt x="74" y="2959"/>
                  </a:cubicBezTo>
                  <a:cubicBezTo>
                    <a:pt x="0" y="2626"/>
                    <a:pt x="370" y="2404"/>
                    <a:pt x="592" y="2219"/>
                  </a:cubicBezTo>
                  <a:cubicBezTo>
                    <a:pt x="1257" y="1591"/>
                    <a:pt x="1886" y="888"/>
                    <a:pt x="2477" y="149"/>
                  </a:cubicBezTo>
                  <a:cubicBezTo>
                    <a:pt x="2551" y="38"/>
                    <a:pt x="2588" y="1"/>
                    <a:pt x="2810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1"/>
            <p:cNvSpPr/>
            <p:nvPr/>
          </p:nvSpPr>
          <p:spPr>
            <a:xfrm>
              <a:off x="2022450" y="3694875"/>
              <a:ext cx="66575" cy="66575"/>
            </a:xfrm>
            <a:custGeom>
              <a:avLst/>
              <a:gdLst/>
              <a:ahLst/>
              <a:cxnLst/>
              <a:rect l="l" t="t" r="r" b="b"/>
              <a:pathLst>
                <a:path w="2663" h="2663" extrusionOk="0">
                  <a:moveTo>
                    <a:pt x="2663" y="111"/>
                  </a:moveTo>
                  <a:cubicBezTo>
                    <a:pt x="2626" y="444"/>
                    <a:pt x="2330" y="629"/>
                    <a:pt x="2145" y="888"/>
                  </a:cubicBezTo>
                  <a:cubicBezTo>
                    <a:pt x="1738" y="1331"/>
                    <a:pt x="1369" y="1775"/>
                    <a:pt x="925" y="2182"/>
                  </a:cubicBezTo>
                  <a:cubicBezTo>
                    <a:pt x="740" y="2367"/>
                    <a:pt x="481" y="2662"/>
                    <a:pt x="149" y="2588"/>
                  </a:cubicBezTo>
                  <a:cubicBezTo>
                    <a:pt x="1" y="2256"/>
                    <a:pt x="407" y="2108"/>
                    <a:pt x="592" y="1923"/>
                  </a:cubicBezTo>
                  <a:cubicBezTo>
                    <a:pt x="999" y="1553"/>
                    <a:pt x="1406" y="1147"/>
                    <a:pt x="1812" y="740"/>
                  </a:cubicBezTo>
                  <a:cubicBezTo>
                    <a:pt x="1960" y="444"/>
                    <a:pt x="2182" y="222"/>
                    <a:pt x="2441" y="0"/>
                  </a:cubicBezTo>
                  <a:cubicBezTo>
                    <a:pt x="2552" y="0"/>
                    <a:pt x="2626" y="37"/>
                    <a:pt x="266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1"/>
            <p:cNvSpPr/>
            <p:nvPr/>
          </p:nvSpPr>
          <p:spPr>
            <a:xfrm>
              <a:off x="2266450" y="3694875"/>
              <a:ext cx="39775" cy="49925"/>
            </a:xfrm>
            <a:custGeom>
              <a:avLst/>
              <a:gdLst/>
              <a:ahLst/>
              <a:cxnLst/>
              <a:rect l="l" t="t" r="r" b="b"/>
              <a:pathLst>
                <a:path w="1591" h="1997" extrusionOk="0">
                  <a:moveTo>
                    <a:pt x="1591" y="111"/>
                  </a:moveTo>
                  <a:cubicBezTo>
                    <a:pt x="1443" y="518"/>
                    <a:pt x="1258" y="851"/>
                    <a:pt x="999" y="1184"/>
                  </a:cubicBezTo>
                  <a:cubicBezTo>
                    <a:pt x="814" y="1479"/>
                    <a:pt x="592" y="1997"/>
                    <a:pt x="149" y="1923"/>
                  </a:cubicBezTo>
                  <a:cubicBezTo>
                    <a:pt x="1" y="1664"/>
                    <a:pt x="260" y="1553"/>
                    <a:pt x="371" y="1405"/>
                  </a:cubicBezTo>
                  <a:cubicBezTo>
                    <a:pt x="629" y="888"/>
                    <a:pt x="962" y="444"/>
                    <a:pt x="1332" y="0"/>
                  </a:cubicBezTo>
                  <a:cubicBezTo>
                    <a:pt x="1480" y="0"/>
                    <a:pt x="1554" y="37"/>
                    <a:pt x="159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1"/>
            <p:cNvSpPr/>
            <p:nvPr/>
          </p:nvSpPr>
          <p:spPr>
            <a:xfrm>
              <a:off x="1827425" y="3698575"/>
              <a:ext cx="53650" cy="53625"/>
            </a:xfrm>
            <a:custGeom>
              <a:avLst/>
              <a:gdLst/>
              <a:ahLst/>
              <a:cxnLst/>
              <a:rect l="l" t="t" r="r" b="b"/>
              <a:pathLst>
                <a:path w="2146" h="2145" extrusionOk="0">
                  <a:moveTo>
                    <a:pt x="2145" y="74"/>
                  </a:moveTo>
                  <a:cubicBezTo>
                    <a:pt x="1923" y="555"/>
                    <a:pt x="1628" y="962"/>
                    <a:pt x="1221" y="1257"/>
                  </a:cubicBezTo>
                  <a:cubicBezTo>
                    <a:pt x="1036" y="1405"/>
                    <a:pt x="814" y="1553"/>
                    <a:pt x="629" y="1701"/>
                  </a:cubicBezTo>
                  <a:cubicBezTo>
                    <a:pt x="408" y="1886"/>
                    <a:pt x="260" y="2145"/>
                    <a:pt x="1" y="1960"/>
                  </a:cubicBezTo>
                  <a:cubicBezTo>
                    <a:pt x="1" y="1516"/>
                    <a:pt x="518" y="1294"/>
                    <a:pt x="851" y="1036"/>
                  </a:cubicBezTo>
                  <a:cubicBezTo>
                    <a:pt x="1184" y="740"/>
                    <a:pt x="1517" y="407"/>
                    <a:pt x="1849" y="37"/>
                  </a:cubicBezTo>
                  <a:cubicBezTo>
                    <a:pt x="1960" y="0"/>
                    <a:pt x="2071" y="37"/>
                    <a:pt x="214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31"/>
            <p:cNvSpPr/>
            <p:nvPr/>
          </p:nvSpPr>
          <p:spPr>
            <a:xfrm>
              <a:off x="1966075" y="3699500"/>
              <a:ext cx="76725" cy="65650"/>
            </a:xfrm>
            <a:custGeom>
              <a:avLst/>
              <a:gdLst/>
              <a:ahLst/>
              <a:cxnLst/>
              <a:rect l="l" t="t" r="r" b="b"/>
              <a:pathLst>
                <a:path w="3069" h="2626" extrusionOk="0">
                  <a:moveTo>
                    <a:pt x="3069" y="185"/>
                  </a:moveTo>
                  <a:cubicBezTo>
                    <a:pt x="2921" y="481"/>
                    <a:pt x="2699" y="703"/>
                    <a:pt x="2440" y="888"/>
                  </a:cubicBezTo>
                  <a:cubicBezTo>
                    <a:pt x="1997" y="1294"/>
                    <a:pt x="1516" y="1701"/>
                    <a:pt x="1036" y="2108"/>
                  </a:cubicBezTo>
                  <a:cubicBezTo>
                    <a:pt x="777" y="2293"/>
                    <a:pt x="555" y="2588"/>
                    <a:pt x="222" y="2625"/>
                  </a:cubicBezTo>
                  <a:cubicBezTo>
                    <a:pt x="0" y="2329"/>
                    <a:pt x="407" y="2071"/>
                    <a:pt x="592" y="1923"/>
                  </a:cubicBezTo>
                  <a:cubicBezTo>
                    <a:pt x="1294" y="1331"/>
                    <a:pt x="2145" y="592"/>
                    <a:pt x="2810" y="37"/>
                  </a:cubicBezTo>
                  <a:cubicBezTo>
                    <a:pt x="2958" y="0"/>
                    <a:pt x="3032" y="111"/>
                    <a:pt x="306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31"/>
            <p:cNvSpPr/>
            <p:nvPr/>
          </p:nvSpPr>
          <p:spPr>
            <a:xfrm>
              <a:off x="1871800" y="3705050"/>
              <a:ext cx="78575" cy="68400"/>
            </a:xfrm>
            <a:custGeom>
              <a:avLst/>
              <a:gdLst/>
              <a:ahLst/>
              <a:cxnLst/>
              <a:rect l="l" t="t" r="r" b="b"/>
              <a:pathLst>
                <a:path w="3143" h="2736" extrusionOk="0">
                  <a:moveTo>
                    <a:pt x="3143" y="222"/>
                  </a:moveTo>
                  <a:cubicBezTo>
                    <a:pt x="3032" y="518"/>
                    <a:pt x="2662" y="703"/>
                    <a:pt x="2440" y="924"/>
                  </a:cubicBezTo>
                  <a:cubicBezTo>
                    <a:pt x="1923" y="1368"/>
                    <a:pt x="1442" y="1775"/>
                    <a:pt x="851" y="2181"/>
                  </a:cubicBezTo>
                  <a:cubicBezTo>
                    <a:pt x="629" y="2366"/>
                    <a:pt x="222" y="2736"/>
                    <a:pt x="0" y="2366"/>
                  </a:cubicBezTo>
                  <a:cubicBezTo>
                    <a:pt x="111" y="2107"/>
                    <a:pt x="444" y="2034"/>
                    <a:pt x="703" y="1812"/>
                  </a:cubicBezTo>
                  <a:cubicBezTo>
                    <a:pt x="1331" y="1368"/>
                    <a:pt x="2182" y="481"/>
                    <a:pt x="2810" y="148"/>
                  </a:cubicBezTo>
                  <a:cubicBezTo>
                    <a:pt x="2921" y="74"/>
                    <a:pt x="3069" y="0"/>
                    <a:pt x="314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31"/>
            <p:cNvSpPr/>
            <p:nvPr/>
          </p:nvSpPr>
          <p:spPr>
            <a:xfrm>
              <a:off x="1839450" y="3706900"/>
              <a:ext cx="67500" cy="66550"/>
            </a:xfrm>
            <a:custGeom>
              <a:avLst/>
              <a:gdLst/>
              <a:ahLst/>
              <a:cxnLst/>
              <a:rect l="l" t="t" r="r" b="b"/>
              <a:pathLst>
                <a:path w="2700" h="2662" extrusionOk="0">
                  <a:moveTo>
                    <a:pt x="2699" y="222"/>
                  </a:moveTo>
                  <a:cubicBezTo>
                    <a:pt x="2367" y="703"/>
                    <a:pt x="1923" y="1146"/>
                    <a:pt x="1442" y="1516"/>
                  </a:cubicBezTo>
                  <a:cubicBezTo>
                    <a:pt x="1220" y="1701"/>
                    <a:pt x="962" y="1923"/>
                    <a:pt x="740" y="2107"/>
                  </a:cubicBezTo>
                  <a:cubicBezTo>
                    <a:pt x="555" y="2329"/>
                    <a:pt x="259" y="2662"/>
                    <a:pt x="0" y="2329"/>
                  </a:cubicBezTo>
                  <a:cubicBezTo>
                    <a:pt x="333" y="1923"/>
                    <a:pt x="703" y="1553"/>
                    <a:pt x="1110" y="1220"/>
                  </a:cubicBezTo>
                  <a:cubicBezTo>
                    <a:pt x="1590" y="850"/>
                    <a:pt x="1997" y="481"/>
                    <a:pt x="2404" y="74"/>
                  </a:cubicBezTo>
                  <a:cubicBezTo>
                    <a:pt x="2588" y="0"/>
                    <a:pt x="2625" y="111"/>
                    <a:pt x="2699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31"/>
            <p:cNvSpPr/>
            <p:nvPr/>
          </p:nvSpPr>
          <p:spPr>
            <a:xfrm>
              <a:off x="1910625" y="3706900"/>
              <a:ext cx="73025" cy="66550"/>
            </a:xfrm>
            <a:custGeom>
              <a:avLst/>
              <a:gdLst/>
              <a:ahLst/>
              <a:cxnLst/>
              <a:rect l="l" t="t" r="r" b="b"/>
              <a:pathLst>
                <a:path w="2921" h="2662" extrusionOk="0">
                  <a:moveTo>
                    <a:pt x="2921" y="222"/>
                  </a:moveTo>
                  <a:cubicBezTo>
                    <a:pt x="2588" y="740"/>
                    <a:pt x="2144" y="1220"/>
                    <a:pt x="1627" y="1590"/>
                  </a:cubicBezTo>
                  <a:cubicBezTo>
                    <a:pt x="1405" y="1775"/>
                    <a:pt x="1109" y="2033"/>
                    <a:pt x="887" y="2181"/>
                  </a:cubicBezTo>
                  <a:cubicBezTo>
                    <a:pt x="629" y="2366"/>
                    <a:pt x="259" y="2662"/>
                    <a:pt x="0" y="2329"/>
                  </a:cubicBezTo>
                  <a:cubicBezTo>
                    <a:pt x="0" y="2070"/>
                    <a:pt x="296" y="2070"/>
                    <a:pt x="481" y="1960"/>
                  </a:cubicBezTo>
                  <a:cubicBezTo>
                    <a:pt x="851" y="1701"/>
                    <a:pt x="1220" y="1405"/>
                    <a:pt x="1553" y="1109"/>
                  </a:cubicBezTo>
                  <a:cubicBezTo>
                    <a:pt x="1960" y="776"/>
                    <a:pt x="2292" y="444"/>
                    <a:pt x="2625" y="74"/>
                  </a:cubicBezTo>
                  <a:cubicBezTo>
                    <a:pt x="2810" y="0"/>
                    <a:pt x="2884" y="111"/>
                    <a:pt x="2921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1"/>
            <p:cNvSpPr/>
            <p:nvPr/>
          </p:nvSpPr>
          <p:spPr>
            <a:xfrm>
              <a:off x="1763650" y="3725375"/>
              <a:ext cx="12050" cy="10200"/>
            </a:xfrm>
            <a:custGeom>
              <a:avLst/>
              <a:gdLst/>
              <a:ahLst/>
              <a:cxnLst/>
              <a:rect l="l" t="t" r="r" b="b"/>
              <a:pathLst>
                <a:path w="482" h="408" extrusionOk="0">
                  <a:moveTo>
                    <a:pt x="334" y="37"/>
                  </a:moveTo>
                  <a:cubicBezTo>
                    <a:pt x="481" y="148"/>
                    <a:pt x="408" y="407"/>
                    <a:pt x="186" y="407"/>
                  </a:cubicBezTo>
                  <a:cubicBezTo>
                    <a:pt x="149" y="370"/>
                    <a:pt x="75" y="333"/>
                    <a:pt x="38" y="296"/>
                  </a:cubicBezTo>
                  <a:cubicBezTo>
                    <a:pt x="1" y="74"/>
                    <a:pt x="112" y="1"/>
                    <a:pt x="334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1" name="Google Shape;2251;p31"/>
          <p:cNvGrpSpPr/>
          <p:nvPr/>
        </p:nvGrpSpPr>
        <p:grpSpPr>
          <a:xfrm rot="792671">
            <a:off x="6306442" y="2354421"/>
            <a:ext cx="1194887" cy="1500890"/>
            <a:chOff x="4021650" y="1769625"/>
            <a:chExt cx="757925" cy="952025"/>
          </a:xfrm>
        </p:grpSpPr>
        <p:sp>
          <p:nvSpPr>
            <p:cNvPr id="2252" name="Google Shape;2252;p31"/>
            <p:cNvSpPr/>
            <p:nvPr/>
          </p:nvSpPr>
          <p:spPr>
            <a:xfrm>
              <a:off x="4191700" y="1792725"/>
              <a:ext cx="183975" cy="108175"/>
            </a:xfrm>
            <a:custGeom>
              <a:avLst/>
              <a:gdLst/>
              <a:ahLst/>
              <a:cxnLst/>
              <a:rect l="l" t="t" r="r" b="b"/>
              <a:pathLst>
                <a:path w="7359" h="4327" extrusionOk="0">
                  <a:moveTo>
                    <a:pt x="6914" y="38"/>
                  </a:moveTo>
                  <a:cubicBezTo>
                    <a:pt x="7358" y="260"/>
                    <a:pt x="6582" y="481"/>
                    <a:pt x="6434" y="481"/>
                  </a:cubicBezTo>
                  <a:cubicBezTo>
                    <a:pt x="5066" y="925"/>
                    <a:pt x="2959" y="1664"/>
                    <a:pt x="1849" y="2700"/>
                  </a:cubicBezTo>
                  <a:cubicBezTo>
                    <a:pt x="1443" y="3032"/>
                    <a:pt x="1073" y="3439"/>
                    <a:pt x="777" y="3883"/>
                  </a:cubicBezTo>
                  <a:cubicBezTo>
                    <a:pt x="666" y="4068"/>
                    <a:pt x="703" y="4326"/>
                    <a:pt x="482" y="4326"/>
                  </a:cubicBezTo>
                  <a:cubicBezTo>
                    <a:pt x="1" y="4326"/>
                    <a:pt x="408" y="3772"/>
                    <a:pt x="592" y="3550"/>
                  </a:cubicBezTo>
                  <a:cubicBezTo>
                    <a:pt x="999" y="2995"/>
                    <a:pt x="1443" y="2515"/>
                    <a:pt x="1960" y="2071"/>
                  </a:cubicBezTo>
                  <a:cubicBezTo>
                    <a:pt x="3328" y="1221"/>
                    <a:pt x="4770" y="555"/>
                    <a:pt x="6323" y="75"/>
                  </a:cubicBezTo>
                  <a:cubicBezTo>
                    <a:pt x="6508" y="38"/>
                    <a:pt x="6693" y="1"/>
                    <a:pt x="6914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31"/>
            <p:cNvSpPr/>
            <p:nvPr/>
          </p:nvSpPr>
          <p:spPr>
            <a:xfrm>
              <a:off x="4220375" y="1809375"/>
              <a:ext cx="154375" cy="103525"/>
            </a:xfrm>
            <a:custGeom>
              <a:avLst/>
              <a:gdLst/>
              <a:ahLst/>
              <a:cxnLst/>
              <a:rect l="l" t="t" r="r" b="b"/>
              <a:pathLst>
                <a:path w="6175" h="4141" extrusionOk="0">
                  <a:moveTo>
                    <a:pt x="6174" y="333"/>
                  </a:moveTo>
                  <a:cubicBezTo>
                    <a:pt x="6100" y="444"/>
                    <a:pt x="5952" y="444"/>
                    <a:pt x="5767" y="444"/>
                  </a:cubicBezTo>
                  <a:cubicBezTo>
                    <a:pt x="4732" y="888"/>
                    <a:pt x="3771" y="1442"/>
                    <a:pt x="2847" y="2071"/>
                  </a:cubicBezTo>
                  <a:cubicBezTo>
                    <a:pt x="2107" y="2477"/>
                    <a:pt x="1405" y="2995"/>
                    <a:pt x="776" y="3586"/>
                  </a:cubicBezTo>
                  <a:cubicBezTo>
                    <a:pt x="629" y="3771"/>
                    <a:pt x="629" y="4067"/>
                    <a:pt x="333" y="4141"/>
                  </a:cubicBezTo>
                  <a:cubicBezTo>
                    <a:pt x="0" y="3882"/>
                    <a:pt x="296" y="3549"/>
                    <a:pt x="444" y="3365"/>
                  </a:cubicBezTo>
                  <a:cubicBezTo>
                    <a:pt x="1072" y="2699"/>
                    <a:pt x="1996" y="2181"/>
                    <a:pt x="2921" y="1516"/>
                  </a:cubicBezTo>
                  <a:cubicBezTo>
                    <a:pt x="3364" y="1220"/>
                    <a:pt x="3808" y="961"/>
                    <a:pt x="4289" y="703"/>
                  </a:cubicBezTo>
                  <a:cubicBezTo>
                    <a:pt x="4732" y="407"/>
                    <a:pt x="5213" y="148"/>
                    <a:pt x="5730" y="37"/>
                  </a:cubicBezTo>
                  <a:cubicBezTo>
                    <a:pt x="5989" y="0"/>
                    <a:pt x="6174" y="0"/>
                    <a:pt x="617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31"/>
            <p:cNvSpPr/>
            <p:nvPr/>
          </p:nvSpPr>
          <p:spPr>
            <a:xfrm>
              <a:off x="4405225" y="1973900"/>
              <a:ext cx="30525" cy="29600"/>
            </a:xfrm>
            <a:custGeom>
              <a:avLst/>
              <a:gdLst/>
              <a:ahLst/>
              <a:cxnLst/>
              <a:rect l="l" t="t" r="r" b="b"/>
              <a:pathLst>
                <a:path w="1221" h="1184" extrusionOk="0">
                  <a:moveTo>
                    <a:pt x="1220" y="222"/>
                  </a:moveTo>
                  <a:cubicBezTo>
                    <a:pt x="887" y="592"/>
                    <a:pt x="666" y="998"/>
                    <a:pt x="148" y="1183"/>
                  </a:cubicBezTo>
                  <a:cubicBezTo>
                    <a:pt x="148" y="1146"/>
                    <a:pt x="37" y="1109"/>
                    <a:pt x="0" y="1035"/>
                  </a:cubicBezTo>
                  <a:cubicBezTo>
                    <a:pt x="222" y="665"/>
                    <a:pt x="481" y="370"/>
                    <a:pt x="777" y="111"/>
                  </a:cubicBezTo>
                  <a:cubicBezTo>
                    <a:pt x="924" y="0"/>
                    <a:pt x="1183" y="0"/>
                    <a:pt x="122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31"/>
            <p:cNvSpPr/>
            <p:nvPr/>
          </p:nvSpPr>
          <p:spPr>
            <a:xfrm>
              <a:off x="4387650" y="1989600"/>
              <a:ext cx="60100" cy="55475"/>
            </a:xfrm>
            <a:custGeom>
              <a:avLst/>
              <a:gdLst/>
              <a:ahLst/>
              <a:cxnLst/>
              <a:rect l="l" t="t" r="r" b="b"/>
              <a:pathLst>
                <a:path w="2404" h="2219" extrusionOk="0">
                  <a:moveTo>
                    <a:pt x="2404" y="111"/>
                  </a:moveTo>
                  <a:cubicBezTo>
                    <a:pt x="2256" y="814"/>
                    <a:pt x="1627" y="1184"/>
                    <a:pt x="1073" y="1590"/>
                  </a:cubicBezTo>
                  <a:cubicBezTo>
                    <a:pt x="814" y="1812"/>
                    <a:pt x="444" y="2219"/>
                    <a:pt x="75" y="2034"/>
                  </a:cubicBezTo>
                  <a:cubicBezTo>
                    <a:pt x="1" y="1701"/>
                    <a:pt x="296" y="1664"/>
                    <a:pt x="481" y="1553"/>
                  </a:cubicBezTo>
                  <a:cubicBezTo>
                    <a:pt x="1110" y="1147"/>
                    <a:pt x="1664" y="629"/>
                    <a:pt x="2145" y="1"/>
                  </a:cubicBezTo>
                  <a:cubicBezTo>
                    <a:pt x="2256" y="1"/>
                    <a:pt x="2330" y="74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31"/>
            <p:cNvSpPr/>
            <p:nvPr/>
          </p:nvSpPr>
          <p:spPr>
            <a:xfrm>
              <a:off x="4396900" y="2006225"/>
              <a:ext cx="65650" cy="70275"/>
            </a:xfrm>
            <a:custGeom>
              <a:avLst/>
              <a:gdLst/>
              <a:ahLst/>
              <a:cxnLst/>
              <a:rect l="l" t="t" r="r" b="b"/>
              <a:pathLst>
                <a:path w="2626" h="2811" extrusionOk="0">
                  <a:moveTo>
                    <a:pt x="2625" y="408"/>
                  </a:moveTo>
                  <a:cubicBezTo>
                    <a:pt x="2071" y="1073"/>
                    <a:pt x="1442" y="1702"/>
                    <a:pt x="740" y="2219"/>
                  </a:cubicBezTo>
                  <a:cubicBezTo>
                    <a:pt x="703" y="2256"/>
                    <a:pt x="148" y="2811"/>
                    <a:pt x="37" y="2404"/>
                  </a:cubicBezTo>
                  <a:cubicBezTo>
                    <a:pt x="0" y="2182"/>
                    <a:pt x="407" y="1923"/>
                    <a:pt x="592" y="1813"/>
                  </a:cubicBezTo>
                  <a:cubicBezTo>
                    <a:pt x="999" y="1443"/>
                    <a:pt x="1368" y="1147"/>
                    <a:pt x="1812" y="740"/>
                  </a:cubicBezTo>
                  <a:cubicBezTo>
                    <a:pt x="1997" y="556"/>
                    <a:pt x="2404" y="1"/>
                    <a:pt x="2625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31"/>
            <p:cNvSpPr/>
            <p:nvPr/>
          </p:nvSpPr>
          <p:spPr>
            <a:xfrm>
              <a:off x="4408000" y="2033975"/>
              <a:ext cx="104450" cy="84125"/>
            </a:xfrm>
            <a:custGeom>
              <a:avLst/>
              <a:gdLst/>
              <a:ahLst/>
              <a:cxnLst/>
              <a:rect l="l" t="t" r="r" b="b"/>
              <a:pathLst>
                <a:path w="4178" h="3365" extrusionOk="0">
                  <a:moveTo>
                    <a:pt x="4178" y="111"/>
                  </a:moveTo>
                  <a:cubicBezTo>
                    <a:pt x="4141" y="444"/>
                    <a:pt x="3993" y="703"/>
                    <a:pt x="3771" y="924"/>
                  </a:cubicBezTo>
                  <a:cubicBezTo>
                    <a:pt x="3217" y="1405"/>
                    <a:pt x="2625" y="1849"/>
                    <a:pt x="2033" y="2218"/>
                  </a:cubicBezTo>
                  <a:cubicBezTo>
                    <a:pt x="1738" y="2440"/>
                    <a:pt x="1479" y="2699"/>
                    <a:pt x="1183" y="2884"/>
                  </a:cubicBezTo>
                  <a:cubicBezTo>
                    <a:pt x="887" y="3032"/>
                    <a:pt x="555" y="3364"/>
                    <a:pt x="185" y="3254"/>
                  </a:cubicBezTo>
                  <a:cubicBezTo>
                    <a:pt x="0" y="2958"/>
                    <a:pt x="370" y="2884"/>
                    <a:pt x="592" y="2773"/>
                  </a:cubicBezTo>
                  <a:cubicBezTo>
                    <a:pt x="1109" y="2477"/>
                    <a:pt x="1590" y="2144"/>
                    <a:pt x="2033" y="1775"/>
                  </a:cubicBezTo>
                  <a:cubicBezTo>
                    <a:pt x="2736" y="1331"/>
                    <a:pt x="3401" y="740"/>
                    <a:pt x="3919" y="74"/>
                  </a:cubicBezTo>
                  <a:cubicBezTo>
                    <a:pt x="4030" y="74"/>
                    <a:pt x="4178" y="0"/>
                    <a:pt x="417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31"/>
            <p:cNvSpPr/>
            <p:nvPr/>
          </p:nvSpPr>
          <p:spPr>
            <a:xfrm>
              <a:off x="4374725" y="2325100"/>
              <a:ext cx="97075" cy="62875"/>
            </a:xfrm>
            <a:custGeom>
              <a:avLst/>
              <a:gdLst/>
              <a:ahLst/>
              <a:cxnLst/>
              <a:rect l="l" t="t" r="r" b="b"/>
              <a:pathLst>
                <a:path w="3883" h="2515" extrusionOk="0">
                  <a:moveTo>
                    <a:pt x="3882" y="186"/>
                  </a:moveTo>
                  <a:cubicBezTo>
                    <a:pt x="3180" y="962"/>
                    <a:pt x="2107" y="1554"/>
                    <a:pt x="1146" y="2108"/>
                  </a:cubicBezTo>
                  <a:cubicBezTo>
                    <a:pt x="813" y="2367"/>
                    <a:pt x="444" y="2515"/>
                    <a:pt x="37" y="2478"/>
                  </a:cubicBezTo>
                  <a:cubicBezTo>
                    <a:pt x="0" y="2034"/>
                    <a:pt x="481" y="2034"/>
                    <a:pt x="776" y="1849"/>
                  </a:cubicBezTo>
                  <a:cubicBezTo>
                    <a:pt x="1738" y="1295"/>
                    <a:pt x="2699" y="703"/>
                    <a:pt x="3586" y="1"/>
                  </a:cubicBezTo>
                  <a:cubicBezTo>
                    <a:pt x="3771" y="1"/>
                    <a:pt x="3808" y="112"/>
                    <a:pt x="388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31"/>
            <p:cNvSpPr/>
            <p:nvPr/>
          </p:nvSpPr>
          <p:spPr>
            <a:xfrm>
              <a:off x="4395975" y="2445275"/>
              <a:ext cx="148825" cy="116475"/>
            </a:xfrm>
            <a:custGeom>
              <a:avLst/>
              <a:gdLst/>
              <a:ahLst/>
              <a:cxnLst/>
              <a:rect l="l" t="t" r="r" b="b"/>
              <a:pathLst>
                <a:path w="5953" h="4659" extrusionOk="0">
                  <a:moveTo>
                    <a:pt x="5953" y="222"/>
                  </a:moveTo>
                  <a:cubicBezTo>
                    <a:pt x="5102" y="1109"/>
                    <a:pt x="4141" y="1886"/>
                    <a:pt x="3143" y="2588"/>
                  </a:cubicBezTo>
                  <a:cubicBezTo>
                    <a:pt x="2404" y="3143"/>
                    <a:pt x="1664" y="3697"/>
                    <a:pt x="851" y="4178"/>
                  </a:cubicBezTo>
                  <a:cubicBezTo>
                    <a:pt x="629" y="4326"/>
                    <a:pt x="333" y="4658"/>
                    <a:pt x="0" y="4474"/>
                  </a:cubicBezTo>
                  <a:cubicBezTo>
                    <a:pt x="0" y="4104"/>
                    <a:pt x="407" y="3993"/>
                    <a:pt x="629" y="3845"/>
                  </a:cubicBezTo>
                  <a:cubicBezTo>
                    <a:pt x="2330" y="2699"/>
                    <a:pt x="3993" y="1479"/>
                    <a:pt x="5546" y="148"/>
                  </a:cubicBezTo>
                  <a:cubicBezTo>
                    <a:pt x="5657" y="74"/>
                    <a:pt x="5879" y="0"/>
                    <a:pt x="595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31"/>
            <p:cNvSpPr/>
            <p:nvPr/>
          </p:nvSpPr>
          <p:spPr>
            <a:xfrm>
              <a:off x="4400600" y="2499800"/>
              <a:ext cx="113700" cy="87825"/>
            </a:xfrm>
            <a:custGeom>
              <a:avLst/>
              <a:gdLst/>
              <a:ahLst/>
              <a:cxnLst/>
              <a:rect l="l" t="t" r="r" b="b"/>
              <a:pathLst>
                <a:path w="4548" h="3513" extrusionOk="0">
                  <a:moveTo>
                    <a:pt x="4548" y="259"/>
                  </a:moveTo>
                  <a:cubicBezTo>
                    <a:pt x="4363" y="629"/>
                    <a:pt x="3882" y="851"/>
                    <a:pt x="3513" y="1072"/>
                  </a:cubicBezTo>
                  <a:cubicBezTo>
                    <a:pt x="2773" y="1590"/>
                    <a:pt x="2034" y="2145"/>
                    <a:pt x="1368" y="2736"/>
                  </a:cubicBezTo>
                  <a:cubicBezTo>
                    <a:pt x="1035" y="3069"/>
                    <a:pt x="629" y="3328"/>
                    <a:pt x="222" y="3513"/>
                  </a:cubicBezTo>
                  <a:cubicBezTo>
                    <a:pt x="0" y="3032"/>
                    <a:pt x="666" y="2810"/>
                    <a:pt x="962" y="2551"/>
                  </a:cubicBezTo>
                  <a:cubicBezTo>
                    <a:pt x="1997" y="1701"/>
                    <a:pt x="3069" y="888"/>
                    <a:pt x="4215" y="185"/>
                  </a:cubicBezTo>
                  <a:cubicBezTo>
                    <a:pt x="4289" y="111"/>
                    <a:pt x="4474" y="0"/>
                    <a:pt x="454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31"/>
            <p:cNvSpPr/>
            <p:nvPr/>
          </p:nvSpPr>
          <p:spPr>
            <a:xfrm>
              <a:off x="4379325" y="2530300"/>
              <a:ext cx="136825" cy="97075"/>
            </a:xfrm>
            <a:custGeom>
              <a:avLst/>
              <a:gdLst/>
              <a:ahLst/>
              <a:cxnLst/>
              <a:rect l="l" t="t" r="r" b="b"/>
              <a:pathLst>
                <a:path w="5473" h="3883" extrusionOk="0">
                  <a:moveTo>
                    <a:pt x="186" y="3808"/>
                  </a:moveTo>
                  <a:cubicBezTo>
                    <a:pt x="1" y="3402"/>
                    <a:pt x="408" y="3328"/>
                    <a:pt x="629" y="3217"/>
                  </a:cubicBezTo>
                  <a:cubicBezTo>
                    <a:pt x="1332" y="2847"/>
                    <a:pt x="1960" y="2403"/>
                    <a:pt x="2589" y="1923"/>
                  </a:cubicBezTo>
                  <a:cubicBezTo>
                    <a:pt x="3365" y="1257"/>
                    <a:pt x="4216" y="629"/>
                    <a:pt x="5103" y="111"/>
                  </a:cubicBezTo>
                  <a:cubicBezTo>
                    <a:pt x="5177" y="74"/>
                    <a:pt x="5473" y="0"/>
                    <a:pt x="5473" y="259"/>
                  </a:cubicBezTo>
                  <a:cubicBezTo>
                    <a:pt x="5473" y="407"/>
                    <a:pt x="4327" y="1146"/>
                    <a:pt x="4216" y="1257"/>
                  </a:cubicBezTo>
                  <a:cubicBezTo>
                    <a:pt x="3143" y="2071"/>
                    <a:pt x="2071" y="2810"/>
                    <a:pt x="925" y="3513"/>
                  </a:cubicBezTo>
                  <a:cubicBezTo>
                    <a:pt x="703" y="3660"/>
                    <a:pt x="482" y="3882"/>
                    <a:pt x="186" y="38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1"/>
            <p:cNvSpPr/>
            <p:nvPr/>
          </p:nvSpPr>
          <p:spPr>
            <a:xfrm>
              <a:off x="4432950" y="2558025"/>
              <a:ext cx="98000" cy="73050"/>
            </a:xfrm>
            <a:custGeom>
              <a:avLst/>
              <a:gdLst/>
              <a:ahLst/>
              <a:cxnLst/>
              <a:rect l="l" t="t" r="r" b="b"/>
              <a:pathLst>
                <a:path w="3920" h="2922" extrusionOk="0">
                  <a:moveTo>
                    <a:pt x="0" y="2699"/>
                  </a:moveTo>
                  <a:cubicBezTo>
                    <a:pt x="0" y="2293"/>
                    <a:pt x="444" y="2145"/>
                    <a:pt x="703" y="1923"/>
                  </a:cubicBezTo>
                  <a:cubicBezTo>
                    <a:pt x="1479" y="1257"/>
                    <a:pt x="2403" y="629"/>
                    <a:pt x="3291" y="0"/>
                  </a:cubicBezTo>
                  <a:cubicBezTo>
                    <a:pt x="3919" y="185"/>
                    <a:pt x="2958" y="740"/>
                    <a:pt x="2699" y="925"/>
                  </a:cubicBezTo>
                  <a:cubicBezTo>
                    <a:pt x="2034" y="1405"/>
                    <a:pt x="1479" y="1738"/>
                    <a:pt x="888" y="2256"/>
                  </a:cubicBezTo>
                  <a:cubicBezTo>
                    <a:pt x="629" y="2515"/>
                    <a:pt x="333" y="2921"/>
                    <a:pt x="0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1"/>
            <p:cNvSpPr/>
            <p:nvPr/>
          </p:nvSpPr>
          <p:spPr>
            <a:xfrm>
              <a:off x="4021650" y="1769625"/>
              <a:ext cx="757925" cy="952025"/>
            </a:xfrm>
            <a:custGeom>
              <a:avLst/>
              <a:gdLst/>
              <a:ahLst/>
              <a:cxnLst/>
              <a:rect l="l" t="t" r="r" b="b"/>
              <a:pathLst>
                <a:path w="30317" h="38081" extrusionOk="0">
                  <a:moveTo>
                    <a:pt x="19262" y="33422"/>
                  </a:moveTo>
                  <a:cubicBezTo>
                    <a:pt x="18892" y="33385"/>
                    <a:pt x="18412" y="34161"/>
                    <a:pt x="17894" y="34087"/>
                  </a:cubicBezTo>
                  <a:cubicBezTo>
                    <a:pt x="17783" y="33644"/>
                    <a:pt x="18301" y="33496"/>
                    <a:pt x="18560" y="33311"/>
                  </a:cubicBezTo>
                  <a:cubicBezTo>
                    <a:pt x="18855" y="33163"/>
                    <a:pt x="19188" y="32904"/>
                    <a:pt x="19484" y="32720"/>
                  </a:cubicBezTo>
                  <a:cubicBezTo>
                    <a:pt x="19632" y="32572"/>
                    <a:pt x="19743" y="32867"/>
                    <a:pt x="19891" y="32757"/>
                  </a:cubicBezTo>
                  <a:cubicBezTo>
                    <a:pt x="20001" y="32276"/>
                    <a:pt x="20112" y="31758"/>
                    <a:pt x="20149" y="31241"/>
                  </a:cubicBezTo>
                  <a:cubicBezTo>
                    <a:pt x="20223" y="30834"/>
                    <a:pt x="20260" y="30095"/>
                    <a:pt x="20630" y="30021"/>
                  </a:cubicBezTo>
                  <a:cubicBezTo>
                    <a:pt x="21000" y="29947"/>
                    <a:pt x="21443" y="30279"/>
                    <a:pt x="21850" y="30316"/>
                  </a:cubicBezTo>
                  <a:cubicBezTo>
                    <a:pt x="22700" y="28542"/>
                    <a:pt x="23957" y="26435"/>
                    <a:pt x="23588" y="23514"/>
                  </a:cubicBezTo>
                  <a:cubicBezTo>
                    <a:pt x="23514" y="22885"/>
                    <a:pt x="23144" y="22405"/>
                    <a:pt x="22922" y="21850"/>
                  </a:cubicBezTo>
                  <a:cubicBezTo>
                    <a:pt x="22405" y="22737"/>
                    <a:pt x="21813" y="23588"/>
                    <a:pt x="21111" y="24401"/>
                  </a:cubicBezTo>
                  <a:cubicBezTo>
                    <a:pt x="20630" y="25067"/>
                    <a:pt x="20075" y="25695"/>
                    <a:pt x="19484" y="26287"/>
                  </a:cubicBezTo>
                  <a:cubicBezTo>
                    <a:pt x="19188" y="26508"/>
                    <a:pt x="18818" y="26730"/>
                    <a:pt x="18486" y="27026"/>
                  </a:cubicBezTo>
                  <a:cubicBezTo>
                    <a:pt x="17857" y="27544"/>
                    <a:pt x="17192" y="28024"/>
                    <a:pt x="16452" y="28431"/>
                  </a:cubicBezTo>
                  <a:cubicBezTo>
                    <a:pt x="16157" y="28653"/>
                    <a:pt x="15639" y="29059"/>
                    <a:pt x="15343" y="29022"/>
                  </a:cubicBezTo>
                  <a:cubicBezTo>
                    <a:pt x="15158" y="29022"/>
                    <a:pt x="15047" y="28727"/>
                    <a:pt x="14899" y="28579"/>
                  </a:cubicBezTo>
                  <a:cubicBezTo>
                    <a:pt x="14493" y="28320"/>
                    <a:pt x="14049" y="28061"/>
                    <a:pt x="13606" y="27802"/>
                  </a:cubicBezTo>
                  <a:cubicBezTo>
                    <a:pt x="12385" y="27026"/>
                    <a:pt x="11239" y="26028"/>
                    <a:pt x="10056" y="25215"/>
                  </a:cubicBezTo>
                  <a:cubicBezTo>
                    <a:pt x="9243" y="24660"/>
                    <a:pt x="8393" y="24142"/>
                    <a:pt x="7616" y="23551"/>
                  </a:cubicBezTo>
                  <a:cubicBezTo>
                    <a:pt x="6840" y="22996"/>
                    <a:pt x="6174" y="22294"/>
                    <a:pt x="5435" y="21665"/>
                  </a:cubicBezTo>
                  <a:cubicBezTo>
                    <a:pt x="5287" y="23255"/>
                    <a:pt x="5472" y="24882"/>
                    <a:pt x="5990" y="26435"/>
                  </a:cubicBezTo>
                  <a:cubicBezTo>
                    <a:pt x="6433" y="26287"/>
                    <a:pt x="6877" y="26508"/>
                    <a:pt x="7025" y="26952"/>
                  </a:cubicBezTo>
                  <a:cubicBezTo>
                    <a:pt x="8984" y="26435"/>
                    <a:pt x="9982" y="27544"/>
                    <a:pt x="10611" y="28949"/>
                  </a:cubicBezTo>
                  <a:cubicBezTo>
                    <a:pt x="10870" y="29614"/>
                    <a:pt x="11055" y="30353"/>
                    <a:pt x="11092" y="31093"/>
                  </a:cubicBezTo>
                  <a:cubicBezTo>
                    <a:pt x="11202" y="31980"/>
                    <a:pt x="11202" y="32867"/>
                    <a:pt x="11092" y="33755"/>
                  </a:cubicBezTo>
                  <a:cubicBezTo>
                    <a:pt x="10981" y="34198"/>
                    <a:pt x="10648" y="34568"/>
                    <a:pt x="10241" y="34679"/>
                  </a:cubicBezTo>
                  <a:cubicBezTo>
                    <a:pt x="10019" y="34938"/>
                    <a:pt x="9945" y="35308"/>
                    <a:pt x="9613" y="35381"/>
                  </a:cubicBezTo>
                  <a:cubicBezTo>
                    <a:pt x="9058" y="35418"/>
                    <a:pt x="8578" y="35012"/>
                    <a:pt x="8541" y="34457"/>
                  </a:cubicBezTo>
                  <a:cubicBezTo>
                    <a:pt x="8578" y="33681"/>
                    <a:pt x="9539" y="33348"/>
                    <a:pt x="10056" y="33940"/>
                  </a:cubicBezTo>
                  <a:cubicBezTo>
                    <a:pt x="10426" y="33718"/>
                    <a:pt x="10315" y="33163"/>
                    <a:pt x="10315" y="32720"/>
                  </a:cubicBezTo>
                  <a:cubicBezTo>
                    <a:pt x="10315" y="30908"/>
                    <a:pt x="10204" y="29651"/>
                    <a:pt x="9502" y="28542"/>
                  </a:cubicBezTo>
                  <a:cubicBezTo>
                    <a:pt x="9280" y="28172"/>
                    <a:pt x="8947" y="27876"/>
                    <a:pt x="8614" y="27655"/>
                  </a:cubicBezTo>
                  <a:cubicBezTo>
                    <a:pt x="7690" y="27285"/>
                    <a:pt x="6618" y="28061"/>
                    <a:pt x="5509" y="27692"/>
                  </a:cubicBezTo>
                  <a:cubicBezTo>
                    <a:pt x="4696" y="28024"/>
                    <a:pt x="4474" y="28912"/>
                    <a:pt x="4585" y="30169"/>
                  </a:cubicBezTo>
                  <a:cubicBezTo>
                    <a:pt x="4770" y="31093"/>
                    <a:pt x="5065" y="32017"/>
                    <a:pt x="5509" y="32904"/>
                  </a:cubicBezTo>
                  <a:cubicBezTo>
                    <a:pt x="5731" y="33459"/>
                    <a:pt x="5916" y="34087"/>
                    <a:pt x="6137" y="34605"/>
                  </a:cubicBezTo>
                  <a:cubicBezTo>
                    <a:pt x="6396" y="34605"/>
                    <a:pt x="6359" y="34346"/>
                    <a:pt x="6618" y="34198"/>
                  </a:cubicBezTo>
                  <a:cubicBezTo>
                    <a:pt x="7062" y="34014"/>
                    <a:pt x="7579" y="34014"/>
                    <a:pt x="8023" y="34235"/>
                  </a:cubicBezTo>
                  <a:cubicBezTo>
                    <a:pt x="8688" y="35308"/>
                    <a:pt x="6988" y="36454"/>
                    <a:pt x="6433" y="35418"/>
                  </a:cubicBezTo>
                  <a:cubicBezTo>
                    <a:pt x="5694" y="35529"/>
                    <a:pt x="5509" y="35123"/>
                    <a:pt x="5213" y="34568"/>
                  </a:cubicBezTo>
                  <a:cubicBezTo>
                    <a:pt x="5139" y="34309"/>
                    <a:pt x="5028" y="34051"/>
                    <a:pt x="4954" y="33755"/>
                  </a:cubicBezTo>
                  <a:cubicBezTo>
                    <a:pt x="4659" y="32720"/>
                    <a:pt x="3956" y="31463"/>
                    <a:pt x="3845" y="30353"/>
                  </a:cubicBezTo>
                  <a:cubicBezTo>
                    <a:pt x="3660" y="28468"/>
                    <a:pt x="4141" y="27433"/>
                    <a:pt x="5361" y="26915"/>
                  </a:cubicBezTo>
                  <a:cubicBezTo>
                    <a:pt x="5139" y="26287"/>
                    <a:pt x="4991" y="25621"/>
                    <a:pt x="4843" y="24956"/>
                  </a:cubicBezTo>
                  <a:cubicBezTo>
                    <a:pt x="4806" y="24734"/>
                    <a:pt x="4696" y="24512"/>
                    <a:pt x="4659" y="24290"/>
                  </a:cubicBezTo>
                  <a:cubicBezTo>
                    <a:pt x="4511" y="23255"/>
                    <a:pt x="4733" y="22183"/>
                    <a:pt x="4733" y="21111"/>
                  </a:cubicBezTo>
                  <a:cubicBezTo>
                    <a:pt x="3549" y="21407"/>
                    <a:pt x="2366" y="21739"/>
                    <a:pt x="1257" y="22146"/>
                  </a:cubicBezTo>
                  <a:cubicBezTo>
                    <a:pt x="888" y="24216"/>
                    <a:pt x="777" y="26361"/>
                    <a:pt x="925" y="28505"/>
                  </a:cubicBezTo>
                  <a:cubicBezTo>
                    <a:pt x="962" y="29429"/>
                    <a:pt x="925" y="30538"/>
                    <a:pt x="1035" y="31426"/>
                  </a:cubicBezTo>
                  <a:cubicBezTo>
                    <a:pt x="1072" y="31906"/>
                    <a:pt x="1368" y="32757"/>
                    <a:pt x="740" y="32720"/>
                  </a:cubicBezTo>
                  <a:cubicBezTo>
                    <a:pt x="185" y="32646"/>
                    <a:pt x="259" y="30945"/>
                    <a:pt x="222" y="30206"/>
                  </a:cubicBezTo>
                  <a:cubicBezTo>
                    <a:pt x="0" y="27802"/>
                    <a:pt x="74" y="25436"/>
                    <a:pt x="370" y="23070"/>
                  </a:cubicBezTo>
                  <a:cubicBezTo>
                    <a:pt x="370" y="22627"/>
                    <a:pt x="444" y="22183"/>
                    <a:pt x="555" y="21739"/>
                  </a:cubicBezTo>
                  <a:cubicBezTo>
                    <a:pt x="777" y="21296"/>
                    <a:pt x="2071" y="21074"/>
                    <a:pt x="2625" y="20889"/>
                  </a:cubicBezTo>
                  <a:cubicBezTo>
                    <a:pt x="3439" y="20667"/>
                    <a:pt x="4141" y="20519"/>
                    <a:pt x="4954" y="20260"/>
                  </a:cubicBezTo>
                  <a:cubicBezTo>
                    <a:pt x="5287" y="19447"/>
                    <a:pt x="5842" y="18745"/>
                    <a:pt x="6581" y="18227"/>
                  </a:cubicBezTo>
                  <a:cubicBezTo>
                    <a:pt x="6988" y="17968"/>
                    <a:pt x="7394" y="17746"/>
                    <a:pt x="7838" y="17562"/>
                  </a:cubicBezTo>
                  <a:cubicBezTo>
                    <a:pt x="7949" y="17488"/>
                    <a:pt x="8208" y="17488"/>
                    <a:pt x="8208" y="17303"/>
                  </a:cubicBezTo>
                  <a:cubicBezTo>
                    <a:pt x="8134" y="17044"/>
                    <a:pt x="7838" y="17192"/>
                    <a:pt x="7690" y="17229"/>
                  </a:cubicBezTo>
                  <a:cubicBezTo>
                    <a:pt x="7025" y="17303"/>
                    <a:pt x="6322" y="17340"/>
                    <a:pt x="5620" y="17340"/>
                  </a:cubicBezTo>
                  <a:cubicBezTo>
                    <a:pt x="4954" y="17266"/>
                    <a:pt x="3882" y="17192"/>
                    <a:pt x="3549" y="16859"/>
                  </a:cubicBezTo>
                  <a:cubicBezTo>
                    <a:pt x="2958" y="16305"/>
                    <a:pt x="2514" y="14493"/>
                    <a:pt x="2440" y="13495"/>
                  </a:cubicBezTo>
                  <a:cubicBezTo>
                    <a:pt x="2403" y="12423"/>
                    <a:pt x="2477" y="11387"/>
                    <a:pt x="2662" y="10352"/>
                  </a:cubicBezTo>
                  <a:cubicBezTo>
                    <a:pt x="2773" y="9280"/>
                    <a:pt x="2995" y="8208"/>
                    <a:pt x="3328" y="7173"/>
                  </a:cubicBezTo>
                  <a:cubicBezTo>
                    <a:pt x="3808" y="6138"/>
                    <a:pt x="4437" y="5176"/>
                    <a:pt x="5139" y="4289"/>
                  </a:cubicBezTo>
                  <a:cubicBezTo>
                    <a:pt x="6729" y="2182"/>
                    <a:pt x="8799" y="481"/>
                    <a:pt x="12127" y="185"/>
                  </a:cubicBezTo>
                  <a:cubicBezTo>
                    <a:pt x="13236" y="74"/>
                    <a:pt x="14123" y="0"/>
                    <a:pt x="14715" y="592"/>
                  </a:cubicBezTo>
                  <a:cubicBezTo>
                    <a:pt x="15602" y="703"/>
                    <a:pt x="16489" y="925"/>
                    <a:pt x="17340" y="1257"/>
                  </a:cubicBezTo>
                  <a:cubicBezTo>
                    <a:pt x="18486" y="1627"/>
                    <a:pt x="19484" y="1923"/>
                    <a:pt x="20334" y="2662"/>
                  </a:cubicBezTo>
                  <a:cubicBezTo>
                    <a:pt x="20630" y="2884"/>
                    <a:pt x="20889" y="3217"/>
                    <a:pt x="21185" y="3476"/>
                  </a:cubicBezTo>
                  <a:cubicBezTo>
                    <a:pt x="22220" y="4363"/>
                    <a:pt x="23070" y="5472"/>
                    <a:pt x="23699" y="6692"/>
                  </a:cubicBezTo>
                  <a:cubicBezTo>
                    <a:pt x="23883" y="6988"/>
                    <a:pt x="24105" y="7247"/>
                    <a:pt x="24216" y="7543"/>
                  </a:cubicBezTo>
                  <a:cubicBezTo>
                    <a:pt x="25510" y="9983"/>
                    <a:pt x="26286" y="14382"/>
                    <a:pt x="24290" y="16637"/>
                  </a:cubicBezTo>
                  <a:cubicBezTo>
                    <a:pt x="24105" y="16674"/>
                    <a:pt x="23957" y="16637"/>
                    <a:pt x="23809" y="16563"/>
                  </a:cubicBezTo>
                  <a:cubicBezTo>
                    <a:pt x="22885" y="16970"/>
                    <a:pt x="21406" y="16674"/>
                    <a:pt x="20297" y="16637"/>
                  </a:cubicBezTo>
                  <a:cubicBezTo>
                    <a:pt x="20149" y="17044"/>
                    <a:pt x="20001" y="17414"/>
                    <a:pt x="19817" y="17820"/>
                  </a:cubicBezTo>
                  <a:cubicBezTo>
                    <a:pt x="21258" y="18597"/>
                    <a:pt x="22552" y="19484"/>
                    <a:pt x="23329" y="20926"/>
                  </a:cubicBezTo>
                  <a:cubicBezTo>
                    <a:pt x="24364" y="21370"/>
                    <a:pt x="25621" y="21443"/>
                    <a:pt x="26841" y="21739"/>
                  </a:cubicBezTo>
                  <a:cubicBezTo>
                    <a:pt x="27322" y="21887"/>
                    <a:pt x="27913" y="21961"/>
                    <a:pt x="28135" y="22331"/>
                  </a:cubicBezTo>
                  <a:cubicBezTo>
                    <a:pt x="28394" y="22664"/>
                    <a:pt x="28505" y="23329"/>
                    <a:pt x="28690" y="23994"/>
                  </a:cubicBezTo>
                  <a:cubicBezTo>
                    <a:pt x="29355" y="26619"/>
                    <a:pt x="29540" y="29392"/>
                    <a:pt x="29910" y="32313"/>
                  </a:cubicBezTo>
                  <a:cubicBezTo>
                    <a:pt x="29947" y="32683"/>
                    <a:pt x="30057" y="33126"/>
                    <a:pt x="30131" y="33607"/>
                  </a:cubicBezTo>
                  <a:cubicBezTo>
                    <a:pt x="30205" y="33903"/>
                    <a:pt x="30316" y="34605"/>
                    <a:pt x="29836" y="34642"/>
                  </a:cubicBezTo>
                  <a:cubicBezTo>
                    <a:pt x="29355" y="34679"/>
                    <a:pt x="29429" y="34124"/>
                    <a:pt x="29392" y="33792"/>
                  </a:cubicBezTo>
                  <a:cubicBezTo>
                    <a:pt x="29318" y="33274"/>
                    <a:pt x="29170" y="32683"/>
                    <a:pt x="29059" y="32054"/>
                  </a:cubicBezTo>
                  <a:cubicBezTo>
                    <a:pt x="28985" y="31426"/>
                    <a:pt x="28948" y="30797"/>
                    <a:pt x="28874" y="30206"/>
                  </a:cubicBezTo>
                  <a:cubicBezTo>
                    <a:pt x="28579" y="30501"/>
                    <a:pt x="28283" y="30797"/>
                    <a:pt x="28024" y="31130"/>
                  </a:cubicBezTo>
                  <a:cubicBezTo>
                    <a:pt x="27728" y="31426"/>
                    <a:pt x="27470" y="31758"/>
                    <a:pt x="27285" y="32128"/>
                  </a:cubicBezTo>
                  <a:cubicBezTo>
                    <a:pt x="27100" y="32720"/>
                    <a:pt x="27543" y="34457"/>
                    <a:pt x="26656" y="34087"/>
                  </a:cubicBezTo>
                  <a:cubicBezTo>
                    <a:pt x="26360" y="33977"/>
                    <a:pt x="26397" y="33052"/>
                    <a:pt x="26434" y="32535"/>
                  </a:cubicBezTo>
                  <a:cubicBezTo>
                    <a:pt x="26508" y="31721"/>
                    <a:pt x="26656" y="30908"/>
                    <a:pt x="26693" y="30058"/>
                  </a:cubicBezTo>
                  <a:cubicBezTo>
                    <a:pt x="26767" y="29355"/>
                    <a:pt x="26656" y="28616"/>
                    <a:pt x="26693" y="27913"/>
                  </a:cubicBezTo>
                  <a:cubicBezTo>
                    <a:pt x="26767" y="26989"/>
                    <a:pt x="26841" y="26102"/>
                    <a:pt x="26915" y="25251"/>
                  </a:cubicBezTo>
                  <a:cubicBezTo>
                    <a:pt x="26952" y="24327"/>
                    <a:pt x="26989" y="23366"/>
                    <a:pt x="27396" y="22700"/>
                  </a:cubicBezTo>
                  <a:cubicBezTo>
                    <a:pt x="26397" y="22220"/>
                    <a:pt x="24882" y="22220"/>
                    <a:pt x="23809" y="21850"/>
                  </a:cubicBezTo>
                  <a:cubicBezTo>
                    <a:pt x="24031" y="22331"/>
                    <a:pt x="24216" y="22811"/>
                    <a:pt x="24364" y="23329"/>
                  </a:cubicBezTo>
                  <a:cubicBezTo>
                    <a:pt x="24734" y="26472"/>
                    <a:pt x="23440" y="28653"/>
                    <a:pt x="22552" y="30612"/>
                  </a:cubicBezTo>
                  <a:cubicBezTo>
                    <a:pt x="22737" y="31241"/>
                    <a:pt x="23588" y="31610"/>
                    <a:pt x="23588" y="32276"/>
                  </a:cubicBezTo>
                  <a:cubicBezTo>
                    <a:pt x="23588" y="32904"/>
                    <a:pt x="22737" y="33015"/>
                    <a:pt x="22405" y="33459"/>
                  </a:cubicBezTo>
                  <a:cubicBezTo>
                    <a:pt x="22626" y="34531"/>
                    <a:pt x="22442" y="35603"/>
                    <a:pt x="21924" y="36565"/>
                  </a:cubicBezTo>
                  <a:cubicBezTo>
                    <a:pt x="22146" y="37674"/>
                    <a:pt x="20963" y="38080"/>
                    <a:pt x="20038" y="37748"/>
                  </a:cubicBezTo>
                  <a:cubicBezTo>
                    <a:pt x="19632" y="37600"/>
                    <a:pt x="19151" y="37230"/>
                    <a:pt x="18597" y="36934"/>
                  </a:cubicBezTo>
                  <a:cubicBezTo>
                    <a:pt x="17857" y="36565"/>
                    <a:pt x="17229" y="36084"/>
                    <a:pt x="17377" y="35160"/>
                  </a:cubicBezTo>
                  <a:cubicBezTo>
                    <a:pt x="17414" y="34864"/>
                    <a:pt x="17598" y="34753"/>
                    <a:pt x="17672" y="34383"/>
                  </a:cubicBezTo>
                  <a:cubicBezTo>
                    <a:pt x="18190" y="34087"/>
                    <a:pt x="18707" y="33755"/>
                    <a:pt x="19188" y="33385"/>
                  </a:cubicBezTo>
                  <a:close/>
                  <a:moveTo>
                    <a:pt x="14271" y="1294"/>
                  </a:moveTo>
                  <a:cubicBezTo>
                    <a:pt x="13975" y="851"/>
                    <a:pt x="13421" y="888"/>
                    <a:pt x="12829" y="962"/>
                  </a:cubicBezTo>
                  <a:cubicBezTo>
                    <a:pt x="10537" y="1110"/>
                    <a:pt x="8614" y="1775"/>
                    <a:pt x="7357" y="2921"/>
                  </a:cubicBezTo>
                  <a:cubicBezTo>
                    <a:pt x="6137" y="4067"/>
                    <a:pt x="5139" y="5398"/>
                    <a:pt x="4363" y="6877"/>
                  </a:cubicBezTo>
                  <a:cubicBezTo>
                    <a:pt x="3808" y="8023"/>
                    <a:pt x="3476" y="9243"/>
                    <a:pt x="3365" y="10500"/>
                  </a:cubicBezTo>
                  <a:cubicBezTo>
                    <a:pt x="3106" y="12718"/>
                    <a:pt x="3069" y="14863"/>
                    <a:pt x="4067" y="16305"/>
                  </a:cubicBezTo>
                  <a:cubicBezTo>
                    <a:pt x="3402" y="15306"/>
                    <a:pt x="3549" y="13051"/>
                    <a:pt x="3734" y="11646"/>
                  </a:cubicBezTo>
                  <a:cubicBezTo>
                    <a:pt x="3771" y="11203"/>
                    <a:pt x="3808" y="10611"/>
                    <a:pt x="4178" y="10537"/>
                  </a:cubicBezTo>
                  <a:cubicBezTo>
                    <a:pt x="4437" y="10685"/>
                    <a:pt x="4215" y="10981"/>
                    <a:pt x="4178" y="11166"/>
                  </a:cubicBezTo>
                  <a:cubicBezTo>
                    <a:pt x="4030" y="11905"/>
                    <a:pt x="3956" y="12681"/>
                    <a:pt x="3919" y="13458"/>
                  </a:cubicBezTo>
                  <a:cubicBezTo>
                    <a:pt x="3845" y="14493"/>
                    <a:pt x="4067" y="15528"/>
                    <a:pt x="4548" y="16415"/>
                  </a:cubicBezTo>
                  <a:cubicBezTo>
                    <a:pt x="4806" y="16415"/>
                    <a:pt x="5028" y="16489"/>
                    <a:pt x="5213" y="16489"/>
                  </a:cubicBezTo>
                  <a:cubicBezTo>
                    <a:pt x="4770" y="15417"/>
                    <a:pt x="4548" y="14234"/>
                    <a:pt x="4548" y="13051"/>
                  </a:cubicBezTo>
                  <a:cubicBezTo>
                    <a:pt x="4548" y="12792"/>
                    <a:pt x="4474" y="12386"/>
                    <a:pt x="4733" y="12312"/>
                  </a:cubicBezTo>
                  <a:cubicBezTo>
                    <a:pt x="5065" y="12534"/>
                    <a:pt x="4917" y="13273"/>
                    <a:pt x="4917" y="13643"/>
                  </a:cubicBezTo>
                  <a:cubicBezTo>
                    <a:pt x="4991" y="14678"/>
                    <a:pt x="5287" y="15676"/>
                    <a:pt x="5768" y="16563"/>
                  </a:cubicBezTo>
                  <a:lnTo>
                    <a:pt x="6396" y="16563"/>
                  </a:lnTo>
                  <a:cubicBezTo>
                    <a:pt x="6137" y="15935"/>
                    <a:pt x="5657" y="14974"/>
                    <a:pt x="5583" y="14271"/>
                  </a:cubicBezTo>
                  <a:cubicBezTo>
                    <a:pt x="5546" y="13938"/>
                    <a:pt x="5509" y="13421"/>
                    <a:pt x="5805" y="13458"/>
                  </a:cubicBezTo>
                  <a:cubicBezTo>
                    <a:pt x="6063" y="13458"/>
                    <a:pt x="5953" y="14197"/>
                    <a:pt x="5990" y="14345"/>
                  </a:cubicBezTo>
                  <a:cubicBezTo>
                    <a:pt x="6174" y="15085"/>
                    <a:pt x="6433" y="15787"/>
                    <a:pt x="6803" y="16452"/>
                  </a:cubicBezTo>
                  <a:cubicBezTo>
                    <a:pt x="7025" y="16489"/>
                    <a:pt x="7431" y="16526"/>
                    <a:pt x="7542" y="16379"/>
                  </a:cubicBezTo>
                  <a:cubicBezTo>
                    <a:pt x="7357" y="16083"/>
                    <a:pt x="7210" y="15898"/>
                    <a:pt x="6951" y="15565"/>
                  </a:cubicBezTo>
                  <a:cubicBezTo>
                    <a:pt x="6877" y="15491"/>
                    <a:pt x="6285" y="14752"/>
                    <a:pt x="6766" y="14715"/>
                  </a:cubicBezTo>
                  <a:cubicBezTo>
                    <a:pt x="6951" y="14715"/>
                    <a:pt x="7136" y="15121"/>
                    <a:pt x="7247" y="15306"/>
                  </a:cubicBezTo>
                  <a:cubicBezTo>
                    <a:pt x="7579" y="15750"/>
                    <a:pt x="7801" y="15898"/>
                    <a:pt x="7949" y="16305"/>
                  </a:cubicBezTo>
                  <a:cubicBezTo>
                    <a:pt x="8504" y="16157"/>
                    <a:pt x="8984" y="15787"/>
                    <a:pt x="9243" y="15269"/>
                  </a:cubicBezTo>
                  <a:cubicBezTo>
                    <a:pt x="8614" y="15121"/>
                    <a:pt x="8060" y="14789"/>
                    <a:pt x="7616" y="14308"/>
                  </a:cubicBezTo>
                  <a:cubicBezTo>
                    <a:pt x="7025" y="13606"/>
                    <a:pt x="6618" y="12755"/>
                    <a:pt x="6470" y="11831"/>
                  </a:cubicBezTo>
                  <a:cubicBezTo>
                    <a:pt x="6396" y="11055"/>
                    <a:pt x="6433" y="10278"/>
                    <a:pt x="6618" y="9539"/>
                  </a:cubicBezTo>
                  <a:cubicBezTo>
                    <a:pt x="6914" y="8726"/>
                    <a:pt x="7394" y="8023"/>
                    <a:pt x="8060" y="7432"/>
                  </a:cubicBezTo>
                  <a:cubicBezTo>
                    <a:pt x="8725" y="6840"/>
                    <a:pt x="9539" y="6470"/>
                    <a:pt x="10167" y="5842"/>
                  </a:cubicBezTo>
                  <a:cubicBezTo>
                    <a:pt x="10833" y="5176"/>
                    <a:pt x="11239" y="4437"/>
                    <a:pt x="11905" y="3808"/>
                  </a:cubicBezTo>
                  <a:cubicBezTo>
                    <a:pt x="12016" y="3698"/>
                    <a:pt x="12164" y="3845"/>
                    <a:pt x="12238" y="3771"/>
                  </a:cubicBezTo>
                  <a:cubicBezTo>
                    <a:pt x="12127" y="3698"/>
                    <a:pt x="12312" y="3550"/>
                    <a:pt x="12312" y="3513"/>
                  </a:cubicBezTo>
                  <a:cubicBezTo>
                    <a:pt x="12681" y="3328"/>
                    <a:pt x="13014" y="3106"/>
                    <a:pt x="13310" y="2847"/>
                  </a:cubicBezTo>
                  <a:cubicBezTo>
                    <a:pt x="13384" y="2810"/>
                    <a:pt x="14271" y="2145"/>
                    <a:pt x="14345" y="2588"/>
                  </a:cubicBezTo>
                  <a:cubicBezTo>
                    <a:pt x="14382" y="2847"/>
                    <a:pt x="13901" y="2921"/>
                    <a:pt x="13827" y="2958"/>
                  </a:cubicBezTo>
                  <a:cubicBezTo>
                    <a:pt x="13347" y="3254"/>
                    <a:pt x="12940" y="3771"/>
                    <a:pt x="12349" y="3882"/>
                  </a:cubicBezTo>
                  <a:cubicBezTo>
                    <a:pt x="12385" y="4030"/>
                    <a:pt x="12459" y="4104"/>
                    <a:pt x="12422" y="4289"/>
                  </a:cubicBezTo>
                  <a:cubicBezTo>
                    <a:pt x="11387" y="5805"/>
                    <a:pt x="10056" y="7136"/>
                    <a:pt x="8504" y="8134"/>
                  </a:cubicBezTo>
                  <a:cubicBezTo>
                    <a:pt x="10611" y="7432"/>
                    <a:pt x="12829" y="6766"/>
                    <a:pt x="13938" y="5102"/>
                  </a:cubicBezTo>
                  <a:cubicBezTo>
                    <a:pt x="14456" y="4400"/>
                    <a:pt x="14715" y="3587"/>
                    <a:pt x="14715" y="2736"/>
                  </a:cubicBezTo>
                  <a:cubicBezTo>
                    <a:pt x="14234" y="2551"/>
                    <a:pt x="14567" y="1738"/>
                    <a:pt x="14271" y="1294"/>
                  </a:cubicBezTo>
                  <a:close/>
                  <a:moveTo>
                    <a:pt x="24253" y="15048"/>
                  </a:moveTo>
                  <a:cubicBezTo>
                    <a:pt x="24290" y="15195"/>
                    <a:pt x="24327" y="14974"/>
                    <a:pt x="24327" y="14974"/>
                  </a:cubicBezTo>
                  <a:cubicBezTo>
                    <a:pt x="24586" y="14419"/>
                    <a:pt x="24771" y="13754"/>
                    <a:pt x="24771" y="13125"/>
                  </a:cubicBezTo>
                  <a:cubicBezTo>
                    <a:pt x="24808" y="11314"/>
                    <a:pt x="24364" y="9502"/>
                    <a:pt x="23514" y="7912"/>
                  </a:cubicBezTo>
                  <a:cubicBezTo>
                    <a:pt x="22922" y="6803"/>
                    <a:pt x="22257" y="5768"/>
                    <a:pt x="21517" y="4807"/>
                  </a:cubicBezTo>
                  <a:cubicBezTo>
                    <a:pt x="21148" y="4474"/>
                    <a:pt x="20778" y="4141"/>
                    <a:pt x="20371" y="3808"/>
                  </a:cubicBezTo>
                  <a:cubicBezTo>
                    <a:pt x="20038" y="3439"/>
                    <a:pt x="19669" y="3106"/>
                    <a:pt x="19262" y="2810"/>
                  </a:cubicBezTo>
                  <a:cubicBezTo>
                    <a:pt x="18079" y="2108"/>
                    <a:pt x="16563" y="1886"/>
                    <a:pt x="15158" y="1442"/>
                  </a:cubicBezTo>
                  <a:cubicBezTo>
                    <a:pt x="15195" y="1701"/>
                    <a:pt x="15232" y="1960"/>
                    <a:pt x="15195" y="2219"/>
                  </a:cubicBezTo>
                  <a:cubicBezTo>
                    <a:pt x="15306" y="2330"/>
                    <a:pt x="15491" y="2404"/>
                    <a:pt x="15565" y="2551"/>
                  </a:cubicBezTo>
                  <a:cubicBezTo>
                    <a:pt x="16267" y="2699"/>
                    <a:pt x="16637" y="3217"/>
                    <a:pt x="17081" y="3587"/>
                  </a:cubicBezTo>
                  <a:cubicBezTo>
                    <a:pt x="18116" y="4474"/>
                    <a:pt x="19484" y="5250"/>
                    <a:pt x="20038" y="6544"/>
                  </a:cubicBezTo>
                  <a:cubicBezTo>
                    <a:pt x="20334" y="7173"/>
                    <a:pt x="20519" y="7801"/>
                    <a:pt x="20704" y="8467"/>
                  </a:cubicBezTo>
                  <a:cubicBezTo>
                    <a:pt x="20815" y="9021"/>
                    <a:pt x="21037" y="9576"/>
                    <a:pt x="21148" y="10057"/>
                  </a:cubicBezTo>
                  <a:cubicBezTo>
                    <a:pt x="21443" y="12090"/>
                    <a:pt x="20963" y="14123"/>
                    <a:pt x="19854" y="15824"/>
                  </a:cubicBezTo>
                  <a:cubicBezTo>
                    <a:pt x="20112" y="15861"/>
                    <a:pt x="20371" y="15898"/>
                    <a:pt x="20630" y="15935"/>
                  </a:cubicBezTo>
                  <a:cubicBezTo>
                    <a:pt x="21628" y="14493"/>
                    <a:pt x="22035" y="11572"/>
                    <a:pt x="21628" y="9280"/>
                  </a:cubicBezTo>
                  <a:cubicBezTo>
                    <a:pt x="21628" y="9169"/>
                    <a:pt x="21295" y="8282"/>
                    <a:pt x="21628" y="8245"/>
                  </a:cubicBezTo>
                  <a:cubicBezTo>
                    <a:pt x="21998" y="8245"/>
                    <a:pt x="21887" y="8689"/>
                    <a:pt x="21961" y="9095"/>
                  </a:cubicBezTo>
                  <a:cubicBezTo>
                    <a:pt x="22183" y="9872"/>
                    <a:pt x="22257" y="10685"/>
                    <a:pt x="22220" y="11535"/>
                  </a:cubicBezTo>
                  <a:cubicBezTo>
                    <a:pt x="22183" y="13051"/>
                    <a:pt x="21813" y="14567"/>
                    <a:pt x="21111" y="15935"/>
                  </a:cubicBezTo>
                  <a:cubicBezTo>
                    <a:pt x="21332" y="15935"/>
                    <a:pt x="21591" y="15935"/>
                    <a:pt x="21813" y="15972"/>
                  </a:cubicBezTo>
                  <a:cubicBezTo>
                    <a:pt x="22072" y="14678"/>
                    <a:pt x="22737" y="13310"/>
                    <a:pt x="22626" y="11609"/>
                  </a:cubicBezTo>
                  <a:cubicBezTo>
                    <a:pt x="22589" y="11277"/>
                    <a:pt x="22331" y="10833"/>
                    <a:pt x="22663" y="10685"/>
                  </a:cubicBezTo>
                  <a:cubicBezTo>
                    <a:pt x="22922" y="10759"/>
                    <a:pt x="22959" y="11129"/>
                    <a:pt x="22996" y="11424"/>
                  </a:cubicBezTo>
                  <a:cubicBezTo>
                    <a:pt x="23144" y="13347"/>
                    <a:pt x="22515" y="14678"/>
                    <a:pt x="22220" y="16046"/>
                  </a:cubicBezTo>
                  <a:lnTo>
                    <a:pt x="22922" y="16046"/>
                  </a:lnTo>
                  <a:cubicBezTo>
                    <a:pt x="22885" y="15898"/>
                    <a:pt x="22811" y="15861"/>
                    <a:pt x="22885" y="15713"/>
                  </a:cubicBezTo>
                  <a:cubicBezTo>
                    <a:pt x="23329" y="14974"/>
                    <a:pt x="23588" y="14123"/>
                    <a:pt x="23625" y="13236"/>
                  </a:cubicBezTo>
                  <a:cubicBezTo>
                    <a:pt x="23662" y="12829"/>
                    <a:pt x="23440" y="12127"/>
                    <a:pt x="23846" y="11942"/>
                  </a:cubicBezTo>
                  <a:cubicBezTo>
                    <a:pt x="24068" y="12053"/>
                    <a:pt x="23994" y="12386"/>
                    <a:pt x="23994" y="12644"/>
                  </a:cubicBezTo>
                  <a:cubicBezTo>
                    <a:pt x="24031" y="13791"/>
                    <a:pt x="23772" y="14937"/>
                    <a:pt x="23255" y="15972"/>
                  </a:cubicBezTo>
                  <a:cubicBezTo>
                    <a:pt x="23662" y="15898"/>
                    <a:pt x="23699" y="15528"/>
                    <a:pt x="23846" y="15158"/>
                  </a:cubicBezTo>
                  <a:cubicBezTo>
                    <a:pt x="23994" y="14789"/>
                    <a:pt x="23920" y="14234"/>
                    <a:pt x="24327" y="14234"/>
                  </a:cubicBezTo>
                  <a:cubicBezTo>
                    <a:pt x="24586" y="14382"/>
                    <a:pt x="24253" y="14789"/>
                    <a:pt x="24253" y="15048"/>
                  </a:cubicBezTo>
                  <a:close/>
                  <a:moveTo>
                    <a:pt x="18634" y="8060"/>
                  </a:moveTo>
                  <a:cubicBezTo>
                    <a:pt x="19003" y="8023"/>
                    <a:pt x="19336" y="8467"/>
                    <a:pt x="19558" y="8726"/>
                  </a:cubicBezTo>
                  <a:cubicBezTo>
                    <a:pt x="19817" y="9132"/>
                    <a:pt x="20075" y="9576"/>
                    <a:pt x="20260" y="10020"/>
                  </a:cubicBezTo>
                  <a:cubicBezTo>
                    <a:pt x="20038" y="8947"/>
                    <a:pt x="19743" y="7912"/>
                    <a:pt x="19373" y="6877"/>
                  </a:cubicBezTo>
                  <a:cubicBezTo>
                    <a:pt x="19225" y="6618"/>
                    <a:pt x="19077" y="6359"/>
                    <a:pt x="18892" y="6101"/>
                  </a:cubicBezTo>
                  <a:cubicBezTo>
                    <a:pt x="18153" y="5435"/>
                    <a:pt x="17377" y="4807"/>
                    <a:pt x="16600" y="4252"/>
                  </a:cubicBezTo>
                  <a:cubicBezTo>
                    <a:pt x="16230" y="3956"/>
                    <a:pt x="16046" y="3476"/>
                    <a:pt x="15491" y="3402"/>
                  </a:cubicBezTo>
                  <a:cubicBezTo>
                    <a:pt x="15343" y="4178"/>
                    <a:pt x="15047" y="4881"/>
                    <a:pt x="14604" y="5509"/>
                  </a:cubicBezTo>
                  <a:cubicBezTo>
                    <a:pt x="16157" y="6396"/>
                    <a:pt x="17414" y="7690"/>
                    <a:pt x="18301" y="9280"/>
                  </a:cubicBezTo>
                  <a:cubicBezTo>
                    <a:pt x="18338" y="8726"/>
                    <a:pt x="18227" y="8097"/>
                    <a:pt x="18634" y="8060"/>
                  </a:cubicBezTo>
                  <a:close/>
                  <a:moveTo>
                    <a:pt x="14197" y="6138"/>
                  </a:moveTo>
                  <a:cubicBezTo>
                    <a:pt x="13236" y="7062"/>
                    <a:pt x="12127" y="7764"/>
                    <a:pt x="10870" y="8208"/>
                  </a:cubicBezTo>
                  <a:cubicBezTo>
                    <a:pt x="10056" y="8504"/>
                    <a:pt x="9169" y="8689"/>
                    <a:pt x="8356" y="9021"/>
                  </a:cubicBezTo>
                  <a:cubicBezTo>
                    <a:pt x="7764" y="9206"/>
                    <a:pt x="7321" y="9761"/>
                    <a:pt x="7247" y="10389"/>
                  </a:cubicBezTo>
                  <a:cubicBezTo>
                    <a:pt x="7062" y="11646"/>
                    <a:pt x="7431" y="12940"/>
                    <a:pt x="8245" y="13901"/>
                  </a:cubicBezTo>
                  <a:cubicBezTo>
                    <a:pt x="8356" y="14049"/>
                    <a:pt x="8467" y="14160"/>
                    <a:pt x="8614" y="14234"/>
                  </a:cubicBezTo>
                  <a:cubicBezTo>
                    <a:pt x="8984" y="14530"/>
                    <a:pt x="10093" y="14567"/>
                    <a:pt x="10167" y="15085"/>
                  </a:cubicBezTo>
                  <a:cubicBezTo>
                    <a:pt x="10130" y="15417"/>
                    <a:pt x="10019" y="15750"/>
                    <a:pt x="9798" y="16009"/>
                  </a:cubicBezTo>
                  <a:cubicBezTo>
                    <a:pt x="9539" y="16379"/>
                    <a:pt x="9021" y="16563"/>
                    <a:pt x="8836" y="16933"/>
                  </a:cubicBezTo>
                  <a:cubicBezTo>
                    <a:pt x="8984" y="17377"/>
                    <a:pt x="9243" y="17783"/>
                    <a:pt x="9576" y="18116"/>
                  </a:cubicBezTo>
                  <a:cubicBezTo>
                    <a:pt x="9835" y="18486"/>
                    <a:pt x="10167" y="18856"/>
                    <a:pt x="10500" y="19188"/>
                  </a:cubicBezTo>
                  <a:cubicBezTo>
                    <a:pt x="11387" y="19854"/>
                    <a:pt x="12422" y="20297"/>
                    <a:pt x="13532" y="20482"/>
                  </a:cubicBezTo>
                  <a:cubicBezTo>
                    <a:pt x="16267" y="20704"/>
                    <a:pt x="17672" y="19817"/>
                    <a:pt x="18671" y="18301"/>
                  </a:cubicBezTo>
                  <a:cubicBezTo>
                    <a:pt x="18375" y="18412"/>
                    <a:pt x="17968" y="19151"/>
                    <a:pt x="17672" y="18634"/>
                  </a:cubicBezTo>
                  <a:cubicBezTo>
                    <a:pt x="18116" y="17968"/>
                    <a:pt x="19114" y="17820"/>
                    <a:pt x="19336" y="16970"/>
                  </a:cubicBezTo>
                  <a:cubicBezTo>
                    <a:pt x="19040" y="17155"/>
                    <a:pt x="18671" y="17377"/>
                    <a:pt x="18301" y="17636"/>
                  </a:cubicBezTo>
                  <a:cubicBezTo>
                    <a:pt x="18005" y="17820"/>
                    <a:pt x="17598" y="18338"/>
                    <a:pt x="17303" y="17968"/>
                  </a:cubicBezTo>
                  <a:cubicBezTo>
                    <a:pt x="17746" y="17340"/>
                    <a:pt x="18634" y="17118"/>
                    <a:pt x="19151" y="16526"/>
                  </a:cubicBezTo>
                  <a:cubicBezTo>
                    <a:pt x="18818" y="16563"/>
                    <a:pt x="18597" y="16452"/>
                    <a:pt x="18560" y="16157"/>
                  </a:cubicBezTo>
                  <a:cubicBezTo>
                    <a:pt x="18264" y="16342"/>
                    <a:pt x="18005" y="16563"/>
                    <a:pt x="17783" y="16785"/>
                  </a:cubicBezTo>
                  <a:cubicBezTo>
                    <a:pt x="17635" y="16859"/>
                    <a:pt x="16970" y="17340"/>
                    <a:pt x="16859" y="16970"/>
                  </a:cubicBezTo>
                  <a:cubicBezTo>
                    <a:pt x="16822" y="16748"/>
                    <a:pt x="17155" y="16711"/>
                    <a:pt x="17377" y="16600"/>
                  </a:cubicBezTo>
                  <a:cubicBezTo>
                    <a:pt x="17561" y="16452"/>
                    <a:pt x="17968" y="16046"/>
                    <a:pt x="18412" y="15713"/>
                  </a:cubicBezTo>
                  <a:cubicBezTo>
                    <a:pt x="19188" y="15158"/>
                    <a:pt x="19780" y="14863"/>
                    <a:pt x="19964" y="13938"/>
                  </a:cubicBezTo>
                  <a:cubicBezTo>
                    <a:pt x="19299" y="14456"/>
                    <a:pt x="18449" y="15048"/>
                    <a:pt x="17746" y="15565"/>
                  </a:cubicBezTo>
                  <a:cubicBezTo>
                    <a:pt x="17561" y="15713"/>
                    <a:pt x="17155" y="16120"/>
                    <a:pt x="16970" y="15713"/>
                  </a:cubicBezTo>
                  <a:cubicBezTo>
                    <a:pt x="17598" y="15011"/>
                    <a:pt x="18597" y="14530"/>
                    <a:pt x="19336" y="13901"/>
                  </a:cubicBezTo>
                  <a:cubicBezTo>
                    <a:pt x="19632" y="13754"/>
                    <a:pt x="19891" y="13532"/>
                    <a:pt x="20149" y="13273"/>
                  </a:cubicBezTo>
                  <a:cubicBezTo>
                    <a:pt x="20297" y="12866"/>
                    <a:pt x="20408" y="12386"/>
                    <a:pt x="20408" y="11942"/>
                  </a:cubicBezTo>
                  <a:cubicBezTo>
                    <a:pt x="19558" y="12534"/>
                    <a:pt x="18412" y="13606"/>
                    <a:pt x="17414" y="14382"/>
                  </a:cubicBezTo>
                  <a:cubicBezTo>
                    <a:pt x="17118" y="14604"/>
                    <a:pt x="16193" y="15454"/>
                    <a:pt x="16083" y="14789"/>
                  </a:cubicBezTo>
                  <a:cubicBezTo>
                    <a:pt x="17524" y="13828"/>
                    <a:pt x="18892" y="12718"/>
                    <a:pt x="20186" y="11535"/>
                  </a:cubicBezTo>
                  <a:cubicBezTo>
                    <a:pt x="19964" y="11535"/>
                    <a:pt x="19891" y="11314"/>
                    <a:pt x="19817" y="11203"/>
                  </a:cubicBezTo>
                  <a:cubicBezTo>
                    <a:pt x="19595" y="10574"/>
                    <a:pt x="19447" y="9835"/>
                    <a:pt x="19003" y="9391"/>
                  </a:cubicBezTo>
                  <a:cubicBezTo>
                    <a:pt x="18929" y="9983"/>
                    <a:pt x="18818" y="10537"/>
                    <a:pt x="18412" y="10833"/>
                  </a:cubicBezTo>
                  <a:cubicBezTo>
                    <a:pt x="18301" y="10907"/>
                    <a:pt x="18153" y="10907"/>
                    <a:pt x="18079" y="10981"/>
                  </a:cubicBezTo>
                  <a:cubicBezTo>
                    <a:pt x="17857" y="11166"/>
                    <a:pt x="17709" y="11424"/>
                    <a:pt x="17524" y="11646"/>
                  </a:cubicBezTo>
                  <a:cubicBezTo>
                    <a:pt x="17303" y="11831"/>
                    <a:pt x="17081" y="12016"/>
                    <a:pt x="16859" y="12201"/>
                  </a:cubicBezTo>
                  <a:cubicBezTo>
                    <a:pt x="16785" y="12275"/>
                    <a:pt x="15454" y="13273"/>
                    <a:pt x="15417" y="12755"/>
                  </a:cubicBezTo>
                  <a:cubicBezTo>
                    <a:pt x="15380" y="12497"/>
                    <a:pt x="15824" y="12386"/>
                    <a:pt x="16046" y="12275"/>
                  </a:cubicBezTo>
                  <a:cubicBezTo>
                    <a:pt x="16785" y="11868"/>
                    <a:pt x="17377" y="11314"/>
                    <a:pt x="17857" y="10611"/>
                  </a:cubicBezTo>
                  <a:cubicBezTo>
                    <a:pt x="17303" y="8430"/>
                    <a:pt x="15861" y="7173"/>
                    <a:pt x="14197" y="6138"/>
                  </a:cubicBezTo>
                  <a:close/>
                  <a:moveTo>
                    <a:pt x="8467" y="18079"/>
                  </a:moveTo>
                  <a:cubicBezTo>
                    <a:pt x="7505" y="18523"/>
                    <a:pt x="6544" y="19003"/>
                    <a:pt x="5990" y="19854"/>
                  </a:cubicBezTo>
                  <a:cubicBezTo>
                    <a:pt x="7025" y="19558"/>
                    <a:pt x="7986" y="19114"/>
                    <a:pt x="8910" y="18597"/>
                  </a:cubicBezTo>
                  <a:cubicBezTo>
                    <a:pt x="8836" y="18375"/>
                    <a:pt x="8688" y="18190"/>
                    <a:pt x="8467" y="18079"/>
                  </a:cubicBezTo>
                  <a:close/>
                  <a:moveTo>
                    <a:pt x="19447" y="18560"/>
                  </a:moveTo>
                  <a:cubicBezTo>
                    <a:pt x="19373" y="18745"/>
                    <a:pt x="19188" y="18782"/>
                    <a:pt x="19188" y="19003"/>
                  </a:cubicBezTo>
                  <a:cubicBezTo>
                    <a:pt x="20038" y="19484"/>
                    <a:pt x="20926" y="20076"/>
                    <a:pt x="21924" y="20297"/>
                  </a:cubicBezTo>
                  <a:cubicBezTo>
                    <a:pt x="21221" y="19558"/>
                    <a:pt x="20371" y="18966"/>
                    <a:pt x="19447" y="18560"/>
                  </a:cubicBezTo>
                  <a:close/>
                  <a:moveTo>
                    <a:pt x="13569" y="21259"/>
                  </a:moveTo>
                  <a:cubicBezTo>
                    <a:pt x="11905" y="21111"/>
                    <a:pt x="10315" y="20002"/>
                    <a:pt x="9428" y="19114"/>
                  </a:cubicBezTo>
                  <a:cubicBezTo>
                    <a:pt x="9428" y="19077"/>
                    <a:pt x="9428" y="19077"/>
                    <a:pt x="9391" y="19077"/>
                  </a:cubicBezTo>
                  <a:cubicBezTo>
                    <a:pt x="9354" y="19299"/>
                    <a:pt x="9058" y="19299"/>
                    <a:pt x="8910" y="19410"/>
                  </a:cubicBezTo>
                  <a:cubicBezTo>
                    <a:pt x="10093" y="21628"/>
                    <a:pt x="11165" y="23773"/>
                    <a:pt x="12829" y="25510"/>
                  </a:cubicBezTo>
                  <a:cubicBezTo>
                    <a:pt x="13532" y="26287"/>
                    <a:pt x="14456" y="26915"/>
                    <a:pt x="15121" y="27692"/>
                  </a:cubicBezTo>
                  <a:cubicBezTo>
                    <a:pt x="15861" y="26656"/>
                    <a:pt x="16489" y="25547"/>
                    <a:pt x="17081" y="24438"/>
                  </a:cubicBezTo>
                  <a:cubicBezTo>
                    <a:pt x="17007" y="24364"/>
                    <a:pt x="16933" y="24512"/>
                    <a:pt x="16859" y="24549"/>
                  </a:cubicBezTo>
                  <a:cubicBezTo>
                    <a:pt x="16563" y="24771"/>
                    <a:pt x="16267" y="24956"/>
                    <a:pt x="15935" y="25104"/>
                  </a:cubicBezTo>
                  <a:cubicBezTo>
                    <a:pt x="15750" y="25215"/>
                    <a:pt x="14715" y="25917"/>
                    <a:pt x="14678" y="25436"/>
                  </a:cubicBezTo>
                  <a:cubicBezTo>
                    <a:pt x="14678" y="25215"/>
                    <a:pt x="15084" y="25141"/>
                    <a:pt x="15269" y="25030"/>
                  </a:cubicBezTo>
                  <a:cubicBezTo>
                    <a:pt x="15935" y="24734"/>
                    <a:pt x="16563" y="24327"/>
                    <a:pt x="17118" y="23847"/>
                  </a:cubicBezTo>
                  <a:cubicBezTo>
                    <a:pt x="17229" y="23847"/>
                    <a:pt x="17266" y="23957"/>
                    <a:pt x="17377" y="23957"/>
                  </a:cubicBezTo>
                  <a:cubicBezTo>
                    <a:pt x="17894" y="22848"/>
                    <a:pt x="18634" y="21776"/>
                    <a:pt x="19003" y="20630"/>
                  </a:cubicBezTo>
                  <a:cubicBezTo>
                    <a:pt x="18264" y="21554"/>
                    <a:pt x="17044" y="22220"/>
                    <a:pt x="16009" y="22922"/>
                  </a:cubicBezTo>
                  <a:cubicBezTo>
                    <a:pt x="15750" y="23107"/>
                    <a:pt x="15232" y="23625"/>
                    <a:pt x="14936" y="23218"/>
                  </a:cubicBezTo>
                  <a:cubicBezTo>
                    <a:pt x="15269" y="22922"/>
                    <a:pt x="15676" y="22627"/>
                    <a:pt x="16083" y="22405"/>
                  </a:cubicBezTo>
                  <a:cubicBezTo>
                    <a:pt x="17229" y="21702"/>
                    <a:pt x="18375" y="20889"/>
                    <a:pt x="19114" y="19854"/>
                  </a:cubicBezTo>
                  <a:cubicBezTo>
                    <a:pt x="18929" y="19780"/>
                    <a:pt x="18855" y="19632"/>
                    <a:pt x="18634" y="19632"/>
                  </a:cubicBezTo>
                  <a:cubicBezTo>
                    <a:pt x="17561" y="20778"/>
                    <a:pt x="15898" y="21480"/>
                    <a:pt x="13569" y="21259"/>
                  </a:cubicBezTo>
                  <a:close/>
                  <a:moveTo>
                    <a:pt x="8208" y="19854"/>
                  </a:moveTo>
                  <a:cubicBezTo>
                    <a:pt x="7357" y="20186"/>
                    <a:pt x="6544" y="20482"/>
                    <a:pt x="5657" y="20778"/>
                  </a:cubicBezTo>
                  <a:cubicBezTo>
                    <a:pt x="6248" y="21296"/>
                    <a:pt x="6729" y="21850"/>
                    <a:pt x="7284" y="22368"/>
                  </a:cubicBezTo>
                  <a:cubicBezTo>
                    <a:pt x="8023" y="22959"/>
                    <a:pt x="8799" y="23514"/>
                    <a:pt x="9576" y="24031"/>
                  </a:cubicBezTo>
                  <a:cubicBezTo>
                    <a:pt x="10352" y="24586"/>
                    <a:pt x="11165" y="25067"/>
                    <a:pt x="11905" y="25658"/>
                  </a:cubicBezTo>
                  <a:cubicBezTo>
                    <a:pt x="10426" y="23994"/>
                    <a:pt x="9354" y="21887"/>
                    <a:pt x="8208" y="19854"/>
                  </a:cubicBezTo>
                  <a:close/>
                  <a:moveTo>
                    <a:pt x="19964" y="20334"/>
                  </a:moveTo>
                  <a:cubicBezTo>
                    <a:pt x="18855" y="23070"/>
                    <a:pt x="17377" y="25399"/>
                    <a:pt x="15972" y="27876"/>
                  </a:cubicBezTo>
                  <a:cubicBezTo>
                    <a:pt x="17820" y="26804"/>
                    <a:pt x="19410" y="25399"/>
                    <a:pt x="20704" y="23699"/>
                  </a:cubicBezTo>
                  <a:cubicBezTo>
                    <a:pt x="21258" y="22959"/>
                    <a:pt x="21961" y="22257"/>
                    <a:pt x="22294" y="21333"/>
                  </a:cubicBezTo>
                  <a:cubicBezTo>
                    <a:pt x="21517" y="20963"/>
                    <a:pt x="20704" y="20704"/>
                    <a:pt x="19964" y="20297"/>
                  </a:cubicBezTo>
                  <a:close/>
                  <a:moveTo>
                    <a:pt x="27728" y="26139"/>
                  </a:moveTo>
                  <a:cubicBezTo>
                    <a:pt x="27839" y="25806"/>
                    <a:pt x="27987" y="25473"/>
                    <a:pt x="28172" y="25178"/>
                  </a:cubicBezTo>
                  <a:cubicBezTo>
                    <a:pt x="28024" y="24771"/>
                    <a:pt x="27987" y="24253"/>
                    <a:pt x="27802" y="23884"/>
                  </a:cubicBezTo>
                  <a:cubicBezTo>
                    <a:pt x="27691" y="24623"/>
                    <a:pt x="27654" y="25399"/>
                    <a:pt x="27728" y="26139"/>
                  </a:cubicBezTo>
                  <a:close/>
                  <a:moveTo>
                    <a:pt x="27617" y="26878"/>
                  </a:moveTo>
                  <a:cubicBezTo>
                    <a:pt x="27617" y="26952"/>
                    <a:pt x="27543" y="27137"/>
                    <a:pt x="27617" y="27174"/>
                  </a:cubicBezTo>
                  <a:cubicBezTo>
                    <a:pt x="27765" y="26693"/>
                    <a:pt x="28542" y="26398"/>
                    <a:pt x="28283" y="25843"/>
                  </a:cubicBezTo>
                  <a:cubicBezTo>
                    <a:pt x="28172" y="26250"/>
                    <a:pt x="27913" y="26619"/>
                    <a:pt x="27580" y="26878"/>
                  </a:cubicBezTo>
                  <a:close/>
                  <a:moveTo>
                    <a:pt x="27507" y="28542"/>
                  </a:moveTo>
                  <a:cubicBezTo>
                    <a:pt x="27913" y="28135"/>
                    <a:pt x="28246" y="27655"/>
                    <a:pt x="28579" y="27174"/>
                  </a:cubicBezTo>
                  <a:cubicBezTo>
                    <a:pt x="28505" y="27063"/>
                    <a:pt x="28542" y="26804"/>
                    <a:pt x="28468" y="26693"/>
                  </a:cubicBezTo>
                  <a:cubicBezTo>
                    <a:pt x="28135" y="27322"/>
                    <a:pt x="27470" y="27581"/>
                    <a:pt x="27470" y="28542"/>
                  </a:cubicBezTo>
                  <a:close/>
                  <a:moveTo>
                    <a:pt x="27507" y="30132"/>
                  </a:moveTo>
                  <a:cubicBezTo>
                    <a:pt x="27913" y="29651"/>
                    <a:pt x="28172" y="29022"/>
                    <a:pt x="28579" y="28542"/>
                  </a:cubicBezTo>
                  <a:lnTo>
                    <a:pt x="28764" y="28542"/>
                  </a:lnTo>
                  <a:cubicBezTo>
                    <a:pt x="28764" y="28283"/>
                    <a:pt x="28690" y="28024"/>
                    <a:pt x="28616" y="27765"/>
                  </a:cubicBezTo>
                  <a:cubicBezTo>
                    <a:pt x="28246" y="28579"/>
                    <a:pt x="27248" y="28912"/>
                    <a:pt x="27507" y="30132"/>
                  </a:cubicBezTo>
                  <a:close/>
                  <a:moveTo>
                    <a:pt x="27396" y="30834"/>
                  </a:moveTo>
                  <a:cubicBezTo>
                    <a:pt x="27470" y="31056"/>
                    <a:pt x="27285" y="31241"/>
                    <a:pt x="27396" y="31389"/>
                  </a:cubicBezTo>
                  <a:cubicBezTo>
                    <a:pt x="27839" y="30797"/>
                    <a:pt x="28320" y="30206"/>
                    <a:pt x="28837" y="29688"/>
                  </a:cubicBezTo>
                  <a:cubicBezTo>
                    <a:pt x="28874" y="29429"/>
                    <a:pt x="28837" y="29170"/>
                    <a:pt x="28764" y="28949"/>
                  </a:cubicBezTo>
                  <a:cubicBezTo>
                    <a:pt x="28394" y="29614"/>
                    <a:pt x="27913" y="30243"/>
                    <a:pt x="27396" y="30834"/>
                  </a:cubicBezTo>
                  <a:close/>
                  <a:moveTo>
                    <a:pt x="20778" y="32461"/>
                  </a:moveTo>
                  <a:cubicBezTo>
                    <a:pt x="21185" y="32535"/>
                    <a:pt x="21554" y="32720"/>
                    <a:pt x="21887" y="32904"/>
                  </a:cubicBezTo>
                  <a:cubicBezTo>
                    <a:pt x="22220" y="32757"/>
                    <a:pt x="22478" y="32498"/>
                    <a:pt x="22774" y="32313"/>
                  </a:cubicBezTo>
                  <a:cubicBezTo>
                    <a:pt x="22331" y="31684"/>
                    <a:pt x="21998" y="30945"/>
                    <a:pt x="21037" y="30908"/>
                  </a:cubicBezTo>
                  <a:cubicBezTo>
                    <a:pt x="20926" y="31389"/>
                    <a:pt x="20815" y="31943"/>
                    <a:pt x="20741" y="32461"/>
                  </a:cubicBezTo>
                  <a:close/>
                  <a:moveTo>
                    <a:pt x="20556" y="33200"/>
                  </a:moveTo>
                  <a:cubicBezTo>
                    <a:pt x="20075" y="33718"/>
                    <a:pt x="19558" y="34161"/>
                    <a:pt x="18966" y="34568"/>
                  </a:cubicBezTo>
                  <a:cubicBezTo>
                    <a:pt x="19928" y="34827"/>
                    <a:pt x="20556" y="35418"/>
                    <a:pt x="21517" y="35714"/>
                  </a:cubicBezTo>
                  <a:cubicBezTo>
                    <a:pt x="21776" y="35049"/>
                    <a:pt x="21850" y="34346"/>
                    <a:pt x="21702" y="33644"/>
                  </a:cubicBezTo>
                  <a:cubicBezTo>
                    <a:pt x="21332" y="33422"/>
                    <a:pt x="20926" y="33274"/>
                    <a:pt x="20519" y="33200"/>
                  </a:cubicBezTo>
                  <a:close/>
                  <a:moveTo>
                    <a:pt x="18338" y="35160"/>
                  </a:moveTo>
                  <a:cubicBezTo>
                    <a:pt x="17746" y="35751"/>
                    <a:pt x="18744" y="36121"/>
                    <a:pt x="19262" y="36380"/>
                  </a:cubicBezTo>
                  <a:cubicBezTo>
                    <a:pt x="19928" y="36749"/>
                    <a:pt x="20445" y="37415"/>
                    <a:pt x="21185" y="37045"/>
                  </a:cubicBezTo>
                  <a:cubicBezTo>
                    <a:pt x="21258" y="36860"/>
                    <a:pt x="21148" y="36675"/>
                    <a:pt x="21185" y="36454"/>
                  </a:cubicBezTo>
                  <a:cubicBezTo>
                    <a:pt x="20149" y="36084"/>
                    <a:pt x="19410" y="35418"/>
                    <a:pt x="18301" y="351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4" name="Google Shape;2264;p31"/>
          <p:cNvGrpSpPr/>
          <p:nvPr/>
        </p:nvGrpSpPr>
        <p:grpSpPr>
          <a:xfrm rot="2457862">
            <a:off x="1679774" y="4050567"/>
            <a:ext cx="1002500" cy="1614475"/>
            <a:chOff x="5285125" y="4093225"/>
            <a:chExt cx="635925" cy="1024125"/>
          </a:xfrm>
        </p:grpSpPr>
        <p:sp>
          <p:nvSpPr>
            <p:cNvPr id="2265" name="Google Shape;2265;p31"/>
            <p:cNvSpPr/>
            <p:nvPr/>
          </p:nvSpPr>
          <p:spPr>
            <a:xfrm>
              <a:off x="5285125" y="4093225"/>
              <a:ext cx="635925" cy="1024125"/>
            </a:xfrm>
            <a:custGeom>
              <a:avLst/>
              <a:gdLst/>
              <a:ahLst/>
              <a:cxnLst/>
              <a:rect l="l" t="t" r="r" b="b"/>
              <a:pathLst>
                <a:path w="25437" h="40965" extrusionOk="0">
                  <a:moveTo>
                    <a:pt x="16378" y="7395"/>
                  </a:moveTo>
                  <a:cubicBezTo>
                    <a:pt x="16230" y="8726"/>
                    <a:pt x="16046" y="9576"/>
                    <a:pt x="16009" y="10685"/>
                  </a:cubicBezTo>
                  <a:cubicBezTo>
                    <a:pt x="15750" y="14382"/>
                    <a:pt x="16119" y="17451"/>
                    <a:pt x="17266" y="19965"/>
                  </a:cubicBezTo>
                  <a:cubicBezTo>
                    <a:pt x="17931" y="21555"/>
                    <a:pt x="18707" y="23108"/>
                    <a:pt x="19595" y="24586"/>
                  </a:cubicBezTo>
                  <a:cubicBezTo>
                    <a:pt x="20001" y="25326"/>
                    <a:pt x="20519" y="25991"/>
                    <a:pt x="20926" y="26731"/>
                  </a:cubicBezTo>
                  <a:cubicBezTo>
                    <a:pt x="21776" y="28173"/>
                    <a:pt x="22552" y="29688"/>
                    <a:pt x="23514" y="31093"/>
                  </a:cubicBezTo>
                  <a:cubicBezTo>
                    <a:pt x="24031" y="31759"/>
                    <a:pt x="24475" y="32461"/>
                    <a:pt x="24882" y="33201"/>
                  </a:cubicBezTo>
                  <a:cubicBezTo>
                    <a:pt x="25436" y="34458"/>
                    <a:pt x="25103" y="36417"/>
                    <a:pt x="24438" y="37378"/>
                  </a:cubicBezTo>
                  <a:cubicBezTo>
                    <a:pt x="24031" y="37896"/>
                    <a:pt x="23551" y="38339"/>
                    <a:pt x="22996" y="38709"/>
                  </a:cubicBezTo>
                  <a:cubicBezTo>
                    <a:pt x="22072" y="39375"/>
                    <a:pt x="20704" y="39670"/>
                    <a:pt x="19299" y="40003"/>
                  </a:cubicBezTo>
                  <a:cubicBezTo>
                    <a:pt x="18190" y="40336"/>
                    <a:pt x="17081" y="40558"/>
                    <a:pt x="15972" y="40669"/>
                  </a:cubicBezTo>
                  <a:cubicBezTo>
                    <a:pt x="12829" y="40964"/>
                    <a:pt x="9428" y="40484"/>
                    <a:pt x="6692" y="39892"/>
                  </a:cubicBezTo>
                  <a:cubicBezTo>
                    <a:pt x="5324" y="39670"/>
                    <a:pt x="3993" y="39264"/>
                    <a:pt x="2699" y="38783"/>
                  </a:cubicBezTo>
                  <a:cubicBezTo>
                    <a:pt x="1553" y="38266"/>
                    <a:pt x="666" y="37304"/>
                    <a:pt x="296" y="36121"/>
                  </a:cubicBezTo>
                  <a:cubicBezTo>
                    <a:pt x="0" y="34975"/>
                    <a:pt x="481" y="33718"/>
                    <a:pt x="888" y="32831"/>
                  </a:cubicBezTo>
                  <a:cubicBezTo>
                    <a:pt x="1479" y="31574"/>
                    <a:pt x="1997" y="30354"/>
                    <a:pt x="2625" y="29171"/>
                  </a:cubicBezTo>
                  <a:cubicBezTo>
                    <a:pt x="2958" y="28542"/>
                    <a:pt x="3328" y="27988"/>
                    <a:pt x="3623" y="27433"/>
                  </a:cubicBezTo>
                  <a:cubicBezTo>
                    <a:pt x="4067" y="26472"/>
                    <a:pt x="4400" y="25363"/>
                    <a:pt x="4843" y="24328"/>
                  </a:cubicBezTo>
                  <a:cubicBezTo>
                    <a:pt x="5324" y="23255"/>
                    <a:pt x="5842" y="22368"/>
                    <a:pt x="6248" y="21370"/>
                  </a:cubicBezTo>
                  <a:cubicBezTo>
                    <a:pt x="7210" y="19041"/>
                    <a:pt x="7653" y="16490"/>
                    <a:pt x="7468" y="13976"/>
                  </a:cubicBezTo>
                  <a:cubicBezTo>
                    <a:pt x="7431" y="13384"/>
                    <a:pt x="7283" y="12793"/>
                    <a:pt x="7173" y="12127"/>
                  </a:cubicBezTo>
                  <a:cubicBezTo>
                    <a:pt x="7062" y="10907"/>
                    <a:pt x="6877" y="9687"/>
                    <a:pt x="6581" y="8467"/>
                  </a:cubicBezTo>
                  <a:cubicBezTo>
                    <a:pt x="6470" y="7913"/>
                    <a:pt x="6322" y="7358"/>
                    <a:pt x="6100" y="6840"/>
                  </a:cubicBezTo>
                  <a:cubicBezTo>
                    <a:pt x="5879" y="6434"/>
                    <a:pt x="5102" y="6286"/>
                    <a:pt x="4769" y="5953"/>
                  </a:cubicBezTo>
                  <a:cubicBezTo>
                    <a:pt x="4104" y="5325"/>
                    <a:pt x="3808" y="4363"/>
                    <a:pt x="4067" y="3439"/>
                  </a:cubicBezTo>
                  <a:cubicBezTo>
                    <a:pt x="4585" y="1295"/>
                    <a:pt x="6803" y="481"/>
                    <a:pt x="9317" y="223"/>
                  </a:cubicBezTo>
                  <a:cubicBezTo>
                    <a:pt x="9982" y="149"/>
                    <a:pt x="11055" y="334"/>
                    <a:pt x="11683" y="112"/>
                  </a:cubicBezTo>
                  <a:cubicBezTo>
                    <a:pt x="11683" y="75"/>
                    <a:pt x="11757" y="75"/>
                    <a:pt x="11794" y="75"/>
                  </a:cubicBezTo>
                  <a:cubicBezTo>
                    <a:pt x="12792" y="1"/>
                    <a:pt x="13790" y="75"/>
                    <a:pt x="14789" y="297"/>
                  </a:cubicBezTo>
                  <a:cubicBezTo>
                    <a:pt x="16489" y="666"/>
                    <a:pt x="17746" y="1258"/>
                    <a:pt x="18707" y="2441"/>
                  </a:cubicBezTo>
                  <a:cubicBezTo>
                    <a:pt x="19040" y="2774"/>
                    <a:pt x="19262" y="3180"/>
                    <a:pt x="19410" y="3587"/>
                  </a:cubicBezTo>
                  <a:cubicBezTo>
                    <a:pt x="19484" y="4289"/>
                    <a:pt x="19299" y="4992"/>
                    <a:pt x="18892" y="5583"/>
                  </a:cubicBezTo>
                  <a:cubicBezTo>
                    <a:pt x="18338" y="6434"/>
                    <a:pt x="17340" y="6951"/>
                    <a:pt x="16378" y="7395"/>
                  </a:cubicBezTo>
                  <a:close/>
                  <a:moveTo>
                    <a:pt x="10870" y="925"/>
                  </a:moveTo>
                  <a:cubicBezTo>
                    <a:pt x="9095" y="925"/>
                    <a:pt x="7468" y="1110"/>
                    <a:pt x="6322" y="1775"/>
                  </a:cubicBezTo>
                  <a:cubicBezTo>
                    <a:pt x="5287" y="2330"/>
                    <a:pt x="3993" y="4216"/>
                    <a:pt x="5287" y="5399"/>
                  </a:cubicBezTo>
                  <a:cubicBezTo>
                    <a:pt x="5916" y="5953"/>
                    <a:pt x="7210" y="6323"/>
                    <a:pt x="8356" y="6545"/>
                  </a:cubicBezTo>
                  <a:cubicBezTo>
                    <a:pt x="9539" y="6840"/>
                    <a:pt x="10759" y="7025"/>
                    <a:pt x="11979" y="7136"/>
                  </a:cubicBezTo>
                  <a:cubicBezTo>
                    <a:pt x="14345" y="7284"/>
                    <a:pt x="16415" y="6840"/>
                    <a:pt x="17635" y="5805"/>
                  </a:cubicBezTo>
                  <a:cubicBezTo>
                    <a:pt x="17931" y="5583"/>
                    <a:pt x="18190" y="5288"/>
                    <a:pt x="18375" y="4992"/>
                  </a:cubicBezTo>
                  <a:cubicBezTo>
                    <a:pt x="18781" y="4326"/>
                    <a:pt x="18670" y="3439"/>
                    <a:pt x="18116" y="2885"/>
                  </a:cubicBezTo>
                  <a:cubicBezTo>
                    <a:pt x="16822" y="1443"/>
                    <a:pt x="14567" y="814"/>
                    <a:pt x="11979" y="814"/>
                  </a:cubicBezTo>
                  <a:cubicBezTo>
                    <a:pt x="11942" y="814"/>
                    <a:pt x="11942" y="814"/>
                    <a:pt x="11942" y="851"/>
                  </a:cubicBezTo>
                  <a:cubicBezTo>
                    <a:pt x="11720" y="1110"/>
                    <a:pt x="11276" y="962"/>
                    <a:pt x="10870" y="962"/>
                  </a:cubicBezTo>
                  <a:close/>
                  <a:moveTo>
                    <a:pt x="6988" y="7136"/>
                  </a:moveTo>
                  <a:cubicBezTo>
                    <a:pt x="7542" y="8652"/>
                    <a:pt x="7690" y="10279"/>
                    <a:pt x="7912" y="12127"/>
                  </a:cubicBezTo>
                  <a:cubicBezTo>
                    <a:pt x="7986" y="12682"/>
                    <a:pt x="8171" y="13236"/>
                    <a:pt x="8208" y="13791"/>
                  </a:cubicBezTo>
                  <a:cubicBezTo>
                    <a:pt x="8319" y="15233"/>
                    <a:pt x="8282" y="16675"/>
                    <a:pt x="8023" y="18080"/>
                  </a:cubicBezTo>
                  <a:cubicBezTo>
                    <a:pt x="7653" y="19817"/>
                    <a:pt x="7062" y="21481"/>
                    <a:pt x="6285" y="23071"/>
                  </a:cubicBezTo>
                  <a:cubicBezTo>
                    <a:pt x="5916" y="23810"/>
                    <a:pt x="5509" y="24586"/>
                    <a:pt x="5213" y="25363"/>
                  </a:cubicBezTo>
                  <a:cubicBezTo>
                    <a:pt x="4880" y="26139"/>
                    <a:pt x="4659" y="27063"/>
                    <a:pt x="4289" y="27803"/>
                  </a:cubicBezTo>
                  <a:cubicBezTo>
                    <a:pt x="4067" y="28246"/>
                    <a:pt x="3734" y="28727"/>
                    <a:pt x="3476" y="29208"/>
                  </a:cubicBezTo>
                  <a:cubicBezTo>
                    <a:pt x="2921" y="30206"/>
                    <a:pt x="2403" y="31204"/>
                    <a:pt x="1960" y="32239"/>
                  </a:cubicBezTo>
                  <a:cubicBezTo>
                    <a:pt x="1590" y="33238"/>
                    <a:pt x="740" y="34568"/>
                    <a:pt x="1035" y="35862"/>
                  </a:cubicBezTo>
                  <a:cubicBezTo>
                    <a:pt x="1220" y="36787"/>
                    <a:pt x="2145" y="37600"/>
                    <a:pt x="2995" y="38007"/>
                  </a:cubicBezTo>
                  <a:cubicBezTo>
                    <a:pt x="4548" y="38783"/>
                    <a:pt x="6618" y="39116"/>
                    <a:pt x="8910" y="39486"/>
                  </a:cubicBezTo>
                  <a:cubicBezTo>
                    <a:pt x="11202" y="39929"/>
                    <a:pt x="13495" y="40077"/>
                    <a:pt x="15824" y="39929"/>
                  </a:cubicBezTo>
                  <a:cubicBezTo>
                    <a:pt x="16083" y="39892"/>
                    <a:pt x="16415" y="39781"/>
                    <a:pt x="16748" y="39707"/>
                  </a:cubicBezTo>
                  <a:cubicBezTo>
                    <a:pt x="17081" y="39670"/>
                    <a:pt x="17450" y="39707"/>
                    <a:pt x="17746" y="39633"/>
                  </a:cubicBezTo>
                  <a:cubicBezTo>
                    <a:pt x="18412" y="39523"/>
                    <a:pt x="19151" y="39264"/>
                    <a:pt x="19854" y="39079"/>
                  </a:cubicBezTo>
                  <a:cubicBezTo>
                    <a:pt x="20926" y="38820"/>
                    <a:pt x="21961" y="38635"/>
                    <a:pt x="22478" y="38044"/>
                  </a:cubicBezTo>
                  <a:cubicBezTo>
                    <a:pt x="22626" y="37859"/>
                    <a:pt x="22959" y="37822"/>
                    <a:pt x="23144" y="37711"/>
                  </a:cubicBezTo>
                  <a:cubicBezTo>
                    <a:pt x="24364" y="36639"/>
                    <a:pt x="24771" y="34938"/>
                    <a:pt x="24216" y="33459"/>
                  </a:cubicBezTo>
                  <a:cubicBezTo>
                    <a:pt x="23883" y="32831"/>
                    <a:pt x="23514" y="32239"/>
                    <a:pt x="23070" y="31648"/>
                  </a:cubicBezTo>
                  <a:cubicBezTo>
                    <a:pt x="22257" y="30465"/>
                    <a:pt x="21517" y="29282"/>
                    <a:pt x="20815" y="28062"/>
                  </a:cubicBezTo>
                  <a:cubicBezTo>
                    <a:pt x="20445" y="27433"/>
                    <a:pt x="20149" y="26768"/>
                    <a:pt x="19780" y="26176"/>
                  </a:cubicBezTo>
                  <a:cubicBezTo>
                    <a:pt x="18966" y="24993"/>
                    <a:pt x="18264" y="23773"/>
                    <a:pt x="17598" y="22516"/>
                  </a:cubicBezTo>
                  <a:cubicBezTo>
                    <a:pt x="16896" y="21185"/>
                    <a:pt x="16304" y="19780"/>
                    <a:pt x="15861" y="18338"/>
                  </a:cubicBezTo>
                  <a:cubicBezTo>
                    <a:pt x="15047" y="15344"/>
                    <a:pt x="15084" y="10944"/>
                    <a:pt x="15602" y="7654"/>
                  </a:cubicBezTo>
                  <a:cubicBezTo>
                    <a:pt x="12755" y="8245"/>
                    <a:pt x="9465" y="7617"/>
                    <a:pt x="7062" y="7025"/>
                  </a:cubicBezTo>
                  <a:cubicBezTo>
                    <a:pt x="6988" y="7025"/>
                    <a:pt x="6988" y="7099"/>
                    <a:pt x="6988" y="7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1"/>
            <p:cNvSpPr/>
            <p:nvPr/>
          </p:nvSpPr>
          <p:spPr>
            <a:xfrm>
              <a:off x="5435775" y="4128350"/>
              <a:ext cx="274525" cy="119250"/>
            </a:xfrm>
            <a:custGeom>
              <a:avLst/>
              <a:gdLst/>
              <a:ahLst/>
              <a:cxnLst/>
              <a:rect l="l" t="t" r="r" b="b"/>
              <a:pathLst>
                <a:path w="10981" h="4770" extrusionOk="0">
                  <a:moveTo>
                    <a:pt x="4844" y="75"/>
                  </a:moveTo>
                  <a:cubicBezTo>
                    <a:pt x="5879" y="1"/>
                    <a:pt x="6914" y="1"/>
                    <a:pt x="7949" y="75"/>
                  </a:cubicBezTo>
                  <a:cubicBezTo>
                    <a:pt x="8282" y="149"/>
                    <a:pt x="8615" y="260"/>
                    <a:pt x="8910" y="407"/>
                  </a:cubicBezTo>
                  <a:cubicBezTo>
                    <a:pt x="9650" y="740"/>
                    <a:pt x="10981" y="1738"/>
                    <a:pt x="10241" y="3069"/>
                  </a:cubicBezTo>
                  <a:cubicBezTo>
                    <a:pt x="9909" y="3476"/>
                    <a:pt x="9539" y="3809"/>
                    <a:pt x="9132" y="4068"/>
                  </a:cubicBezTo>
                  <a:cubicBezTo>
                    <a:pt x="8245" y="4400"/>
                    <a:pt x="7321" y="4585"/>
                    <a:pt x="6359" y="4659"/>
                  </a:cubicBezTo>
                  <a:cubicBezTo>
                    <a:pt x="4437" y="4770"/>
                    <a:pt x="2145" y="4733"/>
                    <a:pt x="999" y="4031"/>
                  </a:cubicBezTo>
                  <a:cubicBezTo>
                    <a:pt x="555" y="3698"/>
                    <a:pt x="222" y="3217"/>
                    <a:pt x="74" y="2700"/>
                  </a:cubicBezTo>
                  <a:cubicBezTo>
                    <a:pt x="0" y="1997"/>
                    <a:pt x="814" y="999"/>
                    <a:pt x="1036" y="814"/>
                  </a:cubicBezTo>
                  <a:cubicBezTo>
                    <a:pt x="1812" y="297"/>
                    <a:pt x="3587" y="186"/>
                    <a:pt x="4844" y="75"/>
                  </a:cubicBezTo>
                  <a:close/>
                  <a:moveTo>
                    <a:pt x="1997" y="1221"/>
                  </a:moveTo>
                  <a:cubicBezTo>
                    <a:pt x="1516" y="1332"/>
                    <a:pt x="777" y="1997"/>
                    <a:pt x="814" y="2552"/>
                  </a:cubicBezTo>
                  <a:cubicBezTo>
                    <a:pt x="814" y="2847"/>
                    <a:pt x="1257" y="3254"/>
                    <a:pt x="1479" y="3365"/>
                  </a:cubicBezTo>
                  <a:cubicBezTo>
                    <a:pt x="2958" y="4215"/>
                    <a:pt x="7247" y="4031"/>
                    <a:pt x="8689" y="3402"/>
                  </a:cubicBezTo>
                  <a:cubicBezTo>
                    <a:pt x="9095" y="3254"/>
                    <a:pt x="9687" y="2663"/>
                    <a:pt x="9687" y="2219"/>
                  </a:cubicBezTo>
                  <a:cubicBezTo>
                    <a:pt x="9687" y="1738"/>
                    <a:pt x="9021" y="1258"/>
                    <a:pt x="8541" y="1073"/>
                  </a:cubicBezTo>
                  <a:cubicBezTo>
                    <a:pt x="8430" y="1036"/>
                    <a:pt x="8208" y="1036"/>
                    <a:pt x="8060" y="962"/>
                  </a:cubicBezTo>
                  <a:cubicBezTo>
                    <a:pt x="7875" y="925"/>
                    <a:pt x="7801" y="814"/>
                    <a:pt x="7653" y="777"/>
                  </a:cubicBezTo>
                  <a:cubicBezTo>
                    <a:pt x="6766" y="703"/>
                    <a:pt x="5842" y="703"/>
                    <a:pt x="4992" y="814"/>
                  </a:cubicBezTo>
                  <a:cubicBezTo>
                    <a:pt x="3993" y="888"/>
                    <a:pt x="2995" y="999"/>
                    <a:pt x="1997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1"/>
            <p:cNvSpPr/>
            <p:nvPr/>
          </p:nvSpPr>
          <p:spPr>
            <a:xfrm>
              <a:off x="5569800" y="4157000"/>
              <a:ext cx="15725" cy="16675"/>
            </a:xfrm>
            <a:custGeom>
              <a:avLst/>
              <a:gdLst/>
              <a:ahLst/>
              <a:cxnLst/>
              <a:rect l="l" t="t" r="r" b="b"/>
              <a:pathLst>
                <a:path w="629" h="667" extrusionOk="0">
                  <a:moveTo>
                    <a:pt x="592" y="334"/>
                  </a:moveTo>
                  <a:cubicBezTo>
                    <a:pt x="629" y="444"/>
                    <a:pt x="555" y="555"/>
                    <a:pt x="481" y="629"/>
                  </a:cubicBezTo>
                  <a:cubicBezTo>
                    <a:pt x="0" y="666"/>
                    <a:pt x="296" y="1"/>
                    <a:pt x="592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1"/>
            <p:cNvSpPr/>
            <p:nvPr/>
          </p:nvSpPr>
          <p:spPr>
            <a:xfrm>
              <a:off x="5465350" y="4163475"/>
              <a:ext cx="93375" cy="33300"/>
            </a:xfrm>
            <a:custGeom>
              <a:avLst/>
              <a:gdLst/>
              <a:ahLst/>
              <a:cxnLst/>
              <a:rect l="l" t="t" r="r" b="b"/>
              <a:pathLst>
                <a:path w="3735" h="1332" extrusionOk="0">
                  <a:moveTo>
                    <a:pt x="296" y="1332"/>
                  </a:moveTo>
                  <a:cubicBezTo>
                    <a:pt x="1" y="777"/>
                    <a:pt x="777" y="555"/>
                    <a:pt x="1295" y="407"/>
                  </a:cubicBezTo>
                  <a:cubicBezTo>
                    <a:pt x="1849" y="222"/>
                    <a:pt x="2404" y="112"/>
                    <a:pt x="2995" y="38"/>
                  </a:cubicBezTo>
                  <a:cubicBezTo>
                    <a:pt x="3328" y="1"/>
                    <a:pt x="3698" y="38"/>
                    <a:pt x="3735" y="222"/>
                  </a:cubicBezTo>
                  <a:cubicBezTo>
                    <a:pt x="3735" y="407"/>
                    <a:pt x="3439" y="407"/>
                    <a:pt x="3032" y="444"/>
                  </a:cubicBezTo>
                  <a:cubicBezTo>
                    <a:pt x="2256" y="518"/>
                    <a:pt x="1479" y="740"/>
                    <a:pt x="740" y="1036"/>
                  </a:cubicBezTo>
                  <a:cubicBezTo>
                    <a:pt x="555" y="1184"/>
                    <a:pt x="666" y="1332"/>
                    <a:pt x="296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31"/>
            <p:cNvSpPr/>
            <p:nvPr/>
          </p:nvSpPr>
          <p:spPr>
            <a:xfrm>
              <a:off x="5627100" y="4172725"/>
              <a:ext cx="103550" cy="88750"/>
            </a:xfrm>
            <a:custGeom>
              <a:avLst/>
              <a:gdLst/>
              <a:ahLst/>
              <a:cxnLst/>
              <a:rect l="l" t="t" r="r" b="b"/>
              <a:pathLst>
                <a:path w="4142" h="3550" extrusionOk="0">
                  <a:moveTo>
                    <a:pt x="3882" y="222"/>
                  </a:moveTo>
                  <a:cubicBezTo>
                    <a:pt x="4141" y="1146"/>
                    <a:pt x="3328" y="2219"/>
                    <a:pt x="2810" y="2662"/>
                  </a:cubicBezTo>
                  <a:cubicBezTo>
                    <a:pt x="2182" y="3069"/>
                    <a:pt x="1479" y="3328"/>
                    <a:pt x="740" y="3439"/>
                  </a:cubicBezTo>
                  <a:cubicBezTo>
                    <a:pt x="518" y="3476"/>
                    <a:pt x="185" y="3550"/>
                    <a:pt x="0" y="3365"/>
                  </a:cubicBezTo>
                  <a:cubicBezTo>
                    <a:pt x="0" y="2921"/>
                    <a:pt x="444" y="3032"/>
                    <a:pt x="703" y="3032"/>
                  </a:cubicBezTo>
                  <a:cubicBezTo>
                    <a:pt x="1331" y="2921"/>
                    <a:pt x="1960" y="2699"/>
                    <a:pt x="2514" y="2329"/>
                  </a:cubicBezTo>
                  <a:cubicBezTo>
                    <a:pt x="2921" y="2034"/>
                    <a:pt x="3882" y="962"/>
                    <a:pt x="3439" y="222"/>
                  </a:cubicBezTo>
                  <a:cubicBezTo>
                    <a:pt x="3402" y="0"/>
                    <a:pt x="3808" y="111"/>
                    <a:pt x="388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31"/>
            <p:cNvSpPr/>
            <p:nvPr/>
          </p:nvSpPr>
          <p:spPr>
            <a:xfrm>
              <a:off x="5586425" y="4247575"/>
              <a:ext cx="17600" cy="28700"/>
            </a:xfrm>
            <a:custGeom>
              <a:avLst/>
              <a:gdLst/>
              <a:ahLst/>
              <a:cxnLst/>
              <a:rect l="l" t="t" r="r" b="b"/>
              <a:pathLst>
                <a:path w="704" h="1148" extrusionOk="0">
                  <a:moveTo>
                    <a:pt x="703" y="297"/>
                  </a:moveTo>
                  <a:cubicBezTo>
                    <a:pt x="629" y="1147"/>
                    <a:pt x="1" y="1"/>
                    <a:pt x="703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31"/>
            <p:cNvSpPr/>
            <p:nvPr/>
          </p:nvSpPr>
          <p:spPr>
            <a:xfrm>
              <a:off x="5634500" y="4308600"/>
              <a:ext cx="21275" cy="149750"/>
            </a:xfrm>
            <a:custGeom>
              <a:avLst/>
              <a:gdLst/>
              <a:ahLst/>
              <a:cxnLst/>
              <a:rect l="l" t="t" r="r" b="b"/>
              <a:pathLst>
                <a:path w="851" h="5990" extrusionOk="0">
                  <a:moveTo>
                    <a:pt x="407" y="74"/>
                  </a:moveTo>
                  <a:cubicBezTo>
                    <a:pt x="851" y="0"/>
                    <a:pt x="592" y="924"/>
                    <a:pt x="555" y="1331"/>
                  </a:cubicBezTo>
                  <a:cubicBezTo>
                    <a:pt x="481" y="2736"/>
                    <a:pt x="629" y="3993"/>
                    <a:pt x="555" y="5398"/>
                  </a:cubicBezTo>
                  <a:cubicBezTo>
                    <a:pt x="555" y="5694"/>
                    <a:pt x="555" y="5989"/>
                    <a:pt x="333" y="5952"/>
                  </a:cubicBezTo>
                  <a:cubicBezTo>
                    <a:pt x="0" y="5952"/>
                    <a:pt x="148" y="4917"/>
                    <a:pt x="148" y="4621"/>
                  </a:cubicBezTo>
                  <a:cubicBezTo>
                    <a:pt x="148" y="3106"/>
                    <a:pt x="74" y="1294"/>
                    <a:pt x="296" y="185"/>
                  </a:cubicBezTo>
                  <a:cubicBezTo>
                    <a:pt x="296" y="111"/>
                    <a:pt x="333" y="74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1"/>
            <p:cNvSpPr/>
            <p:nvPr/>
          </p:nvSpPr>
          <p:spPr>
            <a:xfrm>
              <a:off x="5519875" y="4338175"/>
              <a:ext cx="23150" cy="26825"/>
            </a:xfrm>
            <a:custGeom>
              <a:avLst/>
              <a:gdLst/>
              <a:ahLst/>
              <a:cxnLst/>
              <a:rect l="l" t="t" r="r" b="b"/>
              <a:pathLst>
                <a:path w="926" h="1073" extrusionOk="0">
                  <a:moveTo>
                    <a:pt x="260" y="74"/>
                  </a:moveTo>
                  <a:cubicBezTo>
                    <a:pt x="555" y="0"/>
                    <a:pt x="740" y="148"/>
                    <a:pt x="740" y="259"/>
                  </a:cubicBezTo>
                  <a:cubicBezTo>
                    <a:pt x="925" y="850"/>
                    <a:pt x="1" y="1072"/>
                    <a:pt x="1" y="407"/>
                  </a:cubicBezTo>
                  <a:cubicBezTo>
                    <a:pt x="1" y="259"/>
                    <a:pt x="38" y="148"/>
                    <a:pt x="260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1"/>
            <p:cNvSpPr/>
            <p:nvPr/>
          </p:nvSpPr>
          <p:spPr>
            <a:xfrm>
              <a:off x="5565175" y="433817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703" y="148"/>
                  </a:moveTo>
                  <a:cubicBezTo>
                    <a:pt x="1257" y="629"/>
                    <a:pt x="259" y="1183"/>
                    <a:pt x="111" y="629"/>
                  </a:cubicBezTo>
                  <a:cubicBezTo>
                    <a:pt x="0" y="259"/>
                    <a:pt x="370" y="0"/>
                    <a:pt x="70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1"/>
            <p:cNvSpPr/>
            <p:nvPr/>
          </p:nvSpPr>
          <p:spPr>
            <a:xfrm>
              <a:off x="5500475" y="4380675"/>
              <a:ext cx="25900" cy="27750"/>
            </a:xfrm>
            <a:custGeom>
              <a:avLst/>
              <a:gdLst/>
              <a:ahLst/>
              <a:cxnLst/>
              <a:rect l="l" t="t" r="r" b="b"/>
              <a:pathLst>
                <a:path w="1036" h="1110" extrusionOk="0">
                  <a:moveTo>
                    <a:pt x="333" y="112"/>
                  </a:moveTo>
                  <a:cubicBezTo>
                    <a:pt x="666" y="1"/>
                    <a:pt x="777" y="149"/>
                    <a:pt x="851" y="297"/>
                  </a:cubicBezTo>
                  <a:cubicBezTo>
                    <a:pt x="1036" y="888"/>
                    <a:pt x="0" y="1110"/>
                    <a:pt x="111" y="370"/>
                  </a:cubicBezTo>
                  <a:cubicBezTo>
                    <a:pt x="111" y="260"/>
                    <a:pt x="185" y="149"/>
                    <a:pt x="33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1"/>
            <p:cNvSpPr/>
            <p:nvPr/>
          </p:nvSpPr>
          <p:spPr>
            <a:xfrm>
              <a:off x="5555925" y="4387150"/>
              <a:ext cx="49950" cy="43475"/>
            </a:xfrm>
            <a:custGeom>
              <a:avLst/>
              <a:gdLst/>
              <a:ahLst/>
              <a:cxnLst/>
              <a:rect l="l" t="t" r="r" b="b"/>
              <a:pathLst>
                <a:path w="1998" h="1739" extrusionOk="0">
                  <a:moveTo>
                    <a:pt x="851" y="38"/>
                  </a:moveTo>
                  <a:cubicBezTo>
                    <a:pt x="1553" y="1"/>
                    <a:pt x="1997" y="814"/>
                    <a:pt x="1590" y="1405"/>
                  </a:cubicBezTo>
                  <a:cubicBezTo>
                    <a:pt x="1221" y="1738"/>
                    <a:pt x="629" y="1701"/>
                    <a:pt x="333" y="1295"/>
                  </a:cubicBezTo>
                  <a:cubicBezTo>
                    <a:pt x="1" y="777"/>
                    <a:pt x="259" y="148"/>
                    <a:pt x="85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1"/>
            <p:cNvSpPr/>
            <p:nvPr/>
          </p:nvSpPr>
          <p:spPr>
            <a:xfrm>
              <a:off x="5508800" y="4436125"/>
              <a:ext cx="64725" cy="54575"/>
            </a:xfrm>
            <a:custGeom>
              <a:avLst/>
              <a:gdLst/>
              <a:ahLst/>
              <a:cxnLst/>
              <a:rect l="l" t="t" r="r" b="b"/>
              <a:pathLst>
                <a:path w="2589" h="2183" extrusionOk="0">
                  <a:moveTo>
                    <a:pt x="1072" y="149"/>
                  </a:moveTo>
                  <a:cubicBezTo>
                    <a:pt x="1923" y="1"/>
                    <a:pt x="2588" y="814"/>
                    <a:pt x="2292" y="1591"/>
                  </a:cubicBezTo>
                  <a:cubicBezTo>
                    <a:pt x="2144" y="1886"/>
                    <a:pt x="1886" y="2108"/>
                    <a:pt x="1553" y="2182"/>
                  </a:cubicBezTo>
                  <a:cubicBezTo>
                    <a:pt x="1331" y="2145"/>
                    <a:pt x="1109" y="2071"/>
                    <a:pt x="887" y="1997"/>
                  </a:cubicBezTo>
                  <a:cubicBezTo>
                    <a:pt x="592" y="1886"/>
                    <a:pt x="370" y="1997"/>
                    <a:pt x="259" y="1776"/>
                  </a:cubicBezTo>
                  <a:cubicBezTo>
                    <a:pt x="0" y="1332"/>
                    <a:pt x="296" y="556"/>
                    <a:pt x="518" y="334"/>
                  </a:cubicBezTo>
                  <a:cubicBezTo>
                    <a:pt x="666" y="223"/>
                    <a:pt x="887" y="149"/>
                    <a:pt x="1072" y="149"/>
                  </a:cubicBezTo>
                  <a:close/>
                  <a:moveTo>
                    <a:pt x="961" y="1184"/>
                  </a:moveTo>
                  <a:cubicBezTo>
                    <a:pt x="1183" y="1221"/>
                    <a:pt x="1257" y="1369"/>
                    <a:pt x="1479" y="1369"/>
                  </a:cubicBezTo>
                  <a:cubicBezTo>
                    <a:pt x="1553" y="1295"/>
                    <a:pt x="1516" y="1147"/>
                    <a:pt x="1516" y="999"/>
                  </a:cubicBezTo>
                  <a:cubicBezTo>
                    <a:pt x="1368" y="851"/>
                    <a:pt x="887" y="814"/>
                    <a:pt x="961" y="11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31"/>
            <p:cNvSpPr/>
            <p:nvPr/>
          </p:nvSpPr>
          <p:spPr>
            <a:xfrm>
              <a:off x="5564250" y="4447225"/>
              <a:ext cx="32375" cy="38850"/>
            </a:xfrm>
            <a:custGeom>
              <a:avLst/>
              <a:gdLst/>
              <a:ahLst/>
              <a:cxnLst/>
              <a:rect l="l" t="t" r="r" b="b"/>
              <a:pathLst>
                <a:path w="1295" h="1554" extrusionOk="0">
                  <a:moveTo>
                    <a:pt x="1147" y="1258"/>
                  </a:moveTo>
                  <a:cubicBezTo>
                    <a:pt x="0" y="1553"/>
                    <a:pt x="703" y="1"/>
                    <a:pt x="1220" y="666"/>
                  </a:cubicBezTo>
                  <a:cubicBezTo>
                    <a:pt x="1294" y="851"/>
                    <a:pt x="1294" y="1073"/>
                    <a:pt x="1147" y="12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31"/>
            <p:cNvSpPr/>
            <p:nvPr/>
          </p:nvSpPr>
          <p:spPr>
            <a:xfrm>
              <a:off x="5640950" y="4468475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1" y="186"/>
                  </a:moveTo>
                  <a:cubicBezTo>
                    <a:pt x="75" y="38"/>
                    <a:pt x="260" y="1"/>
                    <a:pt x="371" y="112"/>
                  </a:cubicBezTo>
                  <a:cubicBezTo>
                    <a:pt x="556" y="445"/>
                    <a:pt x="1" y="556"/>
                    <a:pt x="1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31"/>
            <p:cNvSpPr/>
            <p:nvPr/>
          </p:nvSpPr>
          <p:spPr>
            <a:xfrm>
              <a:off x="5592900" y="4487900"/>
              <a:ext cx="24975" cy="25900"/>
            </a:xfrm>
            <a:custGeom>
              <a:avLst/>
              <a:gdLst/>
              <a:ahLst/>
              <a:cxnLst/>
              <a:rect l="l" t="t" r="r" b="b"/>
              <a:pathLst>
                <a:path w="999" h="1036" extrusionOk="0">
                  <a:moveTo>
                    <a:pt x="407" y="74"/>
                  </a:moveTo>
                  <a:cubicBezTo>
                    <a:pt x="814" y="0"/>
                    <a:pt x="962" y="148"/>
                    <a:pt x="962" y="370"/>
                  </a:cubicBezTo>
                  <a:cubicBezTo>
                    <a:pt x="999" y="888"/>
                    <a:pt x="148" y="1036"/>
                    <a:pt x="37" y="555"/>
                  </a:cubicBezTo>
                  <a:cubicBezTo>
                    <a:pt x="1" y="185"/>
                    <a:pt x="148" y="111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31"/>
            <p:cNvSpPr/>
            <p:nvPr/>
          </p:nvSpPr>
          <p:spPr>
            <a:xfrm>
              <a:off x="5560550" y="4512850"/>
              <a:ext cx="33300" cy="28675"/>
            </a:xfrm>
            <a:custGeom>
              <a:avLst/>
              <a:gdLst/>
              <a:ahLst/>
              <a:cxnLst/>
              <a:rect l="l" t="t" r="r" b="b"/>
              <a:pathLst>
                <a:path w="1332" h="1147" extrusionOk="0">
                  <a:moveTo>
                    <a:pt x="888" y="222"/>
                  </a:moveTo>
                  <a:cubicBezTo>
                    <a:pt x="1331" y="962"/>
                    <a:pt x="1" y="1147"/>
                    <a:pt x="38" y="481"/>
                  </a:cubicBezTo>
                  <a:cubicBezTo>
                    <a:pt x="38" y="111"/>
                    <a:pt x="555" y="1"/>
                    <a:pt x="88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31"/>
            <p:cNvSpPr/>
            <p:nvPr/>
          </p:nvSpPr>
          <p:spPr>
            <a:xfrm>
              <a:off x="5543000" y="4535025"/>
              <a:ext cx="36050" cy="28675"/>
            </a:xfrm>
            <a:custGeom>
              <a:avLst/>
              <a:gdLst/>
              <a:ahLst/>
              <a:cxnLst/>
              <a:rect l="l" t="t" r="r" b="b"/>
              <a:pathLst>
                <a:path w="1442" h="1147" extrusionOk="0">
                  <a:moveTo>
                    <a:pt x="1035" y="925"/>
                  </a:moveTo>
                  <a:cubicBezTo>
                    <a:pt x="481" y="1147"/>
                    <a:pt x="0" y="592"/>
                    <a:pt x="370" y="186"/>
                  </a:cubicBezTo>
                  <a:cubicBezTo>
                    <a:pt x="924" y="1"/>
                    <a:pt x="1442" y="555"/>
                    <a:pt x="1035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31"/>
            <p:cNvSpPr/>
            <p:nvPr/>
          </p:nvSpPr>
          <p:spPr>
            <a:xfrm>
              <a:off x="5351675" y="4536875"/>
              <a:ext cx="501900" cy="521325"/>
            </a:xfrm>
            <a:custGeom>
              <a:avLst/>
              <a:gdLst/>
              <a:ahLst/>
              <a:cxnLst/>
              <a:rect l="l" t="t" r="r" b="b"/>
              <a:pathLst>
                <a:path w="20076" h="20853" extrusionOk="0">
                  <a:moveTo>
                    <a:pt x="14715" y="6766"/>
                  </a:moveTo>
                  <a:cubicBezTo>
                    <a:pt x="14308" y="5731"/>
                    <a:pt x="13384" y="4474"/>
                    <a:pt x="12866" y="3180"/>
                  </a:cubicBezTo>
                  <a:cubicBezTo>
                    <a:pt x="12718" y="2774"/>
                    <a:pt x="12348" y="2219"/>
                    <a:pt x="12718" y="1849"/>
                  </a:cubicBezTo>
                  <a:cubicBezTo>
                    <a:pt x="13088" y="2034"/>
                    <a:pt x="13014" y="2515"/>
                    <a:pt x="13125" y="2848"/>
                  </a:cubicBezTo>
                  <a:cubicBezTo>
                    <a:pt x="13494" y="3772"/>
                    <a:pt x="13975" y="4622"/>
                    <a:pt x="14567" y="5472"/>
                  </a:cubicBezTo>
                  <a:cubicBezTo>
                    <a:pt x="14751" y="5805"/>
                    <a:pt x="14862" y="6175"/>
                    <a:pt x="15047" y="6508"/>
                  </a:cubicBezTo>
                  <a:cubicBezTo>
                    <a:pt x="15232" y="6840"/>
                    <a:pt x="15639" y="7173"/>
                    <a:pt x="15380" y="7543"/>
                  </a:cubicBezTo>
                  <a:cubicBezTo>
                    <a:pt x="15824" y="8467"/>
                    <a:pt x="16526" y="9133"/>
                    <a:pt x="17007" y="10020"/>
                  </a:cubicBezTo>
                  <a:cubicBezTo>
                    <a:pt x="17524" y="10611"/>
                    <a:pt x="18005" y="11277"/>
                    <a:pt x="18375" y="11979"/>
                  </a:cubicBezTo>
                  <a:cubicBezTo>
                    <a:pt x="18744" y="12719"/>
                    <a:pt x="19299" y="13384"/>
                    <a:pt x="19595" y="14124"/>
                  </a:cubicBezTo>
                  <a:cubicBezTo>
                    <a:pt x="19632" y="14345"/>
                    <a:pt x="19669" y="14604"/>
                    <a:pt x="19706" y="14826"/>
                  </a:cubicBezTo>
                  <a:cubicBezTo>
                    <a:pt x="19964" y="15602"/>
                    <a:pt x="20075" y="16453"/>
                    <a:pt x="20001" y="17266"/>
                  </a:cubicBezTo>
                  <a:cubicBezTo>
                    <a:pt x="19816" y="17784"/>
                    <a:pt x="19558" y="18264"/>
                    <a:pt x="19188" y="18708"/>
                  </a:cubicBezTo>
                  <a:cubicBezTo>
                    <a:pt x="18855" y="19004"/>
                    <a:pt x="18486" y="19263"/>
                    <a:pt x="18079" y="19447"/>
                  </a:cubicBezTo>
                  <a:cubicBezTo>
                    <a:pt x="17635" y="19780"/>
                    <a:pt x="17155" y="20039"/>
                    <a:pt x="16600" y="20187"/>
                  </a:cubicBezTo>
                  <a:cubicBezTo>
                    <a:pt x="16119" y="20335"/>
                    <a:pt x="15491" y="20409"/>
                    <a:pt x="14936" y="20483"/>
                  </a:cubicBezTo>
                  <a:cubicBezTo>
                    <a:pt x="14345" y="20593"/>
                    <a:pt x="13753" y="20741"/>
                    <a:pt x="13273" y="20815"/>
                  </a:cubicBezTo>
                  <a:cubicBezTo>
                    <a:pt x="11979" y="20852"/>
                    <a:pt x="10685" y="20778"/>
                    <a:pt x="9428" y="20593"/>
                  </a:cubicBezTo>
                  <a:cubicBezTo>
                    <a:pt x="6544" y="20298"/>
                    <a:pt x="3438" y="20261"/>
                    <a:pt x="1627" y="18930"/>
                  </a:cubicBezTo>
                  <a:cubicBezTo>
                    <a:pt x="1183" y="18634"/>
                    <a:pt x="777" y="18301"/>
                    <a:pt x="407" y="17895"/>
                  </a:cubicBezTo>
                  <a:cubicBezTo>
                    <a:pt x="74" y="17488"/>
                    <a:pt x="0" y="16859"/>
                    <a:pt x="74" y="15972"/>
                  </a:cubicBezTo>
                  <a:cubicBezTo>
                    <a:pt x="148" y="15048"/>
                    <a:pt x="407" y="14198"/>
                    <a:pt x="777" y="13384"/>
                  </a:cubicBezTo>
                  <a:cubicBezTo>
                    <a:pt x="1479" y="12016"/>
                    <a:pt x="1886" y="10685"/>
                    <a:pt x="2477" y="9280"/>
                  </a:cubicBezTo>
                  <a:cubicBezTo>
                    <a:pt x="2736" y="8652"/>
                    <a:pt x="3069" y="8060"/>
                    <a:pt x="3401" y="7469"/>
                  </a:cubicBezTo>
                  <a:cubicBezTo>
                    <a:pt x="3919" y="6545"/>
                    <a:pt x="4067" y="5583"/>
                    <a:pt x="4732" y="4881"/>
                  </a:cubicBezTo>
                  <a:cubicBezTo>
                    <a:pt x="4769" y="4252"/>
                    <a:pt x="5213" y="3513"/>
                    <a:pt x="6063" y="3698"/>
                  </a:cubicBezTo>
                  <a:cubicBezTo>
                    <a:pt x="6581" y="2737"/>
                    <a:pt x="8503" y="1369"/>
                    <a:pt x="9317" y="2885"/>
                  </a:cubicBezTo>
                  <a:cubicBezTo>
                    <a:pt x="9428" y="2848"/>
                    <a:pt x="9576" y="2848"/>
                    <a:pt x="9686" y="2885"/>
                  </a:cubicBezTo>
                  <a:cubicBezTo>
                    <a:pt x="9723" y="2219"/>
                    <a:pt x="9058" y="1812"/>
                    <a:pt x="9317" y="962"/>
                  </a:cubicBezTo>
                  <a:cubicBezTo>
                    <a:pt x="9539" y="260"/>
                    <a:pt x="10759" y="1"/>
                    <a:pt x="11387" y="444"/>
                  </a:cubicBezTo>
                  <a:cubicBezTo>
                    <a:pt x="12274" y="1295"/>
                    <a:pt x="11757" y="2811"/>
                    <a:pt x="10537" y="2848"/>
                  </a:cubicBezTo>
                  <a:cubicBezTo>
                    <a:pt x="10389" y="2995"/>
                    <a:pt x="10204" y="3291"/>
                    <a:pt x="9871" y="3143"/>
                  </a:cubicBezTo>
                  <a:cubicBezTo>
                    <a:pt x="9908" y="3254"/>
                    <a:pt x="9871" y="3365"/>
                    <a:pt x="9834" y="3513"/>
                  </a:cubicBezTo>
                  <a:cubicBezTo>
                    <a:pt x="9982" y="3550"/>
                    <a:pt x="10315" y="3476"/>
                    <a:pt x="10426" y="3624"/>
                  </a:cubicBezTo>
                  <a:cubicBezTo>
                    <a:pt x="10537" y="3476"/>
                    <a:pt x="10537" y="3254"/>
                    <a:pt x="10722" y="3143"/>
                  </a:cubicBezTo>
                  <a:cubicBezTo>
                    <a:pt x="11202" y="3106"/>
                    <a:pt x="11461" y="3217"/>
                    <a:pt x="11461" y="3476"/>
                  </a:cubicBezTo>
                  <a:cubicBezTo>
                    <a:pt x="11461" y="3846"/>
                    <a:pt x="10943" y="3883"/>
                    <a:pt x="11017" y="4363"/>
                  </a:cubicBezTo>
                  <a:cubicBezTo>
                    <a:pt x="11313" y="4400"/>
                    <a:pt x="11535" y="3994"/>
                    <a:pt x="12090" y="4142"/>
                  </a:cubicBezTo>
                  <a:cubicBezTo>
                    <a:pt x="12459" y="4215"/>
                    <a:pt x="12533" y="4585"/>
                    <a:pt x="12829" y="4881"/>
                  </a:cubicBezTo>
                  <a:cubicBezTo>
                    <a:pt x="13199" y="5251"/>
                    <a:pt x="13716" y="5509"/>
                    <a:pt x="14123" y="5916"/>
                  </a:cubicBezTo>
                  <a:cubicBezTo>
                    <a:pt x="14382" y="6212"/>
                    <a:pt x="14493" y="6582"/>
                    <a:pt x="14715" y="6766"/>
                  </a:cubicBezTo>
                  <a:close/>
                  <a:moveTo>
                    <a:pt x="10056" y="1258"/>
                  </a:moveTo>
                  <a:cubicBezTo>
                    <a:pt x="10019" y="1701"/>
                    <a:pt x="10278" y="1849"/>
                    <a:pt x="10426" y="2108"/>
                  </a:cubicBezTo>
                  <a:cubicBezTo>
                    <a:pt x="10870" y="2182"/>
                    <a:pt x="11202" y="1738"/>
                    <a:pt x="11054" y="1332"/>
                  </a:cubicBezTo>
                  <a:cubicBezTo>
                    <a:pt x="10870" y="925"/>
                    <a:pt x="10315" y="888"/>
                    <a:pt x="10056" y="1258"/>
                  </a:cubicBezTo>
                  <a:close/>
                  <a:moveTo>
                    <a:pt x="7320" y="3402"/>
                  </a:moveTo>
                  <a:cubicBezTo>
                    <a:pt x="6877" y="3772"/>
                    <a:pt x="6692" y="4585"/>
                    <a:pt x="6322" y="4622"/>
                  </a:cubicBezTo>
                  <a:cubicBezTo>
                    <a:pt x="6026" y="4659"/>
                    <a:pt x="5989" y="4437"/>
                    <a:pt x="5694" y="4474"/>
                  </a:cubicBezTo>
                  <a:cubicBezTo>
                    <a:pt x="5546" y="4622"/>
                    <a:pt x="5546" y="4918"/>
                    <a:pt x="5472" y="5140"/>
                  </a:cubicBezTo>
                  <a:cubicBezTo>
                    <a:pt x="4917" y="5657"/>
                    <a:pt x="4843" y="6360"/>
                    <a:pt x="4511" y="7099"/>
                  </a:cubicBezTo>
                  <a:cubicBezTo>
                    <a:pt x="4215" y="7765"/>
                    <a:pt x="3734" y="8393"/>
                    <a:pt x="3401" y="9133"/>
                  </a:cubicBezTo>
                  <a:cubicBezTo>
                    <a:pt x="3106" y="9872"/>
                    <a:pt x="2736" y="10574"/>
                    <a:pt x="2440" y="11314"/>
                  </a:cubicBezTo>
                  <a:cubicBezTo>
                    <a:pt x="2255" y="11757"/>
                    <a:pt x="2107" y="12275"/>
                    <a:pt x="1923" y="12756"/>
                  </a:cubicBezTo>
                  <a:cubicBezTo>
                    <a:pt x="1516" y="13754"/>
                    <a:pt x="924" y="14826"/>
                    <a:pt x="814" y="16083"/>
                  </a:cubicBezTo>
                  <a:cubicBezTo>
                    <a:pt x="703" y="17414"/>
                    <a:pt x="1146" y="17525"/>
                    <a:pt x="1886" y="18153"/>
                  </a:cubicBezTo>
                  <a:cubicBezTo>
                    <a:pt x="2255" y="18449"/>
                    <a:pt x="2662" y="18708"/>
                    <a:pt x="3069" y="18930"/>
                  </a:cubicBezTo>
                  <a:cubicBezTo>
                    <a:pt x="4658" y="19595"/>
                    <a:pt x="7579" y="19669"/>
                    <a:pt x="9539" y="19854"/>
                  </a:cubicBezTo>
                  <a:cubicBezTo>
                    <a:pt x="9760" y="19854"/>
                    <a:pt x="10019" y="19928"/>
                    <a:pt x="10204" y="19965"/>
                  </a:cubicBezTo>
                  <a:cubicBezTo>
                    <a:pt x="11720" y="20113"/>
                    <a:pt x="13273" y="20039"/>
                    <a:pt x="14751" y="19743"/>
                  </a:cubicBezTo>
                  <a:cubicBezTo>
                    <a:pt x="15343" y="19632"/>
                    <a:pt x="15972" y="19558"/>
                    <a:pt x="16415" y="19447"/>
                  </a:cubicBezTo>
                  <a:cubicBezTo>
                    <a:pt x="16896" y="19263"/>
                    <a:pt x="17339" y="19041"/>
                    <a:pt x="17783" y="18745"/>
                  </a:cubicBezTo>
                  <a:cubicBezTo>
                    <a:pt x="18005" y="18634"/>
                    <a:pt x="18227" y="18523"/>
                    <a:pt x="18412" y="18375"/>
                  </a:cubicBezTo>
                  <a:cubicBezTo>
                    <a:pt x="18781" y="18006"/>
                    <a:pt x="19077" y="17562"/>
                    <a:pt x="19225" y="17081"/>
                  </a:cubicBezTo>
                  <a:cubicBezTo>
                    <a:pt x="19373" y="16194"/>
                    <a:pt x="19040" y="15565"/>
                    <a:pt x="18929" y="14974"/>
                  </a:cubicBezTo>
                  <a:cubicBezTo>
                    <a:pt x="18929" y="14752"/>
                    <a:pt x="18892" y="14567"/>
                    <a:pt x="18855" y="14382"/>
                  </a:cubicBezTo>
                  <a:cubicBezTo>
                    <a:pt x="18633" y="13643"/>
                    <a:pt x="18005" y="13014"/>
                    <a:pt x="17635" y="12312"/>
                  </a:cubicBezTo>
                  <a:cubicBezTo>
                    <a:pt x="17302" y="11610"/>
                    <a:pt x="16822" y="10981"/>
                    <a:pt x="16304" y="10390"/>
                  </a:cubicBezTo>
                  <a:cubicBezTo>
                    <a:pt x="16082" y="9983"/>
                    <a:pt x="15824" y="9576"/>
                    <a:pt x="15528" y="9207"/>
                  </a:cubicBezTo>
                  <a:cubicBezTo>
                    <a:pt x="15232" y="8800"/>
                    <a:pt x="15010" y="8356"/>
                    <a:pt x="14715" y="7949"/>
                  </a:cubicBezTo>
                  <a:cubicBezTo>
                    <a:pt x="14567" y="7728"/>
                    <a:pt x="14308" y="7506"/>
                    <a:pt x="14123" y="7284"/>
                  </a:cubicBezTo>
                  <a:cubicBezTo>
                    <a:pt x="13938" y="7062"/>
                    <a:pt x="13790" y="6766"/>
                    <a:pt x="13605" y="6545"/>
                  </a:cubicBezTo>
                  <a:cubicBezTo>
                    <a:pt x="13088" y="5916"/>
                    <a:pt x="12274" y="5546"/>
                    <a:pt x="11831" y="4881"/>
                  </a:cubicBezTo>
                  <a:cubicBezTo>
                    <a:pt x="11461" y="5140"/>
                    <a:pt x="11276" y="5362"/>
                    <a:pt x="10943" y="5325"/>
                  </a:cubicBezTo>
                  <a:cubicBezTo>
                    <a:pt x="10426" y="5288"/>
                    <a:pt x="10352" y="4363"/>
                    <a:pt x="10019" y="4289"/>
                  </a:cubicBezTo>
                  <a:cubicBezTo>
                    <a:pt x="9760" y="4215"/>
                    <a:pt x="9502" y="4622"/>
                    <a:pt x="9243" y="4585"/>
                  </a:cubicBezTo>
                  <a:cubicBezTo>
                    <a:pt x="8873" y="4548"/>
                    <a:pt x="8984" y="4142"/>
                    <a:pt x="8873" y="3735"/>
                  </a:cubicBezTo>
                  <a:cubicBezTo>
                    <a:pt x="8799" y="3402"/>
                    <a:pt x="8577" y="3106"/>
                    <a:pt x="8282" y="2921"/>
                  </a:cubicBezTo>
                  <a:cubicBezTo>
                    <a:pt x="7949" y="3032"/>
                    <a:pt x="7616" y="3180"/>
                    <a:pt x="7320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31"/>
            <p:cNvSpPr/>
            <p:nvPr/>
          </p:nvSpPr>
          <p:spPr>
            <a:xfrm>
              <a:off x="5564250" y="4557225"/>
              <a:ext cx="28675" cy="25900"/>
            </a:xfrm>
            <a:custGeom>
              <a:avLst/>
              <a:gdLst/>
              <a:ahLst/>
              <a:cxnLst/>
              <a:rect l="l" t="t" r="r" b="b"/>
              <a:pathLst>
                <a:path w="1147" h="1036" extrusionOk="0">
                  <a:moveTo>
                    <a:pt x="333" y="37"/>
                  </a:moveTo>
                  <a:cubicBezTo>
                    <a:pt x="444" y="0"/>
                    <a:pt x="592" y="37"/>
                    <a:pt x="703" y="148"/>
                  </a:cubicBezTo>
                  <a:cubicBezTo>
                    <a:pt x="1147" y="740"/>
                    <a:pt x="0" y="1035"/>
                    <a:pt x="0" y="407"/>
                  </a:cubicBezTo>
                  <a:cubicBezTo>
                    <a:pt x="0" y="259"/>
                    <a:pt x="0" y="74"/>
                    <a:pt x="33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1"/>
            <p:cNvSpPr/>
            <p:nvPr/>
          </p:nvSpPr>
          <p:spPr>
            <a:xfrm>
              <a:off x="5577200" y="4668125"/>
              <a:ext cx="31425" cy="30525"/>
            </a:xfrm>
            <a:custGeom>
              <a:avLst/>
              <a:gdLst/>
              <a:ahLst/>
              <a:cxnLst/>
              <a:rect l="l" t="t" r="r" b="b"/>
              <a:pathLst>
                <a:path w="1257" h="1221" extrusionOk="0">
                  <a:moveTo>
                    <a:pt x="665" y="185"/>
                  </a:moveTo>
                  <a:cubicBezTo>
                    <a:pt x="924" y="1"/>
                    <a:pt x="1220" y="185"/>
                    <a:pt x="1220" y="481"/>
                  </a:cubicBezTo>
                  <a:cubicBezTo>
                    <a:pt x="1257" y="1221"/>
                    <a:pt x="0" y="740"/>
                    <a:pt x="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1"/>
            <p:cNvSpPr/>
            <p:nvPr/>
          </p:nvSpPr>
          <p:spPr>
            <a:xfrm>
              <a:off x="5477375" y="4671825"/>
              <a:ext cx="55475" cy="63800"/>
            </a:xfrm>
            <a:custGeom>
              <a:avLst/>
              <a:gdLst/>
              <a:ahLst/>
              <a:cxnLst/>
              <a:rect l="l" t="t" r="r" b="b"/>
              <a:pathLst>
                <a:path w="2219" h="2552" extrusionOk="0">
                  <a:moveTo>
                    <a:pt x="2144" y="666"/>
                  </a:moveTo>
                  <a:cubicBezTo>
                    <a:pt x="2034" y="999"/>
                    <a:pt x="2218" y="1368"/>
                    <a:pt x="2144" y="1701"/>
                  </a:cubicBezTo>
                  <a:cubicBezTo>
                    <a:pt x="2034" y="2256"/>
                    <a:pt x="1516" y="2551"/>
                    <a:pt x="814" y="2478"/>
                  </a:cubicBezTo>
                  <a:cubicBezTo>
                    <a:pt x="74" y="2293"/>
                    <a:pt x="0" y="1258"/>
                    <a:pt x="407" y="629"/>
                  </a:cubicBezTo>
                  <a:cubicBezTo>
                    <a:pt x="851" y="37"/>
                    <a:pt x="1849" y="1"/>
                    <a:pt x="2144" y="666"/>
                  </a:cubicBezTo>
                  <a:close/>
                  <a:moveTo>
                    <a:pt x="1183" y="999"/>
                  </a:moveTo>
                  <a:cubicBezTo>
                    <a:pt x="998" y="1147"/>
                    <a:pt x="814" y="1516"/>
                    <a:pt x="998" y="1738"/>
                  </a:cubicBezTo>
                  <a:cubicBezTo>
                    <a:pt x="1516" y="1849"/>
                    <a:pt x="1442" y="1147"/>
                    <a:pt x="1183" y="9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1"/>
            <p:cNvSpPr/>
            <p:nvPr/>
          </p:nvSpPr>
          <p:spPr>
            <a:xfrm>
              <a:off x="5579025" y="4684775"/>
              <a:ext cx="38850" cy="32375"/>
            </a:xfrm>
            <a:custGeom>
              <a:avLst/>
              <a:gdLst/>
              <a:ahLst/>
              <a:cxnLst/>
              <a:rect l="l" t="t" r="r" b="b"/>
              <a:pathLst>
                <a:path w="1554" h="1295" extrusionOk="0">
                  <a:moveTo>
                    <a:pt x="740" y="1146"/>
                  </a:moveTo>
                  <a:cubicBezTo>
                    <a:pt x="1" y="629"/>
                    <a:pt x="1517" y="0"/>
                    <a:pt x="1517" y="776"/>
                  </a:cubicBezTo>
                  <a:cubicBezTo>
                    <a:pt x="1554" y="1072"/>
                    <a:pt x="1258" y="1294"/>
                    <a:pt x="740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1"/>
            <p:cNvSpPr/>
            <p:nvPr/>
          </p:nvSpPr>
          <p:spPr>
            <a:xfrm>
              <a:off x="5645575" y="4706950"/>
              <a:ext cx="25000" cy="27750"/>
            </a:xfrm>
            <a:custGeom>
              <a:avLst/>
              <a:gdLst/>
              <a:ahLst/>
              <a:cxnLst/>
              <a:rect l="l" t="t" r="r" b="b"/>
              <a:pathLst>
                <a:path w="1000" h="1110" extrusionOk="0">
                  <a:moveTo>
                    <a:pt x="703" y="296"/>
                  </a:moveTo>
                  <a:cubicBezTo>
                    <a:pt x="999" y="999"/>
                    <a:pt x="38" y="1110"/>
                    <a:pt x="1" y="555"/>
                  </a:cubicBezTo>
                  <a:cubicBezTo>
                    <a:pt x="1" y="185"/>
                    <a:pt x="481" y="0"/>
                    <a:pt x="703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1"/>
            <p:cNvSpPr/>
            <p:nvPr/>
          </p:nvSpPr>
          <p:spPr>
            <a:xfrm>
              <a:off x="5743550" y="4727275"/>
              <a:ext cx="14825" cy="15750"/>
            </a:xfrm>
            <a:custGeom>
              <a:avLst/>
              <a:gdLst/>
              <a:ahLst/>
              <a:cxnLst/>
              <a:rect l="l" t="t" r="r" b="b"/>
              <a:pathLst>
                <a:path w="593" h="630" extrusionOk="0">
                  <a:moveTo>
                    <a:pt x="555" y="223"/>
                  </a:moveTo>
                  <a:cubicBezTo>
                    <a:pt x="592" y="518"/>
                    <a:pt x="370" y="629"/>
                    <a:pt x="186" y="555"/>
                  </a:cubicBezTo>
                  <a:cubicBezTo>
                    <a:pt x="1" y="297"/>
                    <a:pt x="333" y="1"/>
                    <a:pt x="555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1"/>
            <p:cNvSpPr/>
            <p:nvPr/>
          </p:nvSpPr>
          <p:spPr>
            <a:xfrm>
              <a:off x="5612300" y="4738375"/>
              <a:ext cx="33300" cy="37925"/>
            </a:xfrm>
            <a:custGeom>
              <a:avLst/>
              <a:gdLst/>
              <a:ahLst/>
              <a:cxnLst/>
              <a:rect l="l" t="t" r="r" b="b"/>
              <a:pathLst>
                <a:path w="1332" h="1517" extrusionOk="0">
                  <a:moveTo>
                    <a:pt x="1036" y="259"/>
                  </a:moveTo>
                  <a:cubicBezTo>
                    <a:pt x="1184" y="333"/>
                    <a:pt x="1110" y="518"/>
                    <a:pt x="1147" y="666"/>
                  </a:cubicBezTo>
                  <a:cubicBezTo>
                    <a:pt x="1184" y="777"/>
                    <a:pt x="1332" y="888"/>
                    <a:pt x="1332" y="1073"/>
                  </a:cubicBezTo>
                  <a:cubicBezTo>
                    <a:pt x="1295" y="1257"/>
                    <a:pt x="1184" y="1368"/>
                    <a:pt x="999" y="1405"/>
                  </a:cubicBezTo>
                  <a:cubicBezTo>
                    <a:pt x="297" y="1516"/>
                    <a:pt x="1" y="0"/>
                    <a:pt x="1036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1"/>
            <p:cNvSpPr/>
            <p:nvPr/>
          </p:nvSpPr>
          <p:spPr>
            <a:xfrm>
              <a:off x="5545775" y="4747625"/>
              <a:ext cx="85975" cy="98900"/>
            </a:xfrm>
            <a:custGeom>
              <a:avLst/>
              <a:gdLst/>
              <a:ahLst/>
              <a:cxnLst/>
              <a:rect l="l" t="t" r="r" b="b"/>
              <a:pathLst>
                <a:path w="3439" h="3956" extrusionOk="0">
                  <a:moveTo>
                    <a:pt x="1368" y="111"/>
                  </a:moveTo>
                  <a:cubicBezTo>
                    <a:pt x="1812" y="0"/>
                    <a:pt x="2292" y="74"/>
                    <a:pt x="2662" y="333"/>
                  </a:cubicBezTo>
                  <a:cubicBezTo>
                    <a:pt x="2810" y="444"/>
                    <a:pt x="2847" y="629"/>
                    <a:pt x="2995" y="777"/>
                  </a:cubicBezTo>
                  <a:cubicBezTo>
                    <a:pt x="3106" y="961"/>
                    <a:pt x="3253" y="1035"/>
                    <a:pt x="3327" y="1183"/>
                  </a:cubicBezTo>
                  <a:cubicBezTo>
                    <a:pt x="3438" y="1664"/>
                    <a:pt x="3364" y="2144"/>
                    <a:pt x="3143" y="2588"/>
                  </a:cubicBezTo>
                  <a:cubicBezTo>
                    <a:pt x="2292" y="3956"/>
                    <a:pt x="148" y="3032"/>
                    <a:pt x="0" y="1886"/>
                  </a:cubicBezTo>
                  <a:cubicBezTo>
                    <a:pt x="0" y="1553"/>
                    <a:pt x="37" y="1257"/>
                    <a:pt x="148" y="961"/>
                  </a:cubicBezTo>
                  <a:cubicBezTo>
                    <a:pt x="370" y="444"/>
                    <a:pt x="850" y="148"/>
                    <a:pt x="1368" y="111"/>
                  </a:cubicBezTo>
                  <a:close/>
                  <a:moveTo>
                    <a:pt x="2033" y="2514"/>
                  </a:moveTo>
                  <a:cubicBezTo>
                    <a:pt x="2440" y="2329"/>
                    <a:pt x="2662" y="1923"/>
                    <a:pt x="2551" y="1479"/>
                  </a:cubicBezTo>
                  <a:cubicBezTo>
                    <a:pt x="2403" y="924"/>
                    <a:pt x="1812" y="629"/>
                    <a:pt x="1109" y="924"/>
                  </a:cubicBezTo>
                  <a:cubicBezTo>
                    <a:pt x="370" y="1627"/>
                    <a:pt x="1220" y="2662"/>
                    <a:pt x="2033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1"/>
            <p:cNvSpPr/>
            <p:nvPr/>
          </p:nvSpPr>
          <p:spPr>
            <a:xfrm>
              <a:off x="5687175" y="4751300"/>
              <a:ext cx="22200" cy="30550"/>
            </a:xfrm>
            <a:custGeom>
              <a:avLst/>
              <a:gdLst/>
              <a:ahLst/>
              <a:cxnLst/>
              <a:rect l="l" t="t" r="r" b="b"/>
              <a:pathLst>
                <a:path w="888" h="1222" extrusionOk="0">
                  <a:moveTo>
                    <a:pt x="888" y="149"/>
                  </a:moveTo>
                  <a:cubicBezTo>
                    <a:pt x="740" y="556"/>
                    <a:pt x="481" y="1221"/>
                    <a:pt x="1" y="1036"/>
                  </a:cubicBezTo>
                  <a:cubicBezTo>
                    <a:pt x="37" y="556"/>
                    <a:pt x="444" y="408"/>
                    <a:pt x="592" y="1"/>
                  </a:cubicBezTo>
                  <a:lnTo>
                    <a:pt x="777" y="1"/>
                  </a:lnTo>
                  <a:cubicBezTo>
                    <a:pt x="814" y="38"/>
                    <a:pt x="851" y="112"/>
                    <a:pt x="88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1"/>
            <p:cNvSpPr/>
            <p:nvPr/>
          </p:nvSpPr>
          <p:spPr>
            <a:xfrm>
              <a:off x="5690875" y="4779050"/>
              <a:ext cx="31450" cy="42525"/>
            </a:xfrm>
            <a:custGeom>
              <a:avLst/>
              <a:gdLst/>
              <a:ahLst/>
              <a:cxnLst/>
              <a:rect l="l" t="t" r="r" b="b"/>
              <a:pathLst>
                <a:path w="1258" h="1701" extrusionOk="0">
                  <a:moveTo>
                    <a:pt x="1257" y="111"/>
                  </a:moveTo>
                  <a:cubicBezTo>
                    <a:pt x="1147" y="444"/>
                    <a:pt x="962" y="777"/>
                    <a:pt x="740" y="1035"/>
                  </a:cubicBezTo>
                  <a:cubicBezTo>
                    <a:pt x="555" y="1294"/>
                    <a:pt x="333" y="1701"/>
                    <a:pt x="0" y="1627"/>
                  </a:cubicBezTo>
                  <a:cubicBezTo>
                    <a:pt x="0" y="1035"/>
                    <a:pt x="629" y="592"/>
                    <a:pt x="925" y="111"/>
                  </a:cubicBezTo>
                  <a:cubicBezTo>
                    <a:pt x="925" y="74"/>
                    <a:pt x="999" y="74"/>
                    <a:pt x="999" y="37"/>
                  </a:cubicBezTo>
                  <a:cubicBezTo>
                    <a:pt x="1073" y="0"/>
                    <a:pt x="1183" y="37"/>
                    <a:pt x="125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1"/>
            <p:cNvSpPr/>
            <p:nvPr/>
          </p:nvSpPr>
          <p:spPr>
            <a:xfrm>
              <a:off x="5657600" y="4779975"/>
              <a:ext cx="25900" cy="24050"/>
            </a:xfrm>
            <a:custGeom>
              <a:avLst/>
              <a:gdLst/>
              <a:ahLst/>
              <a:cxnLst/>
              <a:rect l="l" t="t" r="r" b="b"/>
              <a:pathLst>
                <a:path w="1036" h="962" extrusionOk="0">
                  <a:moveTo>
                    <a:pt x="370" y="222"/>
                  </a:moveTo>
                  <a:cubicBezTo>
                    <a:pt x="999" y="0"/>
                    <a:pt x="1036" y="924"/>
                    <a:pt x="518" y="961"/>
                  </a:cubicBezTo>
                  <a:cubicBezTo>
                    <a:pt x="111" y="961"/>
                    <a:pt x="0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1"/>
            <p:cNvSpPr/>
            <p:nvPr/>
          </p:nvSpPr>
          <p:spPr>
            <a:xfrm>
              <a:off x="5688100" y="4788275"/>
              <a:ext cx="48075" cy="64725"/>
            </a:xfrm>
            <a:custGeom>
              <a:avLst/>
              <a:gdLst/>
              <a:ahLst/>
              <a:cxnLst/>
              <a:rect l="l" t="t" r="r" b="b"/>
              <a:pathLst>
                <a:path w="1923" h="2589" extrusionOk="0">
                  <a:moveTo>
                    <a:pt x="1923" y="112"/>
                  </a:moveTo>
                  <a:cubicBezTo>
                    <a:pt x="1849" y="666"/>
                    <a:pt x="1405" y="1036"/>
                    <a:pt x="1073" y="1443"/>
                  </a:cubicBezTo>
                  <a:cubicBezTo>
                    <a:pt x="925" y="1628"/>
                    <a:pt x="777" y="1849"/>
                    <a:pt x="629" y="2071"/>
                  </a:cubicBezTo>
                  <a:cubicBezTo>
                    <a:pt x="444" y="2293"/>
                    <a:pt x="333" y="2589"/>
                    <a:pt x="0" y="2441"/>
                  </a:cubicBezTo>
                  <a:cubicBezTo>
                    <a:pt x="0" y="1997"/>
                    <a:pt x="444" y="1628"/>
                    <a:pt x="740" y="1295"/>
                  </a:cubicBezTo>
                  <a:cubicBezTo>
                    <a:pt x="999" y="962"/>
                    <a:pt x="1331" y="481"/>
                    <a:pt x="1627" y="38"/>
                  </a:cubicBezTo>
                  <a:cubicBezTo>
                    <a:pt x="1738" y="1"/>
                    <a:pt x="1849" y="38"/>
                    <a:pt x="192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1"/>
            <p:cNvSpPr/>
            <p:nvPr/>
          </p:nvSpPr>
          <p:spPr>
            <a:xfrm>
              <a:off x="5688100" y="4808625"/>
              <a:ext cx="61025" cy="71175"/>
            </a:xfrm>
            <a:custGeom>
              <a:avLst/>
              <a:gdLst/>
              <a:ahLst/>
              <a:cxnLst/>
              <a:rect l="l" t="t" r="r" b="b"/>
              <a:pathLst>
                <a:path w="2441" h="2847" extrusionOk="0">
                  <a:moveTo>
                    <a:pt x="2441" y="111"/>
                  </a:moveTo>
                  <a:cubicBezTo>
                    <a:pt x="2219" y="666"/>
                    <a:pt x="1849" y="1183"/>
                    <a:pt x="1405" y="1590"/>
                  </a:cubicBezTo>
                  <a:cubicBezTo>
                    <a:pt x="1221" y="1812"/>
                    <a:pt x="999" y="2034"/>
                    <a:pt x="814" y="2255"/>
                  </a:cubicBezTo>
                  <a:cubicBezTo>
                    <a:pt x="629" y="2440"/>
                    <a:pt x="518" y="2847"/>
                    <a:pt x="185" y="2773"/>
                  </a:cubicBezTo>
                  <a:cubicBezTo>
                    <a:pt x="0" y="2477"/>
                    <a:pt x="296" y="2181"/>
                    <a:pt x="481" y="1997"/>
                  </a:cubicBezTo>
                  <a:cubicBezTo>
                    <a:pt x="629" y="1849"/>
                    <a:pt x="851" y="1590"/>
                    <a:pt x="1036" y="1405"/>
                  </a:cubicBezTo>
                  <a:cubicBezTo>
                    <a:pt x="1442" y="961"/>
                    <a:pt x="1812" y="481"/>
                    <a:pt x="2145" y="37"/>
                  </a:cubicBezTo>
                  <a:cubicBezTo>
                    <a:pt x="2293" y="0"/>
                    <a:pt x="2330" y="74"/>
                    <a:pt x="244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1"/>
            <p:cNvSpPr/>
            <p:nvPr/>
          </p:nvSpPr>
          <p:spPr>
            <a:xfrm>
              <a:off x="5660375" y="4809550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444" y="222"/>
                  </a:moveTo>
                  <a:cubicBezTo>
                    <a:pt x="1183" y="0"/>
                    <a:pt x="999" y="1072"/>
                    <a:pt x="481" y="1072"/>
                  </a:cubicBezTo>
                  <a:cubicBezTo>
                    <a:pt x="0" y="1072"/>
                    <a:pt x="74" y="333"/>
                    <a:pt x="44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1"/>
            <p:cNvSpPr/>
            <p:nvPr/>
          </p:nvSpPr>
          <p:spPr>
            <a:xfrm>
              <a:off x="5689025" y="4829875"/>
              <a:ext cx="72125" cy="84125"/>
            </a:xfrm>
            <a:custGeom>
              <a:avLst/>
              <a:gdLst/>
              <a:ahLst/>
              <a:cxnLst/>
              <a:rect l="l" t="t" r="r" b="b"/>
              <a:pathLst>
                <a:path w="2885" h="3365" extrusionOk="0">
                  <a:moveTo>
                    <a:pt x="2884" y="111"/>
                  </a:moveTo>
                  <a:cubicBezTo>
                    <a:pt x="2699" y="851"/>
                    <a:pt x="2034" y="1331"/>
                    <a:pt x="1590" y="1886"/>
                  </a:cubicBezTo>
                  <a:cubicBezTo>
                    <a:pt x="1368" y="2145"/>
                    <a:pt x="1184" y="2478"/>
                    <a:pt x="962" y="2736"/>
                  </a:cubicBezTo>
                  <a:cubicBezTo>
                    <a:pt x="740" y="3032"/>
                    <a:pt x="518" y="3365"/>
                    <a:pt x="185" y="3365"/>
                  </a:cubicBezTo>
                  <a:cubicBezTo>
                    <a:pt x="0" y="3032"/>
                    <a:pt x="444" y="2736"/>
                    <a:pt x="629" y="2515"/>
                  </a:cubicBezTo>
                  <a:cubicBezTo>
                    <a:pt x="1294" y="1701"/>
                    <a:pt x="1960" y="851"/>
                    <a:pt x="2625" y="37"/>
                  </a:cubicBezTo>
                  <a:cubicBezTo>
                    <a:pt x="2699" y="1"/>
                    <a:pt x="2810" y="37"/>
                    <a:pt x="288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1"/>
            <p:cNvSpPr/>
            <p:nvPr/>
          </p:nvSpPr>
          <p:spPr>
            <a:xfrm>
              <a:off x="5542075" y="4839125"/>
              <a:ext cx="26825" cy="24050"/>
            </a:xfrm>
            <a:custGeom>
              <a:avLst/>
              <a:gdLst/>
              <a:ahLst/>
              <a:cxnLst/>
              <a:rect l="l" t="t" r="r" b="b"/>
              <a:pathLst>
                <a:path w="1073" h="962" extrusionOk="0">
                  <a:moveTo>
                    <a:pt x="444" y="185"/>
                  </a:moveTo>
                  <a:cubicBezTo>
                    <a:pt x="1072" y="0"/>
                    <a:pt x="1072" y="814"/>
                    <a:pt x="703" y="888"/>
                  </a:cubicBezTo>
                  <a:cubicBezTo>
                    <a:pt x="296" y="961"/>
                    <a:pt x="0" y="370"/>
                    <a:pt x="444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1"/>
            <p:cNvSpPr/>
            <p:nvPr/>
          </p:nvSpPr>
          <p:spPr>
            <a:xfrm>
              <a:off x="5588275" y="484097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814" y="111"/>
                  </a:moveTo>
                  <a:cubicBezTo>
                    <a:pt x="1184" y="0"/>
                    <a:pt x="1369" y="222"/>
                    <a:pt x="1369" y="481"/>
                  </a:cubicBezTo>
                  <a:cubicBezTo>
                    <a:pt x="1295" y="1368"/>
                    <a:pt x="1" y="407"/>
                    <a:pt x="81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1"/>
            <p:cNvSpPr/>
            <p:nvPr/>
          </p:nvSpPr>
          <p:spPr>
            <a:xfrm>
              <a:off x="5692725" y="4853900"/>
              <a:ext cx="93375" cy="89675"/>
            </a:xfrm>
            <a:custGeom>
              <a:avLst/>
              <a:gdLst/>
              <a:ahLst/>
              <a:cxnLst/>
              <a:rect l="l" t="t" r="r" b="b"/>
              <a:pathLst>
                <a:path w="3735" h="3587" extrusionOk="0">
                  <a:moveTo>
                    <a:pt x="3734" y="223"/>
                  </a:moveTo>
                  <a:cubicBezTo>
                    <a:pt x="2958" y="1147"/>
                    <a:pt x="2108" y="2034"/>
                    <a:pt x="1220" y="2884"/>
                  </a:cubicBezTo>
                  <a:cubicBezTo>
                    <a:pt x="962" y="3180"/>
                    <a:pt x="629" y="3439"/>
                    <a:pt x="259" y="3587"/>
                  </a:cubicBezTo>
                  <a:cubicBezTo>
                    <a:pt x="0" y="3217"/>
                    <a:pt x="481" y="2995"/>
                    <a:pt x="814" y="2700"/>
                  </a:cubicBezTo>
                  <a:cubicBezTo>
                    <a:pt x="1109" y="2404"/>
                    <a:pt x="1405" y="2145"/>
                    <a:pt x="1664" y="1886"/>
                  </a:cubicBezTo>
                  <a:cubicBezTo>
                    <a:pt x="2293" y="1258"/>
                    <a:pt x="2884" y="444"/>
                    <a:pt x="3365" y="149"/>
                  </a:cubicBezTo>
                  <a:cubicBezTo>
                    <a:pt x="3476" y="75"/>
                    <a:pt x="3623" y="1"/>
                    <a:pt x="373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1"/>
            <p:cNvSpPr/>
            <p:nvPr/>
          </p:nvSpPr>
          <p:spPr>
            <a:xfrm>
              <a:off x="5563325" y="4854825"/>
              <a:ext cx="46225" cy="58250"/>
            </a:xfrm>
            <a:custGeom>
              <a:avLst/>
              <a:gdLst/>
              <a:ahLst/>
              <a:cxnLst/>
              <a:rect l="l" t="t" r="r" b="b"/>
              <a:pathLst>
                <a:path w="1849" h="2330" extrusionOk="0">
                  <a:moveTo>
                    <a:pt x="1184" y="666"/>
                  </a:moveTo>
                  <a:cubicBezTo>
                    <a:pt x="1184" y="814"/>
                    <a:pt x="1184" y="962"/>
                    <a:pt x="1110" y="1110"/>
                  </a:cubicBezTo>
                  <a:cubicBezTo>
                    <a:pt x="1849" y="1295"/>
                    <a:pt x="1110" y="2330"/>
                    <a:pt x="666" y="1664"/>
                  </a:cubicBezTo>
                  <a:cubicBezTo>
                    <a:pt x="666" y="1480"/>
                    <a:pt x="666" y="1295"/>
                    <a:pt x="777" y="1258"/>
                  </a:cubicBezTo>
                  <a:cubicBezTo>
                    <a:pt x="0" y="1073"/>
                    <a:pt x="703" y="1"/>
                    <a:pt x="1184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1"/>
            <p:cNvSpPr/>
            <p:nvPr/>
          </p:nvSpPr>
          <p:spPr>
            <a:xfrm>
              <a:off x="5652975" y="4877025"/>
              <a:ext cx="25900" cy="24975"/>
            </a:xfrm>
            <a:custGeom>
              <a:avLst/>
              <a:gdLst/>
              <a:ahLst/>
              <a:cxnLst/>
              <a:rect l="l" t="t" r="r" b="b"/>
              <a:pathLst>
                <a:path w="1036" h="999" extrusionOk="0">
                  <a:moveTo>
                    <a:pt x="370" y="222"/>
                  </a:moveTo>
                  <a:cubicBezTo>
                    <a:pt x="999" y="0"/>
                    <a:pt x="1036" y="998"/>
                    <a:pt x="444" y="924"/>
                  </a:cubicBezTo>
                  <a:cubicBezTo>
                    <a:pt x="75" y="887"/>
                    <a:pt x="1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1"/>
            <p:cNvSpPr/>
            <p:nvPr/>
          </p:nvSpPr>
          <p:spPr>
            <a:xfrm>
              <a:off x="5704725" y="4880700"/>
              <a:ext cx="89700" cy="90625"/>
            </a:xfrm>
            <a:custGeom>
              <a:avLst/>
              <a:gdLst/>
              <a:ahLst/>
              <a:cxnLst/>
              <a:rect l="l" t="t" r="r" b="b"/>
              <a:pathLst>
                <a:path w="3588" h="3625" extrusionOk="0">
                  <a:moveTo>
                    <a:pt x="3587" y="112"/>
                  </a:moveTo>
                  <a:cubicBezTo>
                    <a:pt x="3587" y="482"/>
                    <a:pt x="3217" y="629"/>
                    <a:pt x="2996" y="851"/>
                  </a:cubicBezTo>
                  <a:cubicBezTo>
                    <a:pt x="2774" y="1073"/>
                    <a:pt x="2663" y="1332"/>
                    <a:pt x="2478" y="1517"/>
                  </a:cubicBezTo>
                  <a:cubicBezTo>
                    <a:pt x="1923" y="2071"/>
                    <a:pt x="1295" y="2552"/>
                    <a:pt x="740" y="3106"/>
                  </a:cubicBezTo>
                  <a:cubicBezTo>
                    <a:pt x="593" y="3254"/>
                    <a:pt x="408" y="3624"/>
                    <a:pt x="112" y="3402"/>
                  </a:cubicBezTo>
                  <a:cubicBezTo>
                    <a:pt x="1" y="3106"/>
                    <a:pt x="371" y="2959"/>
                    <a:pt x="519" y="2811"/>
                  </a:cubicBezTo>
                  <a:cubicBezTo>
                    <a:pt x="1036" y="2293"/>
                    <a:pt x="1665" y="1812"/>
                    <a:pt x="2182" y="1258"/>
                  </a:cubicBezTo>
                  <a:cubicBezTo>
                    <a:pt x="2515" y="851"/>
                    <a:pt x="2848" y="482"/>
                    <a:pt x="3254" y="112"/>
                  </a:cubicBezTo>
                  <a:cubicBezTo>
                    <a:pt x="3365" y="1"/>
                    <a:pt x="3513" y="1"/>
                    <a:pt x="358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1"/>
            <p:cNvSpPr/>
            <p:nvPr/>
          </p:nvSpPr>
          <p:spPr>
            <a:xfrm>
              <a:off x="5504175" y="4879775"/>
              <a:ext cx="28675" cy="25925"/>
            </a:xfrm>
            <a:custGeom>
              <a:avLst/>
              <a:gdLst/>
              <a:ahLst/>
              <a:cxnLst/>
              <a:rect l="l" t="t" r="r" b="b"/>
              <a:pathLst>
                <a:path w="1147" h="1037" extrusionOk="0">
                  <a:moveTo>
                    <a:pt x="481" y="297"/>
                  </a:moveTo>
                  <a:cubicBezTo>
                    <a:pt x="1146" y="1"/>
                    <a:pt x="1109" y="1036"/>
                    <a:pt x="629" y="999"/>
                  </a:cubicBezTo>
                  <a:cubicBezTo>
                    <a:pt x="407" y="999"/>
                    <a:pt x="0" y="482"/>
                    <a:pt x="481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1"/>
            <p:cNvSpPr/>
            <p:nvPr/>
          </p:nvSpPr>
          <p:spPr>
            <a:xfrm>
              <a:off x="5596600" y="4880700"/>
              <a:ext cx="25900" cy="25000"/>
            </a:xfrm>
            <a:custGeom>
              <a:avLst/>
              <a:gdLst/>
              <a:ahLst/>
              <a:cxnLst/>
              <a:rect l="l" t="t" r="r" b="b"/>
              <a:pathLst>
                <a:path w="1036" h="1000" extrusionOk="0">
                  <a:moveTo>
                    <a:pt x="333" y="260"/>
                  </a:moveTo>
                  <a:cubicBezTo>
                    <a:pt x="962" y="1"/>
                    <a:pt x="1036" y="999"/>
                    <a:pt x="481" y="962"/>
                  </a:cubicBezTo>
                  <a:cubicBezTo>
                    <a:pt x="111" y="962"/>
                    <a:pt x="0" y="408"/>
                    <a:pt x="333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1"/>
            <p:cNvSpPr/>
            <p:nvPr/>
          </p:nvSpPr>
          <p:spPr>
            <a:xfrm>
              <a:off x="5531900" y="4901050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851" y="111"/>
                  </a:moveTo>
                  <a:cubicBezTo>
                    <a:pt x="1220" y="0"/>
                    <a:pt x="1368" y="185"/>
                    <a:pt x="1405" y="407"/>
                  </a:cubicBezTo>
                  <a:cubicBezTo>
                    <a:pt x="1442" y="1368"/>
                    <a:pt x="0" y="407"/>
                    <a:pt x="85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1"/>
            <p:cNvSpPr/>
            <p:nvPr/>
          </p:nvSpPr>
          <p:spPr>
            <a:xfrm>
              <a:off x="5707500" y="4906600"/>
              <a:ext cx="96150" cy="90600"/>
            </a:xfrm>
            <a:custGeom>
              <a:avLst/>
              <a:gdLst/>
              <a:ahLst/>
              <a:cxnLst/>
              <a:rect l="l" t="t" r="r" b="b"/>
              <a:pathLst>
                <a:path w="3846" h="3624" extrusionOk="0">
                  <a:moveTo>
                    <a:pt x="3846" y="111"/>
                  </a:moveTo>
                  <a:cubicBezTo>
                    <a:pt x="3772" y="592"/>
                    <a:pt x="3291" y="776"/>
                    <a:pt x="2996" y="1109"/>
                  </a:cubicBezTo>
                  <a:cubicBezTo>
                    <a:pt x="2367" y="1701"/>
                    <a:pt x="1812" y="2292"/>
                    <a:pt x="1110" y="2884"/>
                  </a:cubicBezTo>
                  <a:cubicBezTo>
                    <a:pt x="814" y="3143"/>
                    <a:pt x="482" y="3623"/>
                    <a:pt x="1" y="3401"/>
                  </a:cubicBezTo>
                  <a:cubicBezTo>
                    <a:pt x="1" y="3069"/>
                    <a:pt x="297" y="3069"/>
                    <a:pt x="482" y="2921"/>
                  </a:cubicBezTo>
                  <a:cubicBezTo>
                    <a:pt x="1591" y="2144"/>
                    <a:pt x="2552" y="703"/>
                    <a:pt x="3587" y="37"/>
                  </a:cubicBezTo>
                  <a:cubicBezTo>
                    <a:pt x="3661" y="0"/>
                    <a:pt x="3809" y="74"/>
                    <a:pt x="384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1"/>
            <p:cNvSpPr/>
            <p:nvPr/>
          </p:nvSpPr>
          <p:spPr>
            <a:xfrm>
              <a:off x="5574425" y="4909350"/>
              <a:ext cx="24050" cy="25925"/>
            </a:xfrm>
            <a:custGeom>
              <a:avLst/>
              <a:gdLst/>
              <a:ahLst/>
              <a:cxnLst/>
              <a:rect l="l" t="t" r="r" b="b"/>
              <a:pathLst>
                <a:path w="962" h="1037" extrusionOk="0">
                  <a:moveTo>
                    <a:pt x="407" y="75"/>
                  </a:moveTo>
                  <a:cubicBezTo>
                    <a:pt x="740" y="1"/>
                    <a:pt x="961" y="75"/>
                    <a:pt x="924" y="445"/>
                  </a:cubicBezTo>
                  <a:cubicBezTo>
                    <a:pt x="887" y="851"/>
                    <a:pt x="111" y="1036"/>
                    <a:pt x="37" y="556"/>
                  </a:cubicBezTo>
                  <a:cubicBezTo>
                    <a:pt x="0" y="334"/>
                    <a:pt x="74" y="149"/>
                    <a:pt x="40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1"/>
            <p:cNvSpPr/>
            <p:nvPr/>
          </p:nvSpPr>
          <p:spPr>
            <a:xfrm>
              <a:off x="5641875" y="4922300"/>
              <a:ext cx="55500" cy="61950"/>
            </a:xfrm>
            <a:custGeom>
              <a:avLst/>
              <a:gdLst/>
              <a:ahLst/>
              <a:cxnLst/>
              <a:rect l="l" t="t" r="r" b="b"/>
              <a:pathLst>
                <a:path w="2220" h="2478" extrusionOk="0">
                  <a:moveTo>
                    <a:pt x="814" y="148"/>
                  </a:moveTo>
                  <a:cubicBezTo>
                    <a:pt x="1554" y="1"/>
                    <a:pt x="2219" y="703"/>
                    <a:pt x="2034" y="1442"/>
                  </a:cubicBezTo>
                  <a:cubicBezTo>
                    <a:pt x="1849" y="2478"/>
                    <a:pt x="297" y="1849"/>
                    <a:pt x="149" y="1147"/>
                  </a:cubicBezTo>
                  <a:cubicBezTo>
                    <a:pt x="1" y="666"/>
                    <a:pt x="334" y="185"/>
                    <a:pt x="814" y="148"/>
                  </a:cubicBezTo>
                  <a:close/>
                  <a:moveTo>
                    <a:pt x="1221" y="1221"/>
                  </a:moveTo>
                  <a:cubicBezTo>
                    <a:pt x="1221" y="1036"/>
                    <a:pt x="1184" y="925"/>
                    <a:pt x="1036" y="925"/>
                  </a:cubicBezTo>
                  <a:cubicBezTo>
                    <a:pt x="999" y="925"/>
                    <a:pt x="962" y="925"/>
                    <a:pt x="962" y="962"/>
                  </a:cubicBezTo>
                  <a:cubicBezTo>
                    <a:pt x="1073" y="1036"/>
                    <a:pt x="1073" y="1221"/>
                    <a:pt x="1221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1"/>
            <p:cNvSpPr/>
            <p:nvPr/>
          </p:nvSpPr>
          <p:spPr>
            <a:xfrm>
              <a:off x="5721375" y="4930625"/>
              <a:ext cx="90600" cy="80425"/>
            </a:xfrm>
            <a:custGeom>
              <a:avLst/>
              <a:gdLst/>
              <a:ahLst/>
              <a:cxnLst/>
              <a:rect l="l" t="t" r="r" b="b"/>
              <a:pathLst>
                <a:path w="3624" h="3217" extrusionOk="0">
                  <a:moveTo>
                    <a:pt x="3624" y="74"/>
                  </a:moveTo>
                  <a:cubicBezTo>
                    <a:pt x="3624" y="518"/>
                    <a:pt x="3180" y="777"/>
                    <a:pt x="2921" y="1035"/>
                  </a:cubicBezTo>
                  <a:cubicBezTo>
                    <a:pt x="2330" y="1590"/>
                    <a:pt x="1738" y="2071"/>
                    <a:pt x="1110" y="2625"/>
                  </a:cubicBezTo>
                  <a:cubicBezTo>
                    <a:pt x="814" y="2847"/>
                    <a:pt x="481" y="3217"/>
                    <a:pt x="74" y="3180"/>
                  </a:cubicBezTo>
                  <a:cubicBezTo>
                    <a:pt x="74" y="3106"/>
                    <a:pt x="37" y="3069"/>
                    <a:pt x="0" y="3032"/>
                  </a:cubicBezTo>
                  <a:cubicBezTo>
                    <a:pt x="222" y="2736"/>
                    <a:pt x="518" y="2514"/>
                    <a:pt x="851" y="2293"/>
                  </a:cubicBezTo>
                  <a:cubicBezTo>
                    <a:pt x="1738" y="1627"/>
                    <a:pt x="2551" y="851"/>
                    <a:pt x="3328" y="74"/>
                  </a:cubicBezTo>
                  <a:cubicBezTo>
                    <a:pt x="3328" y="0"/>
                    <a:pt x="3402" y="74"/>
                    <a:pt x="3402" y="0"/>
                  </a:cubicBezTo>
                  <a:cubicBezTo>
                    <a:pt x="3476" y="0"/>
                    <a:pt x="3550" y="37"/>
                    <a:pt x="3624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1"/>
            <p:cNvSpPr/>
            <p:nvPr/>
          </p:nvSpPr>
          <p:spPr>
            <a:xfrm>
              <a:off x="5534675" y="493802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629" y="1109"/>
                  </a:moveTo>
                  <a:cubicBezTo>
                    <a:pt x="0" y="629"/>
                    <a:pt x="1109" y="0"/>
                    <a:pt x="1220" y="666"/>
                  </a:cubicBezTo>
                  <a:cubicBezTo>
                    <a:pt x="1257" y="961"/>
                    <a:pt x="1073" y="1183"/>
                    <a:pt x="629" y="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1"/>
            <p:cNvSpPr/>
            <p:nvPr/>
          </p:nvSpPr>
          <p:spPr>
            <a:xfrm>
              <a:off x="5842450" y="4947250"/>
              <a:ext cx="35150" cy="71200"/>
            </a:xfrm>
            <a:custGeom>
              <a:avLst/>
              <a:gdLst/>
              <a:ahLst/>
              <a:cxnLst/>
              <a:rect l="l" t="t" r="r" b="b"/>
              <a:pathLst>
                <a:path w="1406" h="2848" extrusionOk="0">
                  <a:moveTo>
                    <a:pt x="1221" y="38"/>
                  </a:moveTo>
                  <a:cubicBezTo>
                    <a:pt x="1405" y="814"/>
                    <a:pt x="1221" y="1591"/>
                    <a:pt x="740" y="2256"/>
                  </a:cubicBezTo>
                  <a:cubicBezTo>
                    <a:pt x="592" y="2478"/>
                    <a:pt x="481" y="2848"/>
                    <a:pt x="185" y="2774"/>
                  </a:cubicBezTo>
                  <a:cubicBezTo>
                    <a:pt x="1" y="2293"/>
                    <a:pt x="518" y="2034"/>
                    <a:pt x="703" y="1591"/>
                  </a:cubicBezTo>
                  <a:cubicBezTo>
                    <a:pt x="888" y="1184"/>
                    <a:pt x="814" y="592"/>
                    <a:pt x="962" y="38"/>
                  </a:cubicBezTo>
                  <a:cubicBezTo>
                    <a:pt x="1073" y="1"/>
                    <a:pt x="1147" y="1"/>
                    <a:pt x="122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1"/>
            <p:cNvSpPr/>
            <p:nvPr/>
          </p:nvSpPr>
          <p:spPr>
            <a:xfrm>
              <a:off x="5582725" y="4938025"/>
              <a:ext cx="57350" cy="63800"/>
            </a:xfrm>
            <a:custGeom>
              <a:avLst/>
              <a:gdLst/>
              <a:ahLst/>
              <a:cxnLst/>
              <a:rect l="l" t="t" r="r" b="b"/>
              <a:pathLst>
                <a:path w="2294" h="2552" extrusionOk="0">
                  <a:moveTo>
                    <a:pt x="1332" y="1146"/>
                  </a:moveTo>
                  <a:cubicBezTo>
                    <a:pt x="2293" y="1442"/>
                    <a:pt x="888" y="2551"/>
                    <a:pt x="925" y="1405"/>
                  </a:cubicBezTo>
                  <a:cubicBezTo>
                    <a:pt x="1" y="1072"/>
                    <a:pt x="1406" y="0"/>
                    <a:pt x="1332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1"/>
            <p:cNvSpPr/>
            <p:nvPr/>
          </p:nvSpPr>
          <p:spPr>
            <a:xfrm>
              <a:off x="5758350" y="4961125"/>
              <a:ext cx="57325" cy="45300"/>
            </a:xfrm>
            <a:custGeom>
              <a:avLst/>
              <a:gdLst/>
              <a:ahLst/>
              <a:cxnLst/>
              <a:rect l="l" t="t" r="r" b="b"/>
              <a:pathLst>
                <a:path w="2293" h="1812" extrusionOk="0">
                  <a:moveTo>
                    <a:pt x="0" y="1590"/>
                  </a:moveTo>
                  <a:cubicBezTo>
                    <a:pt x="37" y="1220"/>
                    <a:pt x="518" y="1036"/>
                    <a:pt x="851" y="777"/>
                  </a:cubicBezTo>
                  <a:cubicBezTo>
                    <a:pt x="1183" y="555"/>
                    <a:pt x="1516" y="111"/>
                    <a:pt x="1960" y="0"/>
                  </a:cubicBezTo>
                  <a:cubicBezTo>
                    <a:pt x="2292" y="296"/>
                    <a:pt x="1368" y="888"/>
                    <a:pt x="1109" y="1073"/>
                  </a:cubicBezTo>
                  <a:cubicBezTo>
                    <a:pt x="703" y="1368"/>
                    <a:pt x="296" y="1812"/>
                    <a:pt x="0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1"/>
            <p:cNvSpPr/>
            <p:nvPr/>
          </p:nvSpPr>
          <p:spPr>
            <a:xfrm>
              <a:off x="5464425" y="4976825"/>
              <a:ext cx="23125" cy="26825"/>
            </a:xfrm>
            <a:custGeom>
              <a:avLst/>
              <a:gdLst/>
              <a:ahLst/>
              <a:cxnLst/>
              <a:rect l="l" t="t" r="r" b="b"/>
              <a:pathLst>
                <a:path w="925" h="1073" extrusionOk="0">
                  <a:moveTo>
                    <a:pt x="259" y="75"/>
                  </a:moveTo>
                  <a:cubicBezTo>
                    <a:pt x="444" y="1"/>
                    <a:pt x="666" y="75"/>
                    <a:pt x="740" y="260"/>
                  </a:cubicBezTo>
                  <a:cubicBezTo>
                    <a:pt x="925" y="851"/>
                    <a:pt x="1" y="1073"/>
                    <a:pt x="1" y="408"/>
                  </a:cubicBezTo>
                  <a:cubicBezTo>
                    <a:pt x="1" y="260"/>
                    <a:pt x="38" y="149"/>
                    <a:pt x="259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1"/>
            <p:cNvSpPr/>
            <p:nvPr/>
          </p:nvSpPr>
          <p:spPr>
            <a:xfrm>
              <a:off x="5813800" y="5025825"/>
              <a:ext cx="12975" cy="13875"/>
            </a:xfrm>
            <a:custGeom>
              <a:avLst/>
              <a:gdLst/>
              <a:ahLst/>
              <a:cxnLst/>
              <a:rect l="l" t="t" r="r" b="b"/>
              <a:pathLst>
                <a:path w="519" h="555" extrusionOk="0">
                  <a:moveTo>
                    <a:pt x="481" y="74"/>
                  </a:moveTo>
                  <a:cubicBezTo>
                    <a:pt x="481" y="111"/>
                    <a:pt x="481" y="148"/>
                    <a:pt x="518" y="148"/>
                  </a:cubicBezTo>
                  <a:cubicBezTo>
                    <a:pt x="518" y="407"/>
                    <a:pt x="222" y="555"/>
                    <a:pt x="37" y="370"/>
                  </a:cubicBezTo>
                  <a:cubicBezTo>
                    <a:pt x="1" y="259"/>
                    <a:pt x="37" y="259"/>
                    <a:pt x="37" y="111"/>
                  </a:cubicBezTo>
                  <a:cubicBezTo>
                    <a:pt x="148" y="37"/>
                    <a:pt x="333" y="0"/>
                    <a:pt x="48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1"/>
            <p:cNvSpPr/>
            <p:nvPr/>
          </p:nvSpPr>
          <p:spPr>
            <a:xfrm>
              <a:off x="5386800" y="5027675"/>
              <a:ext cx="154375" cy="46225"/>
            </a:xfrm>
            <a:custGeom>
              <a:avLst/>
              <a:gdLst/>
              <a:ahLst/>
              <a:cxnLst/>
              <a:rect l="l" t="t" r="r" b="b"/>
              <a:pathLst>
                <a:path w="6175" h="1849" extrusionOk="0">
                  <a:moveTo>
                    <a:pt x="6174" y="1590"/>
                  </a:moveTo>
                  <a:cubicBezTo>
                    <a:pt x="5915" y="1849"/>
                    <a:pt x="5435" y="1590"/>
                    <a:pt x="5102" y="1553"/>
                  </a:cubicBezTo>
                  <a:cubicBezTo>
                    <a:pt x="4178" y="1479"/>
                    <a:pt x="3290" y="1331"/>
                    <a:pt x="2403" y="1109"/>
                  </a:cubicBezTo>
                  <a:cubicBezTo>
                    <a:pt x="1627" y="888"/>
                    <a:pt x="998" y="925"/>
                    <a:pt x="555" y="518"/>
                  </a:cubicBezTo>
                  <a:cubicBezTo>
                    <a:pt x="407" y="481"/>
                    <a:pt x="148" y="518"/>
                    <a:pt x="74" y="370"/>
                  </a:cubicBezTo>
                  <a:cubicBezTo>
                    <a:pt x="0" y="222"/>
                    <a:pt x="74" y="148"/>
                    <a:pt x="185" y="111"/>
                  </a:cubicBezTo>
                  <a:cubicBezTo>
                    <a:pt x="666" y="0"/>
                    <a:pt x="850" y="333"/>
                    <a:pt x="1183" y="444"/>
                  </a:cubicBezTo>
                  <a:cubicBezTo>
                    <a:pt x="1442" y="555"/>
                    <a:pt x="1775" y="555"/>
                    <a:pt x="2107" y="629"/>
                  </a:cubicBezTo>
                  <a:cubicBezTo>
                    <a:pt x="3032" y="851"/>
                    <a:pt x="3993" y="1035"/>
                    <a:pt x="4991" y="1146"/>
                  </a:cubicBezTo>
                  <a:cubicBezTo>
                    <a:pt x="5472" y="1183"/>
                    <a:pt x="6137" y="1146"/>
                    <a:pt x="6174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1"/>
            <p:cNvSpPr/>
            <p:nvPr/>
          </p:nvSpPr>
          <p:spPr>
            <a:xfrm>
              <a:off x="5623400" y="5040600"/>
              <a:ext cx="178400" cy="43475"/>
            </a:xfrm>
            <a:custGeom>
              <a:avLst/>
              <a:gdLst/>
              <a:ahLst/>
              <a:cxnLst/>
              <a:rect l="l" t="t" r="r" b="b"/>
              <a:pathLst>
                <a:path w="7136" h="1739" extrusionOk="0">
                  <a:moveTo>
                    <a:pt x="7136" y="260"/>
                  </a:moveTo>
                  <a:cubicBezTo>
                    <a:pt x="6951" y="814"/>
                    <a:pt x="6212" y="851"/>
                    <a:pt x="5509" y="1036"/>
                  </a:cubicBezTo>
                  <a:cubicBezTo>
                    <a:pt x="5066" y="1147"/>
                    <a:pt x="4585" y="1221"/>
                    <a:pt x="4141" y="1295"/>
                  </a:cubicBezTo>
                  <a:cubicBezTo>
                    <a:pt x="3143" y="1369"/>
                    <a:pt x="2219" y="1480"/>
                    <a:pt x="1147" y="1591"/>
                  </a:cubicBezTo>
                  <a:cubicBezTo>
                    <a:pt x="814" y="1628"/>
                    <a:pt x="1" y="1738"/>
                    <a:pt x="1" y="1443"/>
                  </a:cubicBezTo>
                  <a:cubicBezTo>
                    <a:pt x="1" y="1258"/>
                    <a:pt x="592" y="1184"/>
                    <a:pt x="740" y="1184"/>
                  </a:cubicBezTo>
                  <a:cubicBezTo>
                    <a:pt x="1295" y="1110"/>
                    <a:pt x="1627" y="1110"/>
                    <a:pt x="2182" y="1110"/>
                  </a:cubicBezTo>
                  <a:cubicBezTo>
                    <a:pt x="2921" y="1073"/>
                    <a:pt x="3402" y="925"/>
                    <a:pt x="4141" y="851"/>
                  </a:cubicBezTo>
                  <a:cubicBezTo>
                    <a:pt x="4955" y="814"/>
                    <a:pt x="5731" y="629"/>
                    <a:pt x="6507" y="334"/>
                  </a:cubicBezTo>
                  <a:cubicBezTo>
                    <a:pt x="6692" y="260"/>
                    <a:pt x="6914" y="1"/>
                    <a:pt x="7136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1"/>
            <p:cNvSpPr/>
            <p:nvPr/>
          </p:nvSpPr>
          <p:spPr>
            <a:xfrm>
              <a:off x="5571650" y="5059100"/>
              <a:ext cx="12025" cy="22200"/>
            </a:xfrm>
            <a:custGeom>
              <a:avLst/>
              <a:gdLst/>
              <a:ahLst/>
              <a:cxnLst/>
              <a:rect l="l" t="t" r="r" b="b"/>
              <a:pathLst>
                <a:path w="481" h="888" extrusionOk="0">
                  <a:moveTo>
                    <a:pt x="444" y="333"/>
                  </a:moveTo>
                  <a:cubicBezTo>
                    <a:pt x="481" y="407"/>
                    <a:pt x="481" y="518"/>
                    <a:pt x="444" y="592"/>
                  </a:cubicBezTo>
                  <a:cubicBezTo>
                    <a:pt x="0" y="888"/>
                    <a:pt x="0" y="0"/>
                    <a:pt x="44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1"/>
            <p:cNvSpPr/>
            <p:nvPr/>
          </p:nvSpPr>
          <p:spPr>
            <a:xfrm>
              <a:off x="5440400" y="4883475"/>
              <a:ext cx="49925" cy="48100"/>
            </a:xfrm>
            <a:custGeom>
              <a:avLst/>
              <a:gdLst/>
              <a:ahLst/>
              <a:cxnLst/>
              <a:rect l="l" t="t" r="r" b="b"/>
              <a:pathLst>
                <a:path w="1997" h="1924" extrusionOk="0">
                  <a:moveTo>
                    <a:pt x="814" y="186"/>
                  </a:moveTo>
                  <a:cubicBezTo>
                    <a:pt x="1997" y="1"/>
                    <a:pt x="1849" y="1886"/>
                    <a:pt x="888" y="1923"/>
                  </a:cubicBezTo>
                  <a:cubicBezTo>
                    <a:pt x="629" y="1923"/>
                    <a:pt x="37" y="1701"/>
                    <a:pt x="0" y="1369"/>
                  </a:cubicBezTo>
                  <a:cubicBezTo>
                    <a:pt x="0" y="1073"/>
                    <a:pt x="74" y="777"/>
                    <a:pt x="222" y="518"/>
                  </a:cubicBezTo>
                  <a:cubicBezTo>
                    <a:pt x="370" y="334"/>
                    <a:pt x="555" y="186"/>
                    <a:pt x="814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1" name="Google Shape;2321;p31"/>
          <p:cNvSpPr/>
          <p:nvPr/>
        </p:nvSpPr>
        <p:spPr>
          <a:xfrm rot="1556860">
            <a:off x="766688" y="3218312"/>
            <a:ext cx="2773522" cy="1277505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2" name="Google Shape;2322;p31"/>
          <p:cNvSpPr/>
          <p:nvPr/>
        </p:nvSpPr>
        <p:spPr>
          <a:xfrm rot="-315008">
            <a:off x="1397237" y="4255226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3" name="Google Shape;2323;p31"/>
          <p:cNvSpPr/>
          <p:nvPr/>
        </p:nvSpPr>
        <p:spPr>
          <a:xfrm rot="-315008">
            <a:off x="7695312" y="23938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008" y="7329"/>
            <a:ext cx="2226542" cy="1153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32"/>
          <p:cNvSpPr txBox="1"/>
          <p:nvPr/>
        </p:nvSpPr>
        <p:spPr>
          <a:xfrm>
            <a:off x="530621" y="413806"/>
            <a:ext cx="77040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s-CO" sz="2000" dirty="0">
                <a:solidFill>
                  <a:schemeClr val="bg2"/>
                </a:solidFill>
                <a:latin typeface="Montserrat" panose="020B0604020202020204" charset="0"/>
              </a:rPr>
              <a:t>La interrupción voluntaria del embarazo (IVE) es un derecho fundamental de las niñas, adolescentes y mujeres adultas en Colombia. </a:t>
            </a:r>
            <a:endParaRPr lang="es-CO" sz="2000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pPr algn="ctr">
              <a:lnSpc>
                <a:spcPct val="150000"/>
              </a:lnSpc>
            </a:pPr>
            <a:endParaRPr lang="es-CO" sz="2000" dirty="0">
              <a:solidFill>
                <a:schemeClr val="bg2"/>
              </a:solidFill>
              <a:latin typeface="Montserrat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es-CO" sz="2000" dirty="0">
                <a:solidFill>
                  <a:schemeClr val="bg2"/>
                </a:solidFill>
                <a:latin typeface="Montserrat" panose="020B0604020202020204" charset="0"/>
              </a:rPr>
              <a:t>Por esta razón, los servicios de salud relacionados con la IVE deben garantizarse de manera efectiva con una atención oportuna y de calidad en todos los niveles de complejidad y en todo el territorio nacional.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3" name="Google Shape;2333;p32"/>
          <p:cNvSpPr/>
          <p:nvPr/>
        </p:nvSpPr>
        <p:spPr>
          <a:xfrm rot="187921">
            <a:off x="683748" y="747251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34" name="Google Shape;2334;p32"/>
          <p:cNvSpPr/>
          <p:nvPr/>
        </p:nvSpPr>
        <p:spPr>
          <a:xfrm rot="187921">
            <a:off x="634547" y="1643185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5" name="Google Shape;2335;p32"/>
          <p:cNvSpPr/>
          <p:nvPr/>
        </p:nvSpPr>
        <p:spPr>
          <a:xfrm rot="187921">
            <a:off x="659337" y="2620938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6" name="Google Shape;2336;p32"/>
          <p:cNvSpPr/>
          <p:nvPr/>
        </p:nvSpPr>
        <p:spPr>
          <a:xfrm rot="187921">
            <a:off x="775377" y="3970903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7" name="Google Shape;2337;p32"/>
          <p:cNvSpPr/>
          <p:nvPr/>
        </p:nvSpPr>
        <p:spPr>
          <a:xfrm rot="187921">
            <a:off x="634547" y="1191605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8" name="Google Shape;2338;p32"/>
          <p:cNvSpPr/>
          <p:nvPr/>
        </p:nvSpPr>
        <p:spPr>
          <a:xfrm rot="898669">
            <a:off x="4026136" y="4213552"/>
            <a:ext cx="242434" cy="259384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2336;p32"/>
          <p:cNvSpPr/>
          <p:nvPr/>
        </p:nvSpPr>
        <p:spPr>
          <a:xfrm rot="187921">
            <a:off x="683749" y="3044790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2336;p32"/>
          <p:cNvSpPr/>
          <p:nvPr/>
        </p:nvSpPr>
        <p:spPr>
          <a:xfrm rot="187921">
            <a:off x="729563" y="3547531"/>
            <a:ext cx="7496151" cy="420831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028" t="17589" r="7173" b="10301"/>
          <a:stretch/>
        </p:blipFill>
        <p:spPr>
          <a:xfrm>
            <a:off x="6210874" y="3748979"/>
            <a:ext cx="2628705" cy="1409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4" name="Google Shape;3954;p58"/>
          <p:cNvSpPr txBox="1">
            <a:spLocks noGrp="1"/>
          </p:cNvSpPr>
          <p:nvPr>
            <p:ph type="body" idx="1"/>
          </p:nvPr>
        </p:nvSpPr>
        <p:spPr>
          <a:xfrm>
            <a:off x="500500" y="1273187"/>
            <a:ext cx="5234971" cy="3639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200" dirty="0" smtClean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El derecho a </a:t>
            </a:r>
            <a:r>
              <a:rPr lang="es-CO" sz="32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decidir de manera libre y autónoma sobre la interrupción del embarazo está relacionado con la información y conocimiento que tenga acerca de las causales definidas en la </a:t>
            </a:r>
            <a:r>
              <a:rPr lang="es-CO" sz="3200" dirty="0">
                <a:solidFill>
                  <a:schemeClr val="bg2"/>
                </a:solidFill>
                <a:latin typeface="Caveat Brush"/>
                <a:ea typeface="Caveat Brush"/>
                <a:cs typeface="Caveat Brush"/>
                <a:sym typeface="Caveat Brush"/>
              </a:rPr>
              <a:t>Sentencia C355 de 2006</a:t>
            </a:r>
            <a:endParaRPr sz="3200" dirty="0">
              <a:solidFill>
                <a:schemeClr val="bg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3956" name="Google Shape;3956;p58"/>
          <p:cNvGrpSpPr/>
          <p:nvPr/>
        </p:nvGrpSpPr>
        <p:grpSpPr>
          <a:xfrm rot="-1375192">
            <a:off x="3721176" y="184041"/>
            <a:ext cx="729114" cy="879033"/>
            <a:chOff x="2923625" y="1803825"/>
            <a:chExt cx="595250" cy="939075"/>
          </a:xfrm>
        </p:grpSpPr>
        <p:sp>
          <p:nvSpPr>
            <p:cNvPr id="3957" name="Google Shape;3957;p58"/>
            <p:cNvSpPr/>
            <p:nvPr/>
          </p:nvSpPr>
          <p:spPr>
            <a:xfrm>
              <a:off x="2923625" y="1803825"/>
              <a:ext cx="595250" cy="939075"/>
            </a:xfrm>
            <a:custGeom>
              <a:avLst/>
              <a:gdLst/>
              <a:ahLst/>
              <a:cxnLst/>
              <a:rect l="l" t="t" r="r" b="b"/>
              <a:pathLst>
                <a:path w="23810" h="37563" extrusionOk="0">
                  <a:moveTo>
                    <a:pt x="16304" y="3254"/>
                  </a:moveTo>
                  <a:cubicBezTo>
                    <a:pt x="16563" y="3402"/>
                    <a:pt x="16970" y="3402"/>
                    <a:pt x="17155" y="3587"/>
                  </a:cubicBezTo>
                  <a:cubicBezTo>
                    <a:pt x="17265" y="4030"/>
                    <a:pt x="17339" y="4474"/>
                    <a:pt x="17413" y="4917"/>
                  </a:cubicBezTo>
                  <a:cubicBezTo>
                    <a:pt x="19336" y="4844"/>
                    <a:pt x="20889" y="5287"/>
                    <a:pt x="21739" y="6322"/>
                  </a:cubicBezTo>
                  <a:cubicBezTo>
                    <a:pt x="21924" y="6618"/>
                    <a:pt x="22072" y="6914"/>
                    <a:pt x="22219" y="7247"/>
                  </a:cubicBezTo>
                  <a:cubicBezTo>
                    <a:pt x="22404" y="7505"/>
                    <a:pt x="22552" y="7838"/>
                    <a:pt x="22700" y="8171"/>
                  </a:cubicBezTo>
                  <a:cubicBezTo>
                    <a:pt x="22774" y="8504"/>
                    <a:pt x="22774" y="8873"/>
                    <a:pt x="22848" y="9206"/>
                  </a:cubicBezTo>
                  <a:cubicBezTo>
                    <a:pt x="23476" y="12016"/>
                    <a:pt x="23329" y="15639"/>
                    <a:pt x="23550" y="18966"/>
                  </a:cubicBezTo>
                  <a:cubicBezTo>
                    <a:pt x="23809" y="22811"/>
                    <a:pt x="23809" y="27063"/>
                    <a:pt x="23698" y="31204"/>
                  </a:cubicBezTo>
                  <a:cubicBezTo>
                    <a:pt x="23698" y="31832"/>
                    <a:pt x="23624" y="32461"/>
                    <a:pt x="23550" y="33089"/>
                  </a:cubicBezTo>
                  <a:cubicBezTo>
                    <a:pt x="23440" y="34235"/>
                    <a:pt x="23513" y="35123"/>
                    <a:pt x="22996" y="35788"/>
                  </a:cubicBezTo>
                  <a:cubicBezTo>
                    <a:pt x="22700" y="36121"/>
                    <a:pt x="22367" y="36417"/>
                    <a:pt x="22035" y="36675"/>
                  </a:cubicBezTo>
                  <a:cubicBezTo>
                    <a:pt x="21924" y="36712"/>
                    <a:pt x="21702" y="36749"/>
                    <a:pt x="21517" y="36823"/>
                  </a:cubicBezTo>
                  <a:cubicBezTo>
                    <a:pt x="21369" y="36897"/>
                    <a:pt x="21258" y="36971"/>
                    <a:pt x="21110" y="37045"/>
                  </a:cubicBezTo>
                  <a:cubicBezTo>
                    <a:pt x="19890" y="37489"/>
                    <a:pt x="18522" y="37378"/>
                    <a:pt x="16896" y="37489"/>
                  </a:cubicBezTo>
                  <a:cubicBezTo>
                    <a:pt x="16156" y="37563"/>
                    <a:pt x="15454" y="37563"/>
                    <a:pt x="14751" y="37526"/>
                  </a:cubicBezTo>
                  <a:cubicBezTo>
                    <a:pt x="12866" y="37415"/>
                    <a:pt x="10833" y="37452"/>
                    <a:pt x="8984" y="37452"/>
                  </a:cubicBezTo>
                  <a:cubicBezTo>
                    <a:pt x="8060" y="37489"/>
                    <a:pt x="7172" y="37378"/>
                    <a:pt x="6285" y="37193"/>
                  </a:cubicBezTo>
                  <a:cubicBezTo>
                    <a:pt x="5361" y="37008"/>
                    <a:pt x="4511" y="36934"/>
                    <a:pt x="3845" y="36564"/>
                  </a:cubicBezTo>
                  <a:cubicBezTo>
                    <a:pt x="2847" y="35973"/>
                    <a:pt x="2070" y="35049"/>
                    <a:pt x="1738" y="33940"/>
                  </a:cubicBezTo>
                  <a:cubicBezTo>
                    <a:pt x="1627" y="33274"/>
                    <a:pt x="1590" y="32609"/>
                    <a:pt x="1664" y="31943"/>
                  </a:cubicBezTo>
                  <a:cubicBezTo>
                    <a:pt x="1701" y="29873"/>
                    <a:pt x="1590" y="27802"/>
                    <a:pt x="1331" y="25769"/>
                  </a:cubicBezTo>
                  <a:cubicBezTo>
                    <a:pt x="1109" y="24290"/>
                    <a:pt x="1035" y="22700"/>
                    <a:pt x="850" y="21111"/>
                  </a:cubicBezTo>
                  <a:cubicBezTo>
                    <a:pt x="703" y="19521"/>
                    <a:pt x="481" y="17894"/>
                    <a:pt x="407" y="16415"/>
                  </a:cubicBezTo>
                  <a:cubicBezTo>
                    <a:pt x="333" y="15676"/>
                    <a:pt x="407" y="14974"/>
                    <a:pt x="333" y="14308"/>
                  </a:cubicBezTo>
                  <a:cubicBezTo>
                    <a:pt x="74" y="12496"/>
                    <a:pt x="0" y="10611"/>
                    <a:pt x="111" y="8762"/>
                  </a:cubicBezTo>
                  <a:cubicBezTo>
                    <a:pt x="222" y="7690"/>
                    <a:pt x="776" y="6729"/>
                    <a:pt x="1627" y="6064"/>
                  </a:cubicBezTo>
                  <a:cubicBezTo>
                    <a:pt x="2921" y="5213"/>
                    <a:pt x="5472" y="5287"/>
                    <a:pt x="7579" y="5139"/>
                  </a:cubicBezTo>
                  <a:cubicBezTo>
                    <a:pt x="7431" y="4474"/>
                    <a:pt x="7283" y="3365"/>
                    <a:pt x="8171" y="3365"/>
                  </a:cubicBezTo>
                  <a:cubicBezTo>
                    <a:pt x="8060" y="2477"/>
                    <a:pt x="7986" y="1331"/>
                    <a:pt x="8503" y="814"/>
                  </a:cubicBezTo>
                  <a:cubicBezTo>
                    <a:pt x="8762" y="518"/>
                    <a:pt x="9428" y="444"/>
                    <a:pt x="9982" y="296"/>
                  </a:cubicBezTo>
                  <a:cubicBezTo>
                    <a:pt x="11202" y="111"/>
                    <a:pt x="12459" y="74"/>
                    <a:pt x="13679" y="111"/>
                  </a:cubicBezTo>
                  <a:cubicBezTo>
                    <a:pt x="14788" y="111"/>
                    <a:pt x="15639" y="0"/>
                    <a:pt x="16008" y="777"/>
                  </a:cubicBezTo>
                  <a:cubicBezTo>
                    <a:pt x="16119" y="1220"/>
                    <a:pt x="16230" y="1664"/>
                    <a:pt x="16267" y="2108"/>
                  </a:cubicBezTo>
                  <a:cubicBezTo>
                    <a:pt x="16304" y="2514"/>
                    <a:pt x="16267" y="2884"/>
                    <a:pt x="16304" y="3254"/>
                  </a:cubicBezTo>
                  <a:close/>
                  <a:moveTo>
                    <a:pt x="10980" y="1997"/>
                  </a:moveTo>
                  <a:cubicBezTo>
                    <a:pt x="11017" y="1516"/>
                    <a:pt x="11313" y="1331"/>
                    <a:pt x="11461" y="962"/>
                  </a:cubicBezTo>
                  <a:lnTo>
                    <a:pt x="10869" y="962"/>
                  </a:lnTo>
                  <a:cubicBezTo>
                    <a:pt x="10537" y="1220"/>
                    <a:pt x="10537" y="1738"/>
                    <a:pt x="10093" y="1886"/>
                  </a:cubicBezTo>
                  <a:cubicBezTo>
                    <a:pt x="9760" y="1664"/>
                    <a:pt x="10167" y="1331"/>
                    <a:pt x="10241" y="1073"/>
                  </a:cubicBezTo>
                  <a:cubicBezTo>
                    <a:pt x="9871" y="1183"/>
                    <a:pt x="9465" y="1220"/>
                    <a:pt x="9095" y="1331"/>
                  </a:cubicBezTo>
                  <a:cubicBezTo>
                    <a:pt x="8873" y="1960"/>
                    <a:pt x="8836" y="2662"/>
                    <a:pt x="8984" y="3291"/>
                  </a:cubicBezTo>
                  <a:cubicBezTo>
                    <a:pt x="9502" y="3254"/>
                    <a:pt x="10056" y="3254"/>
                    <a:pt x="10574" y="3254"/>
                  </a:cubicBezTo>
                  <a:cubicBezTo>
                    <a:pt x="10426" y="1516"/>
                    <a:pt x="13383" y="1775"/>
                    <a:pt x="13716" y="3032"/>
                  </a:cubicBezTo>
                  <a:cubicBezTo>
                    <a:pt x="14012" y="2699"/>
                    <a:pt x="14012" y="2034"/>
                    <a:pt x="14493" y="1886"/>
                  </a:cubicBezTo>
                  <a:cubicBezTo>
                    <a:pt x="14788" y="2330"/>
                    <a:pt x="14160" y="2810"/>
                    <a:pt x="14012" y="3254"/>
                  </a:cubicBezTo>
                  <a:cubicBezTo>
                    <a:pt x="14530" y="3217"/>
                    <a:pt x="15010" y="3217"/>
                    <a:pt x="15528" y="3217"/>
                  </a:cubicBezTo>
                  <a:cubicBezTo>
                    <a:pt x="15528" y="2440"/>
                    <a:pt x="15417" y="1664"/>
                    <a:pt x="15158" y="925"/>
                  </a:cubicBezTo>
                  <a:cubicBezTo>
                    <a:pt x="14825" y="888"/>
                    <a:pt x="14530" y="888"/>
                    <a:pt x="14234" y="888"/>
                  </a:cubicBezTo>
                  <a:cubicBezTo>
                    <a:pt x="14012" y="1110"/>
                    <a:pt x="13790" y="1331"/>
                    <a:pt x="13642" y="1553"/>
                  </a:cubicBezTo>
                  <a:cubicBezTo>
                    <a:pt x="13457" y="1812"/>
                    <a:pt x="13347" y="2182"/>
                    <a:pt x="13014" y="2256"/>
                  </a:cubicBezTo>
                  <a:cubicBezTo>
                    <a:pt x="12644" y="1738"/>
                    <a:pt x="13605" y="1257"/>
                    <a:pt x="13531" y="925"/>
                  </a:cubicBezTo>
                  <a:cubicBezTo>
                    <a:pt x="13014" y="851"/>
                    <a:pt x="12459" y="851"/>
                    <a:pt x="11942" y="925"/>
                  </a:cubicBezTo>
                  <a:cubicBezTo>
                    <a:pt x="11683" y="1146"/>
                    <a:pt x="11424" y="2440"/>
                    <a:pt x="10980" y="1997"/>
                  </a:cubicBezTo>
                  <a:close/>
                  <a:moveTo>
                    <a:pt x="11387" y="3254"/>
                  </a:moveTo>
                  <a:lnTo>
                    <a:pt x="12940" y="3254"/>
                  </a:lnTo>
                  <a:cubicBezTo>
                    <a:pt x="12829" y="2773"/>
                    <a:pt x="11276" y="2440"/>
                    <a:pt x="11387" y="3254"/>
                  </a:cubicBezTo>
                  <a:close/>
                  <a:moveTo>
                    <a:pt x="14382" y="3956"/>
                  </a:moveTo>
                  <a:cubicBezTo>
                    <a:pt x="12348" y="4104"/>
                    <a:pt x="10093" y="3919"/>
                    <a:pt x="8245" y="4178"/>
                  </a:cubicBezTo>
                  <a:cubicBezTo>
                    <a:pt x="8355" y="5176"/>
                    <a:pt x="8614" y="5990"/>
                    <a:pt x="8725" y="6951"/>
                  </a:cubicBezTo>
                  <a:cubicBezTo>
                    <a:pt x="9760" y="7358"/>
                    <a:pt x="10943" y="7025"/>
                    <a:pt x="11942" y="6877"/>
                  </a:cubicBezTo>
                  <a:cubicBezTo>
                    <a:pt x="13457" y="6692"/>
                    <a:pt x="15158" y="6544"/>
                    <a:pt x="16674" y="6285"/>
                  </a:cubicBezTo>
                  <a:cubicBezTo>
                    <a:pt x="16748" y="5546"/>
                    <a:pt x="16674" y="4807"/>
                    <a:pt x="16489" y="4067"/>
                  </a:cubicBezTo>
                  <a:cubicBezTo>
                    <a:pt x="15787" y="4104"/>
                    <a:pt x="15121" y="3919"/>
                    <a:pt x="14382" y="3956"/>
                  </a:cubicBezTo>
                  <a:close/>
                  <a:moveTo>
                    <a:pt x="22219" y="9872"/>
                  </a:moveTo>
                  <a:cubicBezTo>
                    <a:pt x="22146" y="9502"/>
                    <a:pt x="22035" y="9132"/>
                    <a:pt x="21998" y="8762"/>
                  </a:cubicBezTo>
                  <a:cubicBezTo>
                    <a:pt x="21961" y="8356"/>
                    <a:pt x="21813" y="7986"/>
                    <a:pt x="21591" y="7653"/>
                  </a:cubicBezTo>
                  <a:cubicBezTo>
                    <a:pt x="21480" y="7358"/>
                    <a:pt x="21332" y="7099"/>
                    <a:pt x="21184" y="6877"/>
                  </a:cubicBezTo>
                  <a:cubicBezTo>
                    <a:pt x="20741" y="6359"/>
                    <a:pt x="20149" y="6064"/>
                    <a:pt x="19521" y="5953"/>
                  </a:cubicBezTo>
                  <a:cubicBezTo>
                    <a:pt x="19299" y="5842"/>
                    <a:pt x="19077" y="5768"/>
                    <a:pt x="18855" y="5694"/>
                  </a:cubicBezTo>
                  <a:cubicBezTo>
                    <a:pt x="18412" y="5657"/>
                    <a:pt x="17931" y="5731"/>
                    <a:pt x="17413" y="5694"/>
                  </a:cubicBezTo>
                  <a:cubicBezTo>
                    <a:pt x="17376" y="6211"/>
                    <a:pt x="17524" y="6396"/>
                    <a:pt x="17339" y="6729"/>
                  </a:cubicBezTo>
                  <a:cubicBezTo>
                    <a:pt x="17228" y="6951"/>
                    <a:pt x="16933" y="6951"/>
                    <a:pt x="16896" y="7136"/>
                  </a:cubicBezTo>
                  <a:cubicBezTo>
                    <a:pt x="16822" y="7284"/>
                    <a:pt x="16970" y="7505"/>
                    <a:pt x="17044" y="7727"/>
                  </a:cubicBezTo>
                  <a:cubicBezTo>
                    <a:pt x="17968" y="7616"/>
                    <a:pt x="18892" y="7616"/>
                    <a:pt x="19816" y="7727"/>
                  </a:cubicBezTo>
                  <a:cubicBezTo>
                    <a:pt x="20001" y="8171"/>
                    <a:pt x="20112" y="8615"/>
                    <a:pt x="20186" y="9095"/>
                  </a:cubicBezTo>
                  <a:cubicBezTo>
                    <a:pt x="20223" y="8836"/>
                    <a:pt x="20741" y="8060"/>
                    <a:pt x="20852" y="8615"/>
                  </a:cubicBezTo>
                  <a:cubicBezTo>
                    <a:pt x="20926" y="8910"/>
                    <a:pt x="19927" y="9909"/>
                    <a:pt x="20408" y="10537"/>
                  </a:cubicBezTo>
                  <a:cubicBezTo>
                    <a:pt x="20741" y="10167"/>
                    <a:pt x="20815" y="9206"/>
                    <a:pt x="21443" y="9391"/>
                  </a:cubicBezTo>
                  <a:cubicBezTo>
                    <a:pt x="21332" y="10315"/>
                    <a:pt x="20223" y="10685"/>
                    <a:pt x="20593" y="11794"/>
                  </a:cubicBezTo>
                  <a:cubicBezTo>
                    <a:pt x="20741" y="11424"/>
                    <a:pt x="20926" y="11092"/>
                    <a:pt x="21184" y="10796"/>
                  </a:cubicBezTo>
                  <a:cubicBezTo>
                    <a:pt x="21369" y="10537"/>
                    <a:pt x="21591" y="9982"/>
                    <a:pt x="21998" y="10167"/>
                  </a:cubicBezTo>
                  <a:cubicBezTo>
                    <a:pt x="21924" y="10611"/>
                    <a:pt x="21517" y="10981"/>
                    <a:pt x="21221" y="11387"/>
                  </a:cubicBezTo>
                  <a:cubicBezTo>
                    <a:pt x="20667" y="12164"/>
                    <a:pt x="20482" y="13125"/>
                    <a:pt x="20667" y="14049"/>
                  </a:cubicBezTo>
                  <a:cubicBezTo>
                    <a:pt x="20926" y="13458"/>
                    <a:pt x="21221" y="12903"/>
                    <a:pt x="21591" y="12349"/>
                  </a:cubicBezTo>
                  <a:cubicBezTo>
                    <a:pt x="21702" y="12164"/>
                    <a:pt x="21776" y="11868"/>
                    <a:pt x="22072" y="11942"/>
                  </a:cubicBezTo>
                  <a:cubicBezTo>
                    <a:pt x="22219" y="12460"/>
                    <a:pt x="21702" y="12792"/>
                    <a:pt x="21480" y="13236"/>
                  </a:cubicBezTo>
                  <a:cubicBezTo>
                    <a:pt x="21369" y="13458"/>
                    <a:pt x="21258" y="13717"/>
                    <a:pt x="21147" y="13901"/>
                  </a:cubicBezTo>
                  <a:cubicBezTo>
                    <a:pt x="21036" y="14123"/>
                    <a:pt x="20999" y="14456"/>
                    <a:pt x="20889" y="14715"/>
                  </a:cubicBezTo>
                  <a:cubicBezTo>
                    <a:pt x="20815" y="14826"/>
                    <a:pt x="20667" y="14900"/>
                    <a:pt x="20593" y="15084"/>
                  </a:cubicBezTo>
                  <a:cubicBezTo>
                    <a:pt x="20556" y="15380"/>
                    <a:pt x="20667" y="15639"/>
                    <a:pt x="20593" y="15935"/>
                  </a:cubicBezTo>
                  <a:cubicBezTo>
                    <a:pt x="21184" y="15158"/>
                    <a:pt x="21591" y="14271"/>
                    <a:pt x="22293" y="13643"/>
                  </a:cubicBezTo>
                  <a:cubicBezTo>
                    <a:pt x="22404" y="13606"/>
                    <a:pt x="22589" y="13753"/>
                    <a:pt x="22552" y="13606"/>
                  </a:cubicBezTo>
                  <a:cubicBezTo>
                    <a:pt x="22515" y="12349"/>
                    <a:pt x="22404" y="11092"/>
                    <a:pt x="22219" y="9872"/>
                  </a:cubicBezTo>
                  <a:close/>
                  <a:moveTo>
                    <a:pt x="3993" y="6175"/>
                  </a:moveTo>
                  <a:cubicBezTo>
                    <a:pt x="3364" y="6211"/>
                    <a:pt x="2736" y="6396"/>
                    <a:pt x="2144" y="6692"/>
                  </a:cubicBezTo>
                  <a:cubicBezTo>
                    <a:pt x="1405" y="7247"/>
                    <a:pt x="924" y="8060"/>
                    <a:pt x="887" y="8984"/>
                  </a:cubicBezTo>
                  <a:cubicBezTo>
                    <a:pt x="813" y="10833"/>
                    <a:pt x="887" y="12644"/>
                    <a:pt x="1146" y="14456"/>
                  </a:cubicBezTo>
                  <a:cubicBezTo>
                    <a:pt x="1220" y="15195"/>
                    <a:pt x="1183" y="15935"/>
                    <a:pt x="1220" y="16674"/>
                  </a:cubicBezTo>
                  <a:cubicBezTo>
                    <a:pt x="1294" y="18338"/>
                    <a:pt x="1590" y="20002"/>
                    <a:pt x="1701" y="21554"/>
                  </a:cubicBezTo>
                  <a:cubicBezTo>
                    <a:pt x="1738" y="22257"/>
                    <a:pt x="1701" y="22553"/>
                    <a:pt x="1775" y="23292"/>
                  </a:cubicBezTo>
                  <a:cubicBezTo>
                    <a:pt x="1886" y="25067"/>
                    <a:pt x="2292" y="26952"/>
                    <a:pt x="2403" y="28911"/>
                  </a:cubicBezTo>
                  <a:cubicBezTo>
                    <a:pt x="2477" y="30390"/>
                    <a:pt x="2292" y="31943"/>
                    <a:pt x="2403" y="33348"/>
                  </a:cubicBezTo>
                  <a:cubicBezTo>
                    <a:pt x="2477" y="33903"/>
                    <a:pt x="2662" y="34420"/>
                    <a:pt x="2995" y="34864"/>
                  </a:cubicBezTo>
                  <a:cubicBezTo>
                    <a:pt x="3623" y="35677"/>
                    <a:pt x="4547" y="36232"/>
                    <a:pt x="5583" y="36343"/>
                  </a:cubicBezTo>
                  <a:cubicBezTo>
                    <a:pt x="6100" y="36417"/>
                    <a:pt x="6618" y="36601"/>
                    <a:pt x="7025" y="36638"/>
                  </a:cubicBezTo>
                  <a:cubicBezTo>
                    <a:pt x="8282" y="36749"/>
                    <a:pt x="9539" y="36786"/>
                    <a:pt x="10796" y="36749"/>
                  </a:cubicBezTo>
                  <a:cubicBezTo>
                    <a:pt x="10685" y="36232"/>
                    <a:pt x="11424" y="35788"/>
                    <a:pt x="11646" y="35270"/>
                  </a:cubicBezTo>
                  <a:cubicBezTo>
                    <a:pt x="11424" y="35270"/>
                    <a:pt x="11276" y="35197"/>
                    <a:pt x="11054" y="35197"/>
                  </a:cubicBezTo>
                  <a:cubicBezTo>
                    <a:pt x="10980" y="35492"/>
                    <a:pt x="10685" y="35640"/>
                    <a:pt x="10500" y="35899"/>
                  </a:cubicBezTo>
                  <a:cubicBezTo>
                    <a:pt x="10315" y="36158"/>
                    <a:pt x="10241" y="36527"/>
                    <a:pt x="9834" y="36527"/>
                  </a:cubicBezTo>
                  <a:cubicBezTo>
                    <a:pt x="9686" y="35899"/>
                    <a:pt x="10426" y="35603"/>
                    <a:pt x="10648" y="35123"/>
                  </a:cubicBezTo>
                  <a:cubicBezTo>
                    <a:pt x="10463" y="35049"/>
                    <a:pt x="10241" y="35012"/>
                    <a:pt x="10019" y="35049"/>
                  </a:cubicBezTo>
                  <a:cubicBezTo>
                    <a:pt x="9871" y="35270"/>
                    <a:pt x="9686" y="35529"/>
                    <a:pt x="9465" y="35714"/>
                  </a:cubicBezTo>
                  <a:cubicBezTo>
                    <a:pt x="9280" y="35899"/>
                    <a:pt x="9132" y="36306"/>
                    <a:pt x="8762" y="36306"/>
                  </a:cubicBezTo>
                  <a:cubicBezTo>
                    <a:pt x="8577" y="35714"/>
                    <a:pt x="9354" y="35492"/>
                    <a:pt x="9539" y="35049"/>
                  </a:cubicBezTo>
                  <a:cubicBezTo>
                    <a:pt x="9280" y="35049"/>
                    <a:pt x="9058" y="34938"/>
                    <a:pt x="8762" y="34938"/>
                  </a:cubicBezTo>
                  <a:cubicBezTo>
                    <a:pt x="8392" y="35270"/>
                    <a:pt x="8208" y="35936"/>
                    <a:pt x="7653" y="36121"/>
                  </a:cubicBezTo>
                  <a:cubicBezTo>
                    <a:pt x="7320" y="35677"/>
                    <a:pt x="8319" y="35197"/>
                    <a:pt x="8245" y="34864"/>
                  </a:cubicBezTo>
                  <a:cubicBezTo>
                    <a:pt x="8134" y="34790"/>
                    <a:pt x="8023" y="34753"/>
                    <a:pt x="7875" y="34753"/>
                  </a:cubicBezTo>
                  <a:cubicBezTo>
                    <a:pt x="7616" y="35012"/>
                    <a:pt x="7394" y="35640"/>
                    <a:pt x="6951" y="35492"/>
                  </a:cubicBezTo>
                  <a:cubicBezTo>
                    <a:pt x="6840" y="35086"/>
                    <a:pt x="7320" y="34975"/>
                    <a:pt x="7431" y="34642"/>
                  </a:cubicBezTo>
                  <a:cubicBezTo>
                    <a:pt x="7209" y="34605"/>
                    <a:pt x="7025" y="34531"/>
                    <a:pt x="6877" y="34420"/>
                  </a:cubicBezTo>
                  <a:cubicBezTo>
                    <a:pt x="6729" y="34642"/>
                    <a:pt x="6692" y="35086"/>
                    <a:pt x="6359" y="34975"/>
                  </a:cubicBezTo>
                  <a:cubicBezTo>
                    <a:pt x="6100" y="34753"/>
                    <a:pt x="6470" y="34494"/>
                    <a:pt x="6470" y="34235"/>
                  </a:cubicBezTo>
                  <a:cubicBezTo>
                    <a:pt x="6174" y="33903"/>
                    <a:pt x="5841" y="33533"/>
                    <a:pt x="5583" y="33163"/>
                  </a:cubicBezTo>
                  <a:cubicBezTo>
                    <a:pt x="5213" y="32609"/>
                    <a:pt x="4917" y="31980"/>
                    <a:pt x="4769" y="31315"/>
                  </a:cubicBezTo>
                  <a:cubicBezTo>
                    <a:pt x="4584" y="29688"/>
                    <a:pt x="4917" y="27950"/>
                    <a:pt x="4769" y="26287"/>
                  </a:cubicBezTo>
                  <a:cubicBezTo>
                    <a:pt x="4695" y="25806"/>
                    <a:pt x="4732" y="25177"/>
                    <a:pt x="4695" y="24586"/>
                  </a:cubicBezTo>
                  <a:cubicBezTo>
                    <a:pt x="4621" y="23883"/>
                    <a:pt x="4363" y="23107"/>
                    <a:pt x="4326" y="22405"/>
                  </a:cubicBezTo>
                  <a:cubicBezTo>
                    <a:pt x="4141" y="20445"/>
                    <a:pt x="4363" y="18375"/>
                    <a:pt x="4252" y="16563"/>
                  </a:cubicBezTo>
                  <a:cubicBezTo>
                    <a:pt x="4141" y="15047"/>
                    <a:pt x="3845" y="13569"/>
                    <a:pt x="3401" y="12090"/>
                  </a:cubicBezTo>
                  <a:cubicBezTo>
                    <a:pt x="3254" y="11646"/>
                    <a:pt x="3106" y="11055"/>
                    <a:pt x="2958" y="10389"/>
                  </a:cubicBezTo>
                  <a:cubicBezTo>
                    <a:pt x="2810" y="9798"/>
                    <a:pt x="2366" y="8910"/>
                    <a:pt x="2477" y="8652"/>
                  </a:cubicBezTo>
                  <a:cubicBezTo>
                    <a:pt x="2588" y="8393"/>
                    <a:pt x="2921" y="8467"/>
                    <a:pt x="3327" y="8430"/>
                  </a:cubicBezTo>
                  <a:cubicBezTo>
                    <a:pt x="3882" y="8356"/>
                    <a:pt x="4584" y="8134"/>
                    <a:pt x="5287" y="8097"/>
                  </a:cubicBezTo>
                  <a:cubicBezTo>
                    <a:pt x="6470" y="8023"/>
                    <a:pt x="7616" y="8097"/>
                    <a:pt x="8503" y="8023"/>
                  </a:cubicBezTo>
                  <a:cubicBezTo>
                    <a:pt x="8503" y="7727"/>
                    <a:pt x="8171" y="7801"/>
                    <a:pt x="8097" y="7616"/>
                  </a:cubicBezTo>
                  <a:cubicBezTo>
                    <a:pt x="7912" y="7136"/>
                    <a:pt x="7838" y="6618"/>
                    <a:pt x="7801" y="6101"/>
                  </a:cubicBezTo>
                  <a:cubicBezTo>
                    <a:pt x="6544" y="5916"/>
                    <a:pt x="5250" y="5953"/>
                    <a:pt x="3993" y="6138"/>
                  </a:cubicBezTo>
                  <a:close/>
                  <a:moveTo>
                    <a:pt x="14788" y="8762"/>
                  </a:moveTo>
                  <a:cubicBezTo>
                    <a:pt x="14751" y="8689"/>
                    <a:pt x="14640" y="8725"/>
                    <a:pt x="14640" y="8615"/>
                  </a:cubicBezTo>
                  <a:cubicBezTo>
                    <a:pt x="14640" y="8319"/>
                    <a:pt x="14936" y="8134"/>
                    <a:pt x="15121" y="7912"/>
                  </a:cubicBezTo>
                  <a:cubicBezTo>
                    <a:pt x="15269" y="7690"/>
                    <a:pt x="15491" y="7358"/>
                    <a:pt x="15491" y="7247"/>
                  </a:cubicBezTo>
                  <a:cubicBezTo>
                    <a:pt x="14382" y="7358"/>
                    <a:pt x="13273" y="7505"/>
                    <a:pt x="12126" y="7616"/>
                  </a:cubicBezTo>
                  <a:cubicBezTo>
                    <a:pt x="12126" y="7690"/>
                    <a:pt x="12126" y="7838"/>
                    <a:pt x="12090" y="7875"/>
                  </a:cubicBezTo>
                  <a:cubicBezTo>
                    <a:pt x="11683" y="8319"/>
                    <a:pt x="11535" y="9058"/>
                    <a:pt x="10833" y="9206"/>
                  </a:cubicBezTo>
                  <a:cubicBezTo>
                    <a:pt x="10796" y="9169"/>
                    <a:pt x="10759" y="9132"/>
                    <a:pt x="10759" y="9058"/>
                  </a:cubicBezTo>
                  <a:cubicBezTo>
                    <a:pt x="10722" y="8615"/>
                    <a:pt x="11831" y="8097"/>
                    <a:pt x="11646" y="7690"/>
                  </a:cubicBezTo>
                  <a:cubicBezTo>
                    <a:pt x="11091" y="7764"/>
                    <a:pt x="10943" y="8097"/>
                    <a:pt x="10574" y="8615"/>
                  </a:cubicBezTo>
                  <a:cubicBezTo>
                    <a:pt x="10315" y="8947"/>
                    <a:pt x="9945" y="9650"/>
                    <a:pt x="9686" y="9132"/>
                  </a:cubicBezTo>
                  <a:cubicBezTo>
                    <a:pt x="9760" y="8910"/>
                    <a:pt x="10019" y="8725"/>
                    <a:pt x="10204" y="8541"/>
                  </a:cubicBezTo>
                  <a:cubicBezTo>
                    <a:pt x="10352" y="8319"/>
                    <a:pt x="10537" y="8023"/>
                    <a:pt x="10537" y="7949"/>
                  </a:cubicBezTo>
                  <a:cubicBezTo>
                    <a:pt x="10130" y="7949"/>
                    <a:pt x="9686" y="7949"/>
                    <a:pt x="9280" y="7912"/>
                  </a:cubicBezTo>
                  <a:cubicBezTo>
                    <a:pt x="9354" y="8430"/>
                    <a:pt x="9391" y="8984"/>
                    <a:pt x="9391" y="9539"/>
                  </a:cubicBezTo>
                  <a:cubicBezTo>
                    <a:pt x="9871" y="9835"/>
                    <a:pt x="10685" y="9798"/>
                    <a:pt x="11424" y="9835"/>
                  </a:cubicBezTo>
                  <a:cubicBezTo>
                    <a:pt x="11683" y="9465"/>
                    <a:pt x="11942" y="9132"/>
                    <a:pt x="12200" y="8799"/>
                  </a:cubicBezTo>
                  <a:cubicBezTo>
                    <a:pt x="12422" y="8504"/>
                    <a:pt x="12755" y="7801"/>
                    <a:pt x="13125" y="8245"/>
                  </a:cubicBezTo>
                  <a:cubicBezTo>
                    <a:pt x="12792" y="8836"/>
                    <a:pt x="12274" y="9317"/>
                    <a:pt x="11905" y="9909"/>
                  </a:cubicBezTo>
                  <a:lnTo>
                    <a:pt x="12348" y="9909"/>
                  </a:lnTo>
                  <a:cubicBezTo>
                    <a:pt x="12533" y="9539"/>
                    <a:pt x="12755" y="9206"/>
                    <a:pt x="13051" y="8947"/>
                  </a:cubicBezTo>
                  <a:cubicBezTo>
                    <a:pt x="13236" y="8689"/>
                    <a:pt x="13531" y="8023"/>
                    <a:pt x="13901" y="8430"/>
                  </a:cubicBezTo>
                  <a:cubicBezTo>
                    <a:pt x="13605" y="8984"/>
                    <a:pt x="13125" y="9354"/>
                    <a:pt x="12829" y="9909"/>
                  </a:cubicBezTo>
                  <a:cubicBezTo>
                    <a:pt x="14049" y="9909"/>
                    <a:pt x="15306" y="9798"/>
                    <a:pt x="16526" y="9502"/>
                  </a:cubicBezTo>
                  <a:cubicBezTo>
                    <a:pt x="16600" y="9095"/>
                    <a:pt x="16563" y="8652"/>
                    <a:pt x="16452" y="8245"/>
                  </a:cubicBezTo>
                  <a:cubicBezTo>
                    <a:pt x="16230" y="8245"/>
                    <a:pt x="16193" y="8652"/>
                    <a:pt x="15861" y="8689"/>
                  </a:cubicBezTo>
                  <a:cubicBezTo>
                    <a:pt x="15417" y="8245"/>
                    <a:pt x="16637" y="7875"/>
                    <a:pt x="16156" y="7247"/>
                  </a:cubicBezTo>
                  <a:cubicBezTo>
                    <a:pt x="15602" y="7690"/>
                    <a:pt x="15343" y="8393"/>
                    <a:pt x="14788" y="8762"/>
                  </a:cubicBezTo>
                  <a:close/>
                  <a:moveTo>
                    <a:pt x="17228" y="8467"/>
                  </a:moveTo>
                  <a:cubicBezTo>
                    <a:pt x="17191" y="8947"/>
                    <a:pt x="17339" y="9761"/>
                    <a:pt x="17081" y="10056"/>
                  </a:cubicBezTo>
                  <a:cubicBezTo>
                    <a:pt x="16674" y="10278"/>
                    <a:pt x="16193" y="10426"/>
                    <a:pt x="15713" y="10463"/>
                  </a:cubicBezTo>
                  <a:cubicBezTo>
                    <a:pt x="14419" y="10611"/>
                    <a:pt x="13088" y="10685"/>
                    <a:pt x="11794" y="10648"/>
                  </a:cubicBezTo>
                  <a:cubicBezTo>
                    <a:pt x="10167" y="10537"/>
                    <a:pt x="8355" y="10759"/>
                    <a:pt x="8651" y="8836"/>
                  </a:cubicBezTo>
                  <a:cubicBezTo>
                    <a:pt x="6914" y="8652"/>
                    <a:pt x="5139" y="8762"/>
                    <a:pt x="3438" y="9095"/>
                  </a:cubicBezTo>
                  <a:cubicBezTo>
                    <a:pt x="3660" y="9946"/>
                    <a:pt x="3845" y="10833"/>
                    <a:pt x="4104" y="11646"/>
                  </a:cubicBezTo>
                  <a:cubicBezTo>
                    <a:pt x="4252" y="12201"/>
                    <a:pt x="4474" y="12718"/>
                    <a:pt x="4584" y="13273"/>
                  </a:cubicBezTo>
                  <a:cubicBezTo>
                    <a:pt x="5102" y="15639"/>
                    <a:pt x="5102" y="18190"/>
                    <a:pt x="5102" y="21074"/>
                  </a:cubicBezTo>
                  <a:cubicBezTo>
                    <a:pt x="6026" y="21222"/>
                    <a:pt x="7098" y="21000"/>
                    <a:pt x="8208" y="21074"/>
                  </a:cubicBezTo>
                  <a:cubicBezTo>
                    <a:pt x="8392" y="20297"/>
                    <a:pt x="8540" y="19558"/>
                    <a:pt x="8651" y="18782"/>
                  </a:cubicBezTo>
                  <a:cubicBezTo>
                    <a:pt x="8725" y="18227"/>
                    <a:pt x="8799" y="16711"/>
                    <a:pt x="9391" y="16748"/>
                  </a:cubicBezTo>
                  <a:cubicBezTo>
                    <a:pt x="9834" y="16748"/>
                    <a:pt x="9760" y="17598"/>
                    <a:pt x="9834" y="18116"/>
                  </a:cubicBezTo>
                  <a:cubicBezTo>
                    <a:pt x="10056" y="19854"/>
                    <a:pt x="10500" y="21222"/>
                    <a:pt x="10722" y="22811"/>
                  </a:cubicBezTo>
                  <a:cubicBezTo>
                    <a:pt x="10906" y="22183"/>
                    <a:pt x="10648" y="21259"/>
                    <a:pt x="11165" y="21000"/>
                  </a:cubicBezTo>
                  <a:cubicBezTo>
                    <a:pt x="11387" y="20926"/>
                    <a:pt x="11757" y="21000"/>
                    <a:pt x="12016" y="21037"/>
                  </a:cubicBezTo>
                  <a:cubicBezTo>
                    <a:pt x="12755" y="21111"/>
                    <a:pt x="13790" y="21000"/>
                    <a:pt x="14530" y="21037"/>
                  </a:cubicBezTo>
                  <a:cubicBezTo>
                    <a:pt x="14567" y="20297"/>
                    <a:pt x="14456" y="19484"/>
                    <a:pt x="14530" y="18634"/>
                  </a:cubicBezTo>
                  <a:cubicBezTo>
                    <a:pt x="14567" y="18227"/>
                    <a:pt x="14640" y="17340"/>
                    <a:pt x="15084" y="17340"/>
                  </a:cubicBezTo>
                  <a:cubicBezTo>
                    <a:pt x="15454" y="17340"/>
                    <a:pt x="15565" y="17820"/>
                    <a:pt x="15639" y="18153"/>
                  </a:cubicBezTo>
                  <a:cubicBezTo>
                    <a:pt x="15898" y="19262"/>
                    <a:pt x="16267" y="20334"/>
                    <a:pt x="16711" y="21369"/>
                  </a:cubicBezTo>
                  <a:cubicBezTo>
                    <a:pt x="16563" y="20334"/>
                    <a:pt x="16970" y="20371"/>
                    <a:pt x="17709" y="20445"/>
                  </a:cubicBezTo>
                  <a:cubicBezTo>
                    <a:pt x="18485" y="20519"/>
                    <a:pt x="19262" y="20556"/>
                    <a:pt x="20038" y="20556"/>
                  </a:cubicBezTo>
                  <a:cubicBezTo>
                    <a:pt x="19816" y="16452"/>
                    <a:pt x="20223" y="11794"/>
                    <a:pt x="19299" y="8430"/>
                  </a:cubicBezTo>
                  <a:cubicBezTo>
                    <a:pt x="18596" y="8393"/>
                    <a:pt x="17931" y="8430"/>
                    <a:pt x="17228" y="8467"/>
                  </a:cubicBezTo>
                  <a:close/>
                  <a:moveTo>
                    <a:pt x="20704" y="16711"/>
                  </a:moveTo>
                  <a:cubicBezTo>
                    <a:pt x="20630" y="17044"/>
                    <a:pt x="20630" y="17414"/>
                    <a:pt x="20630" y="17746"/>
                  </a:cubicBezTo>
                  <a:cubicBezTo>
                    <a:pt x="21295" y="17118"/>
                    <a:pt x="21517" y="16046"/>
                    <a:pt x="22293" y="15602"/>
                  </a:cubicBezTo>
                  <a:cubicBezTo>
                    <a:pt x="22330" y="15676"/>
                    <a:pt x="22441" y="15639"/>
                    <a:pt x="22441" y="15750"/>
                  </a:cubicBezTo>
                  <a:cubicBezTo>
                    <a:pt x="22146" y="16268"/>
                    <a:pt x="21813" y="16748"/>
                    <a:pt x="21480" y="17229"/>
                  </a:cubicBezTo>
                  <a:cubicBezTo>
                    <a:pt x="21073" y="17746"/>
                    <a:pt x="20778" y="18301"/>
                    <a:pt x="20630" y="18929"/>
                  </a:cubicBezTo>
                  <a:cubicBezTo>
                    <a:pt x="21221" y="18338"/>
                    <a:pt x="21480" y="17414"/>
                    <a:pt x="22219" y="16970"/>
                  </a:cubicBezTo>
                  <a:cubicBezTo>
                    <a:pt x="22589" y="17192"/>
                    <a:pt x="22219" y="17414"/>
                    <a:pt x="22035" y="17635"/>
                  </a:cubicBezTo>
                  <a:cubicBezTo>
                    <a:pt x="21850" y="17820"/>
                    <a:pt x="21628" y="18227"/>
                    <a:pt x="21369" y="18634"/>
                  </a:cubicBezTo>
                  <a:cubicBezTo>
                    <a:pt x="20852" y="19373"/>
                    <a:pt x="20593" y="19743"/>
                    <a:pt x="20704" y="20926"/>
                  </a:cubicBezTo>
                  <a:cubicBezTo>
                    <a:pt x="21443" y="20223"/>
                    <a:pt x="21813" y="19151"/>
                    <a:pt x="22552" y="18486"/>
                  </a:cubicBezTo>
                  <a:cubicBezTo>
                    <a:pt x="22663" y="18338"/>
                    <a:pt x="22811" y="18671"/>
                    <a:pt x="22848" y="18486"/>
                  </a:cubicBezTo>
                  <a:cubicBezTo>
                    <a:pt x="22774" y="16970"/>
                    <a:pt x="22663" y="15454"/>
                    <a:pt x="22589" y="13901"/>
                  </a:cubicBezTo>
                  <a:cubicBezTo>
                    <a:pt x="21850" y="14752"/>
                    <a:pt x="21221" y="15713"/>
                    <a:pt x="20704" y="16711"/>
                  </a:cubicBezTo>
                  <a:close/>
                  <a:moveTo>
                    <a:pt x="22700" y="18855"/>
                  </a:moveTo>
                  <a:cubicBezTo>
                    <a:pt x="22367" y="19299"/>
                    <a:pt x="22035" y="19780"/>
                    <a:pt x="21739" y="20297"/>
                  </a:cubicBezTo>
                  <a:cubicBezTo>
                    <a:pt x="21369" y="20741"/>
                    <a:pt x="21036" y="21222"/>
                    <a:pt x="20704" y="21702"/>
                  </a:cubicBezTo>
                  <a:cubicBezTo>
                    <a:pt x="21221" y="21332"/>
                    <a:pt x="21591" y="20482"/>
                    <a:pt x="22256" y="20186"/>
                  </a:cubicBezTo>
                  <a:cubicBezTo>
                    <a:pt x="22589" y="20519"/>
                    <a:pt x="21776" y="21074"/>
                    <a:pt x="21554" y="21369"/>
                  </a:cubicBezTo>
                  <a:cubicBezTo>
                    <a:pt x="21184" y="21813"/>
                    <a:pt x="20962" y="22146"/>
                    <a:pt x="20704" y="22442"/>
                  </a:cubicBezTo>
                  <a:cubicBezTo>
                    <a:pt x="20704" y="22774"/>
                    <a:pt x="20704" y="23107"/>
                    <a:pt x="20741" y="23440"/>
                  </a:cubicBezTo>
                  <a:cubicBezTo>
                    <a:pt x="20962" y="23070"/>
                    <a:pt x="21184" y="22774"/>
                    <a:pt x="21480" y="22442"/>
                  </a:cubicBezTo>
                  <a:cubicBezTo>
                    <a:pt x="21665" y="22183"/>
                    <a:pt x="21924" y="21591"/>
                    <a:pt x="22367" y="21887"/>
                  </a:cubicBezTo>
                  <a:cubicBezTo>
                    <a:pt x="22367" y="22146"/>
                    <a:pt x="22109" y="22294"/>
                    <a:pt x="21961" y="22442"/>
                  </a:cubicBezTo>
                  <a:cubicBezTo>
                    <a:pt x="21480" y="22996"/>
                    <a:pt x="21147" y="23588"/>
                    <a:pt x="20704" y="24142"/>
                  </a:cubicBezTo>
                  <a:cubicBezTo>
                    <a:pt x="20704" y="24401"/>
                    <a:pt x="20704" y="24660"/>
                    <a:pt x="20741" y="24956"/>
                  </a:cubicBezTo>
                  <a:cubicBezTo>
                    <a:pt x="20962" y="24623"/>
                    <a:pt x="21184" y="24290"/>
                    <a:pt x="21443" y="24031"/>
                  </a:cubicBezTo>
                  <a:cubicBezTo>
                    <a:pt x="21665" y="23736"/>
                    <a:pt x="21850" y="23292"/>
                    <a:pt x="22293" y="23255"/>
                  </a:cubicBezTo>
                  <a:cubicBezTo>
                    <a:pt x="22293" y="23329"/>
                    <a:pt x="22367" y="23329"/>
                    <a:pt x="22367" y="23366"/>
                  </a:cubicBezTo>
                  <a:cubicBezTo>
                    <a:pt x="22146" y="23810"/>
                    <a:pt x="21887" y="24179"/>
                    <a:pt x="21554" y="24512"/>
                  </a:cubicBezTo>
                  <a:cubicBezTo>
                    <a:pt x="21258" y="24882"/>
                    <a:pt x="21036" y="25288"/>
                    <a:pt x="20704" y="25621"/>
                  </a:cubicBezTo>
                  <a:lnTo>
                    <a:pt x="20704" y="26324"/>
                  </a:lnTo>
                  <a:cubicBezTo>
                    <a:pt x="20999" y="26102"/>
                    <a:pt x="21295" y="25843"/>
                    <a:pt x="21554" y="25547"/>
                  </a:cubicBezTo>
                  <a:cubicBezTo>
                    <a:pt x="21591" y="25510"/>
                    <a:pt x="22219" y="24438"/>
                    <a:pt x="22367" y="25067"/>
                  </a:cubicBezTo>
                  <a:cubicBezTo>
                    <a:pt x="22404" y="25214"/>
                    <a:pt x="22183" y="25325"/>
                    <a:pt x="22072" y="25436"/>
                  </a:cubicBezTo>
                  <a:cubicBezTo>
                    <a:pt x="21887" y="25658"/>
                    <a:pt x="21702" y="25917"/>
                    <a:pt x="21406" y="26250"/>
                  </a:cubicBezTo>
                  <a:cubicBezTo>
                    <a:pt x="20889" y="26841"/>
                    <a:pt x="20630" y="27063"/>
                    <a:pt x="20630" y="27987"/>
                  </a:cubicBezTo>
                  <a:cubicBezTo>
                    <a:pt x="20962" y="27839"/>
                    <a:pt x="21221" y="27359"/>
                    <a:pt x="21554" y="26989"/>
                  </a:cubicBezTo>
                  <a:cubicBezTo>
                    <a:pt x="21813" y="26730"/>
                    <a:pt x="22330" y="26065"/>
                    <a:pt x="22663" y="26361"/>
                  </a:cubicBezTo>
                  <a:cubicBezTo>
                    <a:pt x="22330" y="26804"/>
                    <a:pt x="21998" y="27211"/>
                    <a:pt x="21591" y="27581"/>
                  </a:cubicBezTo>
                  <a:cubicBezTo>
                    <a:pt x="21147" y="28172"/>
                    <a:pt x="20519" y="28579"/>
                    <a:pt x="20519" y="29540"/>
                  </a:cubicBezTo>
                  <a:cubicBezTo>
                    <a:pt x="21036" y="29059"/>
                    <a:pt x="21517" y="28209"/>
                    <a:pt x="22367" y="27950"/>
                  </a:cubicBezTo>
                  <a:cubicBezTo>
                    <a:pt x="22737" y="28283"/>
                    <a:pt x="22035" y="28542"/>
                    <a:pt x="21850" y="28690"/>
                  </a:cubicBezTo>
                  <a:cubicBezTo>
                    <a:pt x="21295" y="29244"/>
                    <a:pt x="20815" y="29836"/>
                    <a:pt x="20371" y="30464"/>
                  </a:cubicBezTo>
                  <a:cubicBezTo>
                    <a:pt x="20408" y="30723"/>
                    <a:pt x="20371" y="30982"/>
                    <a:pt x="20297" y="31241"/>
                  </a:cubicBezTo>
                  <a:cubicBezTo>
                    <a:pt x="20704" y="30945"/>
                    <a:pt x="21036" y="30538"/>
                    <a:pt x="21295" y="30132"/>
                  </a:cubicBezTo>
                  <a:cubicBezTo>
                    <a:pt x="21628" y="29762"/>
                    <a:pt x="21998" y="29207"/>
                    <a:pt x="22478" y="29207"/>
                  </a:cubicBezTo>
                  <a:cubicBezTo>
                    <a:pt x="22626" y="29503"/>
                    <a:pt x="21961" y="30058"/>
                    <a:pt x="21702" y="30353"/>
                  </a:cubicBezTo>
                  <a:cubicBezTo>
                    <a:pt x="21184" y="30982"/>
                    <a:pt x="20852" y="31499"/>
                    <a:pt x="20297" y="31721"/>
                  </a:cubicBezTo>
                  <a:lnTo>
                    <a:pt x="20297" y="32498"/>
                  </a:lnTo>
                  <a:cubicBezTo>
                    <a:pt x="20741" y="32091"/>
                    <a:pt x="21332" y="31425"/>
                    <a:pt x="21813" y="30945"/>
                  </a:cubicBezTo>
                  <a:cubicBezTo>
                    <a:pt x="21961" y="30797"/>
                    <a:pt x="22183" y="30464"/>
                    <a:pt x="22441" y="30649"/>
                  </a:cubicBezTo>
                  <a:cubicBezTo>
                    <a:pt x="22441" y="30686"/>
                    <a:pt x="22478" y="30723"/>
                    <a:pt x="22478" y="30723"/>
                  </a:cubicBezTo>
                  <a:cubicBezTo>
                    <a:pt x="22183" y="31278"/>
                    <a:pt x="21628" y="31536"/>
                    <a:pt x="21332" y="32054"/>
                  </a:cubicBezTo>
                  <a:cubicBezTo>
                    <a:pt x="20999" y="32535"/>
                    <a:pt x="20408" y="32793"/>
                    <a:pt x="20297" y="33570"/>
                  </a:cubicBezTo>
                  <a:cubicBezTo>
                    <a:pt x="20667" y="33274"/>
                    <a:pt x="20962" y="32941"/>
                    <a:pt x="21221" y="32572"/>
                  </a:cubicBezTo>
                  <a:cubicBezTo>
                    <a:pt x="21554" y="32239"/>
                    <a:pt x="21850" y="31758"/>
                    <a:pt x="22367" y="31758"/>
                  </a:cubicBezTo>
                  <a:cubicBezTo>
                    <a:pt x="22478" y="32054"/>
                    <a:pt x="22109" y="32276"/>
                    <a:pt x="21924" y="32424"/>
                  </a:cubicBezTo>
                  <a:cubicBezTo>
                    <a:pt x="21332" y="33015"/>
                    <a:pt x="20852" y="33718"/>
                    <a:pt x="20223" y="34235"/>
                  </a:cubicBezTo>
                  <a:cubicBezTo>
                    <a:pt x="19816" y="34198"/>
                    <a:pt x="19890" y="34568"/>
                    <a:pt x="19558" y="34568"/>
                  </a:cubicBezTo>
                  <a:cubicBezTo>
                    <a:pt x="19484" y="34605"/>
                    <a:pt x="19595" y="34753"/>
                    <a:pt x="19521" y="34827"/>
                  </a:cubicBezTo>
                  <a:cubicBezTo>
                    <a:pt x="18929" y="35344"/>
                    <a:pt x="18301" y="35825"/>
                    <a:pt x="18079" y="36675"/>
                  </a:cubicBezTo>
                  <a:cubicBezTo>
                    <a:pt x="19188" y="36675"/>
                    <a:pt x="20297" y="36675"/>
                    <a:pt x="20926" y="36195"/>
                  </a:cubicBezTo>
                  <a:cubicBezTo>
                    <a:pt x="21517" y="36121"/>
                    <a:pt x="22072" y="35825"/>
                    <a:pt x="22441" y="35344"/>
                  </a:cubicBezTo>
                  <a:cubicBezTo>
                    <a:pt x="22848" y="34753"/>
                    <a:pt x="22848" y="33385"/>
                    <a:pt x="22885" y="32572"/>
                  </a:cubicBezTo>
                  <a:lnTo>
                    <a:pt x="22885" y="31758"/>
                  </a:lnTo>
                  <a:cubicBezTo>
                    <a:pt x="23070" y="27470"/>
                    <a:pt x="23070" y="23144"/>
                    <a:pt x="22811" y="18818"/>
                  </a:cubicBezTo>
                  <a:cubicBezTo>
                    <a:pt x="22811" y="18818"/>
                    <a:pt x="22811" y="18782"/>
                    <a:pt x="22774" y="18782"/>
                  </a:cubicBezTo>
                  <a:cubicBezTo>
                    <a:pt x="22737" y="18782"/>
                    <a:pt x="22700" y="18818"/>
                    <a:pt x="22700" y="18855"/>
                  </a:cubicBezTo>
                  <a:close/>
                  <a:moveTo>
                    <a:pt x="14973" y="21887"/>
                  </a:moveTo>
                  <a:cubicBezTo>
                    <a:pt x="13975" y="21739"/>
                    <a:pt x="12644" y="21887"/>
                    <a:pt x="11572" y="21776"/>
                  </a:cubicBezTo>
                  <a:cubicBezTo>
                    <a:pt x="11535" y="22442"/>
                    <a:pt x="11461" y="23070"/>
                    <a:pt x="11350" y="23773"/>
                  </a:cubicBezTo>
                  <a:cubicBezTo>
                    <a:pt x="11276" y="24253"/>
                    <a:pt x="11239" y="25436"/>
                    <a:pt x="10759" y="25436"/>
                  </a:cubicBezTo>
                  <a:cubicBezTo>
                    <a:pt x="10241" y="25436"/>
                    <a:pt x="10278" y="24586"/>
                    <a:pt x="10167" y="24216"/>
                  </a:cubicBezTo>
                  <a:cubicBezTo>
                    <a:pt x="10056" y="23736"/>
                    <a:pt x="9945" y="23218"/>
                    <a:pt x="9908" y="22737"/>
                  </a:cubicBezTo>
                  <a:cubicBezTo>
                    <a:pt x="9797" y="21628"/>
                    <a:pt x="9428" y="20778"/>
                    <a:pt x="9317" y="19780"/>
                  </a:cubicBezTo>
                  <a:cubicBezTo>
                    <a:pt x="8984" y="20297"/>
                    <a:pt x="9169" y="21369"/>
                    <a:pt x="8688" y="21776"/>
                  </a:cubicBezTo>
                  <a:cubicBezTo>
                    <a:pt x="7468" y="21776"/>
                    <a:pt x="6211" y="21924"/>
                    <a:pt x="5065" y="21850"/>
                  </a:cubicBezTo>
                  <a:cubicBezTo>
                    <a:pt x="5065" y="22737"/>
                    <a:pt x="5398" y="23514"/>
                    <a:pt x="5435" y="24438"/>
                  </a:cubicBezTo>
                  <a:cubicBezTo>
                    <a:pt x="5583" y="26397"/>
                    <a:pt x="5324" y="28801"/>
                    <a:pt x="5657" y="30390"/>
                  </a:cubicBezTo>
                  <a:cubicBezTo>
                    <a:pt x="5620" y="30538"/>
                    <a:pt x="5657" y="30686"/>
                    <a:pt x="5694" y="30834"/>
                  </a:cubicBezTo>
                  <a:cubicBezTo>
                    <a:pt x="5915" y="31389"/>
                    <a:pt x="7542" y="31647"/>
                    <a:pt x="8245" y="31610"/>
                  </a:cubicBezTo>
                  <a:cubicBezTo>
                    <a:pt x="8614" y="31573"/>
                    <a:pt x="9169" y="31278"/>
                    <a:pt x="9502" y="31425"/>
                  </a:cubicBezTo>
                  <a:cubicBezTo>
                    <a:pt x="9982" y="31647"/>
                    <a:pt x="9576" y="32683"/>
                    <a:pt x="9723" y="33274"/>
                  </a:cubicBezTo>
                  <a:cubicBezTo>
                    <a:pt x="9834" y="33718"/>
                    <a:pt x="10315" y="33866"/>
                    <a:pt x="10352" y="34272"/>
                  </a:cubicBezTo>
                  <a:cubicBezTo>
                    <a:pt x="13273" y="34827"/>
                    <a:pt x="17081" y="34568"/>
                    <a:pt x="19484" y="33755"/>
                  </a:cubicBezTo>
                  <a:cubicBezTo>
                    <a:pt x="19373" y="31352"/>
                    <a:pt x="19816" y="29429"/>
                    <a:pt x="19964" y="27359"/>
                  </a:cubicBezTo>
                  <a:cubicBezTo>
                    <a:pt x="20038" y="26397"/>
                    <a:pt x="19964" y="25399"/>
                    <a:pt x="19964" y="24401"/>
                  </a:cubicBezTo>
                  <a:cubicBezTo>
                    <a:pt x="19964" y="23403"/>
                    <a:pt x="20001" y="22442"/>
                    <a:pt x="19927" y="21406"/>
                  </a:cubicBezTo>
                  <a:cubicBezTo>
                    <a:pt x="19040" y="21406"/>
                    <a:pt x="18338" y="21185"/>
                    <a:pt x="17413" y="21222"/>
                  </a:cubicBezTo>
                  <a:cubicBezTo>
                    <a:pt x="17339" y="22405"/>
                    <a:pt x="17524" y="23847"/>
                    <a:pt x="17413" y="25030"/>
                  </a:cubicBezTo>
                  <a:cubicBezTo>
                    <a:pt x="17413" y="25288"/>
                    <a:pt x="17302" y="25806"/>
                    <a:pt x="16970" y="25806"/>
                  </a:cubicBezTo>
                  <a:cubicBezTo>
                    <a:pt x="16563" y="25806"/>
                    <a:pt x="16526" y="25140"/>
                    <a:pt x="16378" y="24697"/>
                  </a:cubicBezTo>
                  <a:cubicBezTo>
                    <a:pt x="16230" y="24253"/>
                    <a:pt x="16119" y="23810"/>
                    <a:pt x="16045" y="23366"/>
                  </a:cubicBezTo>
                  <a:cubicBezTo>
                    <a:pt x="16008" y="22959"/>
                    <a:pt x="16082" y="22516"/>
                    <a:pt x="16045" y="22183"/>
                  </a:cubicBezTo>
                  <a:cubicBezTo>
                    <a:pt x="15971" y="21443"/>
                    <a:pt x="15380" y="20408"/>
                    <a:pt x="15232" y="19743"/>
                  </a:cubicBezTo>
                  <a:cubicBezTo>
                    <a:pt x="15121" y="20445"/>
                    <a:pt x="15454" y="21591"/>
                    <a:pt x="14973" y="21887"/>
                  </a:cubicBezTo>
                  <a:close/>
                  <a:moveTo>
                    <a:pt x="6914" y="33533"/>
                  </a:moveTo>
                  <a:cubicBezTo>
                    <a:pt x="7542" y="34013"/>
                    <a:pt x="8429" y="33976"/>
                    <a:pt x="9391" y="34198"/>
                  </a:cubicBezTo>
                  <a:cubicBezTo>
                    <a:pt x="8984" y="33644"/>
                    <a:pt x="8799" y="32904"/>
                    <a:pt x="8910" y="32202"/>
                  </a:cubicBezTo>
                  <a:cubicBezTo>
                    <a:pt x="7912" y="32535"/>
                    <a:pt x="6618" y="32128"/>
                    <a:pt x="5841" y="31943"/>
                  </a:cubicBezTo>
                  <a:cubicBezTo>
                    <a:pt x="6211" y="32535"/>
                    <a:pt x="6396" y="33126"/>
                    <a:pt x="6914" y="33533"/>
                  </a:cubicBezTo>
                  <a:close/>
                  <a:moveTo>
                    <a:pt x="18264" y="34901"/>
                  </a:moveTo>
                  <a:cubicBezTo>
                    <a:pt x="17931" y="35197"/>
                    <a:pt x="17672" y="35529"/>
                    <a:pt x="17413" y="35899"/>
                  </a:cubicBezTo>
                  <a:cubicBezTo>
                    <a:pt x="17155" y="36195"/>
                    <a:pt x="16896" y="36971"/>
                    <a:pt x="16674" y="36417"/>
                  </a:cubicBezTo>
                  <a:cubicBezTo>
                    <a:pt x="16748" y="36158"/>
                    <a:pt x="16896" y="35899"/>
                    <a:pt x="17081" y="35677"/>
                  </a:cubicBezTo>
                  <a:cubicBezTo>
                    <a:pt x="17228" y="35455"/>
                    <a:pt x="17487" y="35197"/>
                    <a:pt x="17487" y="35049"/>
                  </a:cubicBezTo>
                  <a:cubicBezTo>
                    <a:pt x="16822" y="35233"/>
                    <a:pt x="15861" y="35086"/>
                    <a:pt x="15158" y="35270"/>
                  </a:cubicBezTo>
                  <a:cubicBezTo>
                    <a:pt x="15084" y="35936"/>
                    <a:pt x="14567" y="36232"/>
                    <a:pt x="14308" y="36712"/>
                  </a:cubicBezTo>
                  <a:cubicBezTo>
                    <a:pt x="14604" y="36786"/>
                    <a:pt x="14899" y="36786"/>
                    <a:pt x="15158" y="36786"/>
                  </a:cubicBezTo>
                  <a:cubicBezTo>
                    <a:pt x="15232" y="36749"/>
                    <a:pt x="15010" y="36675"/>
                    <a:pt x="15084" y="36490"/>
                  </a:cubicBezTo>
                  <a:cubicBezTo>
                    <a:pt x="15417" y="36047"/>
                    <a:pt x="15676" y="35455"/>
                    <a:pt x="16230" y="35197"/>
                  </a:cubicBezTo>
                  <a:cubicBezTo>
                    <a:pt x="16267" y="35233"/>
                    <a:pt x="16341" y="35270"/>
                    <a:pt x="16378" y="35381"/>
                  </a:cubicBezTo>
                  <a:cubicBezTo>
                    <a:pt x="16230" y="35640"/>
                    <a:pt x="16082" y="35862"/>
                    <a:pt x="15861" y="36084"/>
                  </a:cubicBezTo>
                  <a:cubicBezTo>
                    <a:pt x="15676" y="36306"/>
                    <a:pt x="15417" y="36638"/>
                    <a:pt x="15417" y="36786"/>
                  </a:cubicBezTo>
                  <a:cubicBezTo>
                    <a:pt x="16193" y="36823"/>
                    <a:pt x="16933" y="36749"/>
                    <a:pt x="17635" y="36638"/>
                  </a:cubicBezTo>
                  <a:cubicBezTo>
                    <a:pt x="17746" y="35640"/>
                    <a:pt x="18596" y="35233"/>
                    <a:pt x="18966" y="34605"/>
                  </a:cubicBezTo>
                  <a:cubicBezTo>
                    <a:pt x="18744" y="34716"/>
                    <a:pt x="18522" y="34827"/>
                    <a:pt x="18264" y="34901"/>
                  </a:cubicBezTo>
                  <a:close/>
                  <a:moveTo>
                    <a:pt x="12090" y="35270"/>
                  </a:moveTo>
                  <a:cubicBezTo>
                    <a:pt x="11757" y="35788"/>
                    <a:pt x="11387" y="36269"/>
                    <a:pt x="10980" y="36712"/>
                  </a:cubicBezTo>
                  <a:cubicBezTo>
                    <a:pt x="11609" y="36638"/>
                    <a:pt x="12237" y="36638"/>
                    <a:pt x="12829" y="36638"/>
                  </a:cubicBezTo>
                  <a:cubicBezTo>
                    <a:pt x="12755" y="36121"/>
                    <a:pt x="13494" y="35862"/>
                    <a:pt x="13642" y="35307"/>
                  </a:cubicBezTo>
                  <a:cubicBezTo>
                    <a:pt x="13383" y="35270"/>
                    <a:pt x="13162" y="35270"/>
                    <a:pt x="12903" y="35270"/>
                  </a:cubicBezTo>
                  <a:cubicBezTo>
                    <a:pt x="12866" y="35455"/>
                    <a:pt x="12681" y="35640"/>
                    <a:pt x="12459" y="35936"/>
                  </a:cubicBezTo>
                  <a:cubicBezTo>
                    <a:pt x="12237" y="36232"/>
                    <a:pt x="11979" y="36897"/>
                    <a:pt x="11720" y="36380"/>
                  </a:cubicBezTo>
                  <a:cubicBezTo>
                    <a:pt x="11905" y="35973"/>
                    <a:pt x="12163" y="35603"/>
                    <a:pt x="12496" y="35270"/>
                  </a:cubicBezTo>
                  <a:close/>
                  <a:moveTo>
                    <a:pt x="14123" y="35344"/>
                  </a:moveTo>
                  <a:cubicBezTo>
                    <a:pt x="13827" y="35825"/>
                    <a:pt x="13457" y="36269"/>
                    <a:pt x="13088" y="36675"/>
                  </a:cubicBezTo>
                  <a:cubicBezTo>
                    <a:pt x="13383" y="36712"/>
                    <a:pt x="13716" y="36712"/>
                    <a:pt x="14012" y="36712"/>
                  </a:cubicBezTo>
                  <a:cubicBezTo>
                    <a:pt x="13975" y="36121"/>
                    <a:pt x="14604" y="35862"/>
                    <a:pt x="14751" y="353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58"/>
            <p:cNvSpPr/>
            <p:nvPr/>
          </p:nvSpPr>
          <p:spPr>
            <a:xfrm>
              <a:off x="3288700" y="1852800"/>
              <a:ext cx="19425" cy="27750"/>
            </a:xfrm>
            <a:custGeom>
              <a:avLst/>
              <a:gdLst/>
              <a:ahLst/>
              <a:cxnLst/>
              <a:rect l="l" t="t" r="r" b="b"/>
              <a:pathLst>
                <a:path w="777" h="1110" extrusionOk="0">
                  <a:moveTo>
                    <a:pt x="777" y="371"/>
                  </a:moveTo>
                  <a:cubicBezTo>
                    <a:pt x="629" y="703"/>
                    <a:pt x="555" y="1110"/>
                    <a:pt x="74" y="1110"/>
                  </a:cubicBezTo>
                  <a:cubicBezTo>
                    <a:pt x="37" y="1073"/>
                    <a:pt x="37" y="999"/>
                    <a:pt x="1" y="999"/>
                  </a:cubicBezTo>
                  <a:cubicBezTo>
                    <a:pt x="111" y="666"/>
                    <a:pt x="444" y="1"/>
                    <a:pt x="777" y="3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58"/>
            <p:cNvSpPr/>
            <p:nvPr/>
          </p:nvSpPr>
          <p:spPr>
            <a:xfrm>
              <a:off x="3258200" y="1922125"/>
              <a:ext cx="54550" cy="26825"/>
            </a:xfrm>
            <a:custGeom>
              <a:avLst/>
              <a:gdLst/>
              <a:ahLst/>
              <a:cxnLst/>
              <a:rect l="l" t="t" r="r" b="b"/>
              <a:pathLst>
                <a:path w="2182" h="1073" extrusionOk="0">
                  <a:moveTo>
                    <a:pt x="1627" y="112"/>
                  </a:moveTo>
                  <a:cubicBezTo>
                    <a:pt x="1775" y="112"/>
                    <a:pt x="1812" y="38"/>
                    <a:pt x="1960" y="112"/>
                  </a:cubicBezTo>
                  <a:cubicBezTo>
                    <a:pt x="2145" y="259"/>
                    <a:pt x="2182" y="555"/>
                    <a:pt x="2034" y="740"/>
                  </a:cubicBezTo>
                  <a:cubicBezTo>
                    <a:pt x="1886" y="962"/>
                    <a:pt x="1479" y="888"/>
                    <a:pt x="1110" y="888"/>
                  </a:cubicBezTo>
                  <a:cubicBezTo>
                    <a:pt x="592" y="925"/>
                    <a:pt x="37" y="1073"/>
                    <a:pt x="37" y="592"/>
                  </a:cubicBezTo>
                  <a:cubicBezTo>
                    <a:pt x="0" y="1"/>
                    <a:pt x="1110" y="112"/>
                    <a:pt x="162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58"/>
            <p:cNvSpPr/>
            <p:nvPr/>
          </p:nvSpPr>
          <p:spPr>
            <a:xfrm>
              <a:off x="3159300" y="1931375"/>
              <a:ext cx="51775" cy="29600"/>
            </a:xfrm>
            <a:custGeom>
              <a:avLst/>
              <a:gdLst/>
              <a:ahLst/>
              <a:cxnLst/>
              <a:rect l="l" t="t" r="r" b="b"/>
              <a:pathLst>
                <a:path w="2071" h="1184" extrusionOk="0">
                  <a:moveTo>
                    <a:pt x="592" y="222"/>
                  </a:moveTo>
                  <a:cubicBezTo>
                    <a:pt x="925" y="185"/>
                    <a:pt x="1812" y="0"/>
                    <a:pt x="1886" y="444"/>
                  </a:cubicBezTo>
                  <a:cubicBezTo>
                    <a:pt x="2071" y="1183"/>
                    <a:pt x="75" y="1146"/>
                    <a:pt x="38" y="629"/>
                  </a:cubicBezTo>
                  <a:cubicBezTo>
                    <a:pt x="1" y="222"/>
                    <a:pt x="259" y="259"/>
                    <a:pt x="59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58"/>
            <p:cNvSpPr/>
            <p:nvPr/>
          </p:nvSpPr>
          <p:spPr>
            <a:xfrm>
              <a:off x="2955975" y="1970200"/>
              <a:ext cx="82275" cy="74875"/>
            </a:xfrm>
            <a:custGeom>
              <a:avLst/>
              <a:gdLst/>
              <a:ahLst/>
              <a:cxnLst/>
              <a:rect l="l" t="t" r="r" b="b"/>
              <a:pathLst>
                <a:path w="3291" h="2995" extrusionOk="0">
                  <a:moveTo>
                    <a:pt x="2477" y="518"/>
                  </a:moveTo>
                  <a:cubicBezTo>
                    <a:pt x="1738" y="887"/>
                    <a:pt x="924" y="1183"/>
                    <a:pt x="555" y="1923"/>
                  </a:cubicBezTo>
                  <a:cubicBezTo>
                    <a:pt x="518" y="2292"/>
                    <a:pt x="629" y="2773"/>
                    <a:pt x="518" y="2995"/>
                  </a:cubicBezTo>
                  <a:cubicBezTo>
                    <a:pt x="0" y="2995"/>
                    <a:pt x="37" y="2292"/>
                    <a:pt x="148" y="1886"/>
                  </a:cubicBezTo>
                  <a:cubicBezTo>
                    <a:pt x="222" y="1479"/>
                    <a:pt x="703" y="1109"/>
                    <a:pt x="924" y="887"/>
                  </a:cubicBezTo>
                  <a:cubicBezTo>
                    <a:pt x="1257" y="813"/>
                    <a:pt x="1923" y="148"/>
                    <a:pt x="2440" y="74"/>
                  </a:cubicBezTo>
                  <a:cubicBezTo>
                    <a:pt x="3143" y="0"/>
                    <a:pt x="3290" y="592"/>
                    <a:pt x="2477" y="5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58"/>
            <p:cNvSpPr/>
            <p:nvPr/>
          </p:nvSpPr>
          <p:spPr>
            <a:xfrm>
              <a:off x="2961500" y="2063550"/>
              <a:ext cx="12050" cy="12025"/>
            </a:xfrm>
            <a:custGeom>
              <a:avLst/>
              <a:gdLst/>
              <a:ahLst/>
              <a:cxnLst/>
              <a:rect l="l" t="t" r="r" b="b"/>
              <a:pathLst>
                <a:path w="482" h="481" extrusionOk="0">
                  <a:moveTo>
                    <a:pt x="408" y="111"/>
                  </a:moveTo>
                  <a:cubicBezTo>
                    <a:pt x="408" y="148"/>
                    <a:pt x="408" y="185"/>
                    <a:pt x="445" y="185"/>
                  </a:cubicBezTo>
                  <a:cubicBezTo>
                    <a:pt x="482" y="444"/>
                    <a:pt x="186" y="481"/>
                    <a:pt x="75" y="370"/>
                  </a:cubicBezTo>
                  <a:cubicBezTo>
                    <a:pt x="1" y="74"/>
                    <a:pt x="223" y="0"/>
                    <a:pt x="40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58"/>
            <p:cNvSpPr/>
            <p:nvPr/>
          </p:nvSpPr>
          <p:spPr>
            <a:xfrm>
              <a:off x="3217525" y="2068175"/>
              <a:ext cx="122025" cy="104450"/>
            </a:xfrm>
            <a:custGeom>
              <a:avLst/>
              <a:gdLst/>
              <a:ahLst/>
              <a:cxnLst/>
              <a:rect l="l" t="t" r="r" b="b"/>
              <a:pathLst>
                <a:path w="4881" h="4178" extrusionOk="0">
                  <a:moveTo>
                    <a:pt x="4548" y="0"/>
                  </a:moveTo>
                  <a:cubicBezTo>
                    <a:pt x="4881" y="222"/>
                    <a:pt x="4511" y="444"/>
                    <a:pt x="4326" y="592"/>
                  </a:cubicBezTo>
                  <a:cubicBezTo>
                    <a:pt x="3106" y="1553"/>
                    <a:pt x="2034" y="2662"/>
                    <a:pt x="814" y="3697"/>
                  </a:cubicBezTo>
                  <a:cubicBezTo>
                    <a:pt x="629" y="3882"/>
                    <a:pt x="444" y="4178"/>
                    <a:pt x="149" y="4067"/>
                  </a:cubicBezTo>
                  <a:cubicBezTo>
                    <a:pt x="1" y="3734"/>
                    <a:pt x="370" y="3586"/>
                    <a:pt x="518" y="3438"/>
                  </a:cubicBezTo>
                  <a:cubicBezTo>
                    <a:pt x="1036" y="2995"/>
                    <a:pt x="1591" y="2477"/>
                    <a:pt x="2108" y="1996"/>
                  </a:cubicBezTo>
                  <a:cubicBezTo>
                    <a:pt x="2848" y="1294"/>
                    <a:pt x="3624" y="629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58"/>
            <p:cNvSpPr/>
            <p:nvPr/>
          </p:nvSpPr>
          <p:spPr>
            <a:xfrm>
              <a:off x="3069650" y="2077400"/>
              <a:ext cx="72125" cy="61025"/>
            </a:xfrm>
            <a:custGeom>
              <a:avLst/>
              <a:gdLst/>
              <a:ahLst/>
              <a:cxnLst/>
              <a:rect l="l" t="t" r="r" b="b"/>
              <a:pathLst>
                <a:path w="2885" h="2441" extrusionOk="0">
                  <a:moveTo>
                    <a:pt x="185" y="2441"/>
                  </a:moveTo>
                  <a:cubicBezTo>
                    <a:pt x="0" y="2034"/>
                    <a:pt x="555" y="1664"/>
                    <a:pt x="851" y="1369"/>
                  </a:cubicBezTo>
                  <a:cubicBezTo>
                    <a:pt x="1220" y="814"/>
                    <a:pt x="1738" y="333"/>
                    <a:pt x="2293" y="1"/>
                  </a:cubicBezTo>
                  <a:cubicBezTo>
                    <a:pt x="2884" y="149"/>
                    <a:pt x="2256" y="444"/>
                    <a:pt x="2034" y="629"/>
                  </a:cubicBezTo>
                  <a:cubicBezTo>
                    <a:pt x="1701" y="925"/>
                    <a:pt x="1405" y="1221"/>
                    <a:pt x="1110" y="1553"/>
                  </a:cubicBezTo>
                  <a:cubicBezTo>
                    <a:pt x="814" y="1923"/>
                    <a:pt x="592" y="2404"/>
                    <a:pt x="185" y="2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58"/>
            <p:cNvSpPr/>
            <p:nvPr/>
          </p:nvSpPr>
          <p:spPr>
            <a:xfrm>
              <a:off x="3091825" y="2080175"/>
              <a:ext cx="71200" cy="71200"/>
            </a:xfrm>
            <a:custGeom>
              <a:avLst/>
              <a:gdLst/>
              <a:ahLst/>
              <a:cxnLst/>
              <a:rect l="l" t="t" r="r" b="b"/>
              <a:pathLst>
                <a:path w="2848" h="2848" extrusionOk="0">
                  <a:moveTo>
                    <a:pt x="2848" y="112"/>
                  </a:moveTo>
                  <a:cubicBezTo>
                    <a:pt x="2848" y="481"/>
                    <a:pt x="2441" y="666"/>
                    <a:pt x="2219" y="851"/>
                  </a:cubicBezTo>
                  <a:cubicBezTo>
                    <a:pt x="1701" y="1295"/>
                    <a:pt x="1332" y="1775"/>
                    <a:pt x="814" y="2256"/>
                  </a:cubicBezTo>
                  <a:cubicBezTo>
                    <a:pt x="629" y="2441"/>
                    <a:pt x="297" y="2847"/>
                    <a:pt x="1" y="2589"/>
                  </a:cubicBezTo>
                  <a:cubicBezTo>
                    <a:pt x="38" y="2256"/>
                    <a:pt x="370" y="2145"/>
                    <a:pt x="592" y="1923"/>
                  </a:cubicBezTo>
                  <a:cubicBezTo>
                    <a:pt x="1184" y="1258"/>
                    <a:pt x="1812" y="666"/>
                    <a:pt x="2515" y="112"/>
                  </a:cubicBezTo>
                  <a:cubicBezTo>
                    <a:pt x="2515" y="75"/>
                    <a:pt x="2589" y="75"/>
                    <a:pt x="2589" y="38"/>
                  </a:cubicBezTo>
                  <a:cubicBezTo>
                    <a:pt x="2663" y="1"/>
                    <a:pt x="2774" y="38"/>
                    <a:pt x="284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58"/>
            <p:cNvSpPr/>
            <p:nvPr/>
          </p:nvSpPr>
          <p:spPr>
            <a:xfrm>
              <a:off x="3260050" y="2080175"/>
              <a:ext cx="108150" cy="110950"/>
            </a:xfrm>
            <a:custGeom>
              <a:avLst/>
              <a:gdLst/>
              <a:ahLst/>
              <a:cxnLst/>
              <a:rect l="l" t="t" r="r" b="b"/>
              <a:pathLst>
                <a:path w="4326" h="4438" extrusionOk="0">
                  <a:moveTo>
                    <a:pt x="4326" y="222"/>
                  </a:moveTo>
                  <a:cubicBezTo>
                    <a:pt x="4141" y="703"/>
                    <a:pt x="3661" y="962"/>
                    <a:pt x="3328" y="1332"/>
                  </a:cubicBezTo>
                  <a:cubicBezTo>
                    <a:pt x="2441" y="2145"/>
                    <a:pt x="1479" y="2921"/>
                    <a:pt x="703" y="3920"/>
                  </a:cubicBezTo>
                  <a:cubicBezTo>
                    <a:pt x="555" y="4067"/>
                    <a:pt x="481" y="4437"/>
                    <a:pt x="148" y="4400"/>
                  </a:cubicBezTo>
                  <a:cubicBezTo>
                    <a:pt x="0" y="3920"/>
                    <a:pt x="481" y="3513"/>
                    <a:pt x="814" y="3143"/>
                  </a:cubicBezTo>
                  <a:cubicBezTo>
                    <a:pt x="1775" y="2108"/>
                    <a:pt x="2847" y="1147"/>
                    <a:pt x="3956" y="222"/>
                  </a:cubicBezTo>
                  <a:cubicBezTo>
                    <a:pt x="4030" y="185"/>
                    <a:pt x="4215" y="1"/>
                    <a:pt x="432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58"/>
            <p:cNvSpPr/>
            <p:nvPr/>
          </p:nvSpPr>
          <p:spPr>
            <a:xfrm>
              <a:off x="2963350" y="2120850"/>
              <a:ext cx="47175" cy="302250"/>
            </a:xfrm>
            <a:custGeom>
              <a:avLst/>
              <a:gdLst/>
              <a:ahLst/>
              <a:cxnLst/>
              <a:rect l="l" t="t" r="r" b="b"/>
              <a:pathLst>
                <a:path w="1887" h="12090" extrusionOk="0">
                  <a:moveTo>
                    <a:pt x="223" y="0"/>
                  </a:moveTo>
                  <a:lnTo>
                    <a:pt x="297" y="0"/>
                  </a:lnTo>
                  <a:cubicBezTo>
                    <a:pt x="555" y="444"/>
                    <a:pt x="444" y="1072"/>
                    <a:pt x="518" y="1627"/>
                  </a:cubicBezTo>
                  <a:cubicBezTo>
                    <a:pt x="814" y="4622"/>
                    <a:pt x="1443" y="7616"/>
                    <a:pt x="1628" y="10648"/>
                  </a:cubicBezTo>
                  <a:lnTo>
                    <a:pt x="1628" y="11276"/>
                  </a:lnTo>
                  <a:cubicBezTo>
                    <a:pt x="1628" y="11498"/>
                    <a:pt x="1886" y="11979"/>
                    <a:pt x="1517" y="12090"/>
                  </a:cubicBezTo>
                  <a:cubicBezTo>
                    <a:pt x="1184" y="11905"/>
                    <a:pt x="1258" y="11535"/>
                    <a:pt x="1221" y="11276"/>
                  </a:cubicBezTo>
                  <a:cubicBezTo>
                    <a:pt x="1147" y="10463"/>
                    <a:pt x="1184" y="9576"/>
                    <a:pt x="1073" y="8725"/>
                  </a:cubicBezTo>
                  <a:cubicBezTo>
                    <a:pt x="777" y="6470"/>
                    <a:pt x="334" y="3882"/>
                    <a:pt x="112" y="1590"/>
                  </a:cubicBezTo>
                  <a:cubicBezTo>
                    <a:pt x="1" y="1109"/>
                    <a:pt x="1" y="592"/>
                    <a:pt x="112" y="74"/>
                  </a:cubicBezTo>
                  <a:cubicBezTo>
                    <a:pt x="112" y="37"/>
                    <a:pt x="18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58"/>
            <p:cNvSpPr/>
            <p:nvPr/>
          </p:nvSpPr>
          <p:spPr>
            <a:xfrm>
              <a:off x="3310875" y="2123625"/>
              <a:ext cx="56425" cy="49925"/>
            </a:xfrm>
            <a:custGeom>
              <a:avLst/>
              <a:gdLst/>
              <a:ahLst/>
              <a:cxnLst/>
              <a:rect l="l" t="t" r="r" b="b"/>
              <a:pathLst>
                <a:path w="2257" h="1997" extrusionOk="0">
                  <a:moveTo>
                    <a:pt x="2219" y="111"/>
                  </a:moveTo>
                  <a:cubicBezTo>
                    <a:pt x="2256" y="407"/>
                    <a:pt x="1960" y="555"/>
                    <a:pt x="1812" y="703"/>
                  </a:cubicBezTo>
                  <a:cubicBezTo>
                    <a:pt x="1332" y="1220"/>
                    <a:pt x="740" y="1664"/>
                    <a:pt x="112" y="1997"/>
                  </a:cubicBezTo>
                  <a:cubicBezTo>
                    <a:pt x="112" y="1923"/>
                    <a:pt x="38" y="1886"/>
                    <a:pt x="1" y="1849"/>
                  </a:cubicBezTo>
                  <a:cubicBezTo>
                    <a:pt x="149" y="1405"/>
                    <a:pt x="666" y="1257"/>
                    <a:pt x="962" y="925"/>
                  </a:cubicBezTo>
                  <a:cubicBezTo>
                    <a:pt x="1295" y="629"/>
                    <a:pt x="1591" y="296"/>
                    <a:pt x="1886" y="0"/>
                  </a:cubicBezTo>
                  <a:cubicBezTo>
                    <a:pt x="1997" y="0"/>
                    <a:pt x="2145" y="37"/>
                    <a:pt x="221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58"/>
            <p:cNvSpPr/>
            <p:nvPr/>
          </p:nvSpPr>
          <p:spPr>
            <a:xfrm>
              <a:off x="2992925" y="2440650"/>
              <a:ext cx="14825" cy="16650"/>
            </a:xfrm>
            <a:custGeom>
              <a:avLst/>
              <a:gdLst/>
              <a:ahLst/>
              <a:cxnLst/>
              <a:rect l="l" t="t" r="r" b="b"/>
              <a:pathLst>
                <a:path w="593" h="666" extrusionOk="0">
                  <a:moveTo>
                    <a:pt x="555" y="333"/>
                  </a:moveTo>
                  <a:cubicBezTo>
                    <a:pt x="592" y="444"/>
                    <a:pt x="555" y="555"/>
                    <a:pt x="445" y="629"/>
                  </a:cubicBezTo>
                  <a:cubicBezTo>
                    <a:pt x="1" y="666"/>
                    <a:pt x="260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58"/>
            <p:cNvSpPr/>
            <p:nvPr/>
          </p:nvSpPr>
          <p:spPr>
            <a:xfrm>
              <a:off x="3232325" y="2452650"/>
              <a:ext cx="151600" cy="183050"/>
            </a:xfrm>
            <a:custGeom>
              <a:avLst/>
              <a:gdLst/>
              <a:ahLst/>
              <a:cxnLst/>
              <a:rect l="l" t="t" r="r" b="b"/>
              <a:pathLst>
                <a:path w="6064" h="7322" extrusionOk="0">
                  <a:moveTo>
                    <a:pt x="6064" y="112"/>
                  </a:moveTo>
                  <a:cubicBezTo>
                    <a:pt x="5916" y="481"/>
                    <a:pt x="5694" y="851"/>
                    <a:pt x="5435" y="1147"/>
                  </a:cubicBezTo>
                  <a:cubicBezTo>
                    <a:pt x="4104" y="3106"/>
                    <a:pt x="2625" y="4918"/>
                    <a:pt x="962" y="6619"/>
                  </a:cubicBezTo>
                  <a:cubicBezTo>
                    <a:pt x="740" y="6877"/>
                    <a:pt x="481" y="7321"/>
                    <a:pt x="37" y="7247"/>
                  </a:cubicBezTo>
                  <a:cubicBezTo>
                    <a:pt x="0" y="6840"/>
                    <a:pt x="444" y="6582"/>
                    <a:pt x="703" y="6360"/>
                  </a:cubicBezTo>
                  <a:cubicBezTo>
                    <a:pt x="1442" y="5546"/>
                    <a:pt x="2256" y="4733"/>
                    <a:pt x="2995" y="3809"/>
                  </a:cubicBezTo>
                  <a:cubicBezTo>
                    <a:pt x="3476" y="3217"/>
                    <a:pt x="3919" y="2589"/>
                    <a:pt x="4400" y="1960"/>
                  </a:cubicBezTo>
                  <a:cubicBezTo>
                    <a:pt x="4843" y="1332"/>
                    <a:pt x="5250" y="666"/>
                    <a:pt x="5731" y="75"/>
                  </a:cubicBezTo>
                  <a:cubicBezTo>
                    <a:pt x="5768" y="1"/>
                    <a:pt x="6027" y="1"/>
                    <a:pt x="606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58"/>
            <p:cNvSpPr/>
            <p:nvPr/>
          </p:nvSpPr>
          <p:spPr>
            <a:xfrm>
              <a:off x="2993850" y="2504425"/>
              <a:ext cx="32375" cy="170075"/>
            </a:xfrm>
            <a:custGeom>
              <a:avLst/>
              <a:gdLst/>
              <a:ahLst/>
              <a:cxnLst/>
              <a:rect l="l" t="t" r="r" b="b"/>
              <a:pathLst>
                <a:path w="1295" h="6803" extrusionOk="0">
                  <a:moveTo>
                    <a:pt x="518" y="74"/>
                  </a:moveTo>
                  <a:cubicBezTo>
                    <a:pt x="814" y="407"/>
                    <a:pt x="666" y="961"/>
                    <a:pt x="666" y="1442"/>
                  </a:cubicBezTo>
                  <a:cubicBezTo>
                    <a:pt x="666" y="3032"/>
                    <a:pt x="408" y="4843"/>
                    <a:pt x="925" y="5989"/>
                  </a:cubicBezTo>
                  <a:cubicBezTo>
                    <a:pt x="999" y="6211"/>
                    <a:pt x="1295" y="6433"/>
                    <a:pt x="1184" y="6692"/>
                  </a:cubicBezTo>
                  <a:cubicBezTo>
                    <a:pt x="740" y="6803"/>
                    <a:pt x="555" y="6285"/>
                    <a:pt x="445" y="5952"/>
                  </a:cubicBezTo>
                  <a:cubicBezTo>
                    <a:pt x="1" y="4474"/>
                    <a:pt x="297" y="1923"/>
                    <a:pt x="334" y="74"/>
                  </a:cubicBezTo>
                  <a:cubicBezTo>
                    <a:pt x="481" y="74"/>
                    <a:pt x="445" y="0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58"/>
            <p:cNvSpPr/>
            <p:nvPr/>
          </p:nvSpPr>
          <p:spPr>
            <a:xfrm>
              <a:off x="3193500" y="2512725"/>
              <a:ext cx="62875" cy="68425"/>
            </a:xfrm>
            <a:custGeom>
              <a:avLst/>
              <a:gdLst/>
              <a:ahLst/>
              <a:cxnLst/>
              <a:rect l="l" t="t" r="r" b="b"/>
              <a:pathLst>
                <a:path w="2515" h="2737" extrusionOk="0">
                  <a:moveTo>
                    <a:pt x="2515" y="112"/>
                  </a:moveTo>
                  <a:cubicBezTo>
                    <a:pt x="2515" y="445"/>
                    <a:pt x="2182" y="629"/>
                    <a:pt x="1997" y="851"/>
                  </a:cubicBezTo>
                  <a:cubicBezTo>
                    <a:pt x="1590" y="1332"/>
                    <a:pt x="1295" y="1776"/>
                    <a:pt x="851" y="2219"/>
                  </a:cubicBezTo>
                  <a:cubicBezTo>
                    <a:pt x="666" y="2404"/>
                    <a:pt x="407" y="2737"/>
                    <a:pt x="74" y="2626"/>
                  </a:cubicBezTo>
                  <a:cubicBezTo>
                    <a:pt x="1" y="2367"/>
                    <a:pt x="296" y="2145"/>
                    <a:pt x="481" y="1960"/>
                  </a:cubicBezTo>
                  <a:cubicBezTo>
                    <a:pt x="1036" y="1406"/>
                    <a:pt x="1701" y="408"/>
                    <a:pt x="2256" y="38"/>
                  </a:cubicBezTo>
                  <a:cubicBezTo>
                    <a:pt x="2367" y="1"/>
                    <a:pt x="2441" y="38"/>
                    <a:pt x="251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58"/>
            <p:cNvSpPr/>
            <p:nvPr/>
          </p:nvSpPr>
          <p:spPr>
            <a:xfrm>
              <a:off x="3193500" y="2511800"/>
              <a:ext cx="99850" cy="110950"/>
            </a:xfrm>
            <a:custGeom>
              <a:avLst/>
              <a:gdLst/>
              <a:ahLst/>
              <a:cxnLst/>
              <a:rect l="l" t="t" r="r" b="b"/>
              <a:pathLst>
                <a:path w="3994" h="4438" extrusionOk="0">
                  <a:moveTo>
                    <a:pt x="3993" y="149"/>
                  </a:moveTo>
                  <a:cubicBezTo>
                    <a:pt x="3919" y="666"/>
                    <a:pt x="3439" y="962"/>
                    <a:pt x="3143" y="1295"/>
                  </a:cubicBezTo>
                  <a:cubicBezTo>
                    <a:pt x="2330" y="2182"/>
                    <a:pt x="1590" y="3143"/>
                    <a:pt x="777" y="3994"/>
                  </a:cubicBezTo>
                  <a:cubicBezTo>
                    <a:pt x="592" y="4179"/>
                    <a:pt x="444" y="4437"/>
                    <a:pt x="148" y="4437"/>
                  </a:cubicBezTo>
                  <a:cubicBezTo>
                    <a:pt x="1" y="3920"/>
                    <a:pt x="592" y="3624"/>
                    <a:pt x="888" y="3291"/>
                  </a:cubicBezTo>
                  <a:cubicBezTo>
                    <a:pt x="1738" y="2330"/>
                    <a:pt x="2810" y="1110"/>
                    <a:pt x="3661" y="186"/>
                  </a:cubicBezTo>
                  <a:cubicBezTo>
                    <a:pt x="3735" y="112"/>
                    <a:pt x="3845" y="1"/>
                    <a:pt x="3993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58"/>
            <p:cNvSpPr/>
            <p:nvPr/>
          </p:nvSpPr>
          <p:spPr>
            <a:xfrm>
              <a:off x="3264675" y="2519200"/>
              <a:ext cx="95225" cy="120175"/>
            </a:xfrm>
            <a:custGeom>
              <a:avLst/>
              <a:gdLst/>
              <a:ahLst/>
              <a:cxnLst/>
              <a:rect l="l" t="t" r="r" b="b"/>
              <a:pathLst>
                <a:path w="3809" h="4807" extrusionOk="0">
                  <a:moveTo>
                    <a:pt x="3808" y="149"/>
                  </a:moveTo>
                  <a:cubicBezTo>
                    <a:pt x="3623" y="629"/>
                    <a:pt x="3365" y="1073"/>
                    <a:pt x="3032" y="1443"/>
                  </a:cubicBezTo>
                  <a:cubicBezTo>
                    <a:pt x="2699" y="1812"/>
                    <a:pt x="2440" y="2256"/>
                    <a:pt x="2108" y="2626"/>
                  </a:cubicBezTo>
                  <a:cubicBezTo>
                    <a:pt x="1664" y="3180"/>
                    <a:pt x="1109" y="3661"/>
                    <a:pt x="629" y="4289"/>
                  </a:cubicBezTo>
                  <a:cubicBezTo>
                    <a:pt x="481" y="4437"/>
                    <a:pt x="370" y="4807"/>
                    <a:pt x="37" y="4696"/>
                  </a:cubicBezTo>
                  <a:cubicBezTo>
                    <a:pt x="0" y="4215"/>
                    <a:pt x="444" y="3809"/>
                    <a:pt x="740" y="3476"/>
                  </a:cubicBezTo>
                  <a:cubicBezTo>
                    <a:pt x="998" y="3143"/>
                    <a:pt x="1368" y="2774"/>
                    <a:pt x="1701" y="2441"/>
                  </a:cubicBezTo>
                  <a:cubicBezTo>
                    <a:pt x="2403" y="1701"/>
                    <a:pt x="2921" y="777"/>
                    <a:pt x="3586" y="38"/>
                  </a:cubicBezTo>
                  <a:cubicBezTo>
                    <a:pt x="3697" y="1"/>
                    <a:pt x="3771" y="75"/>
                    <a:pt x="380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58"/>
            <p:cNvSpPr/>
            <p:nvPr/>
          </p:nvSpPr>
          <p:spPr>
            <a:xfrm>
              <a:off x="3299800" y="2557100"/>
              <a:ext cx="61950" cy="87825"/>
            </a:xfrm>
            <a:custGeom>
              <a:avLst/>
              <a:gdLst/>
              <a:ahLst/>
              <a:cxnLst/>
              <a:rect l="l" t="t" r="r" b="b"/>
              <a:pathLst>
                <a:path w="2478" h="3513" extrusionOk="0">
                  <a:moveTo>
                    <a:pt x="2477" y="148"/>
                  </a:moveTo>
                  <a:cubicBezTo>
                    <a:pt x="2181" y="1405"/>
                    <a:pt x="1146" y="1997"/>
                    <a:pt x="518" y="2921"/>
                  </a:cubicBezTo>
                  <a:cubicBezTo>
                    <a:pt x="555" y="3254"/>
                    <a:pt x="333" y="3513"/>
                    <a:pt x="0" y="3402"/>
                  </a:cubicBezTo>
                  <a:cubicBezTo>
                    <a:pt x="37" y="2699"/>
                    <a:pt x="592" y="2145"/>
                    <a:pt x="998" y="1701"/>
                  </a:cubicBezTo>
                  <a:cubicBezTo>
                    <a:pt x="1220" y="1479"/>
                    <a:pt x="1442" y="1221"/>
                    <a:pt x="1664" y="962"/>
                  </a:cubicBezTo>
                  <a:cubicBezTo>
                    <a:pt x="1849" y="666"/>
                    <a:pt x="1960" y="370"/>
                    <a:pt x="2181" y="74"/>
                  </a:cubicBezTo>
                  <a:cubicBezTo>
                    <a:pt x="2181" y="37"/>
                    <a:pt x="2255" y="74"/>
                    <a:pt x="2255" y="1"/>
                  </a:cubicBezTo>
                  <a:cubicBezTo>
                    <a:pt x="2366" y="37"/>
                    <a:pt x="2403" y="111"/>
                    <a:pt x="2477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58"/>
            <p:cNvSpPr/>
            <p:nvPr/>
          </p:nvSpPr>
          <p:spPr>
            <a:xfrm>
              <a:off x="3338600" y="2582975"/>
              <a:ext cx="33300" cy="52725"/>
            </a:xfrm>
            <a:custGeom>
              <a:avLst/>
              <a:gdLst/>
              <a:ahLst/>
              <a:cxnLst/>
              <a:rect l="l" t="t" r="r" b="b"/>
              <a:pathLst>
                <a:path w="1332" h="2109" extrusionOk="0">
                  <a:moveTo>
                    <a:pt x="1332" y="186"/>
                  </a:moveTo>
                  <a:cubicBezTo>
                    <a:pt x="1184" y="555"/>
                    <a:pt x="1036" y="925"/>
                    <a:pt x="814" y="1221"/>
                  </a:cubicBezTo>
                  <a:cubicBezTo>
                    <a:pt x="666" y="1553"/>
                    <a:pt x="408" y="2108"/>
                    <a:pt x="38" y="1738"/>
                  </a:cubicBezTo>
                  <a:cubicBezTo>
                    <a:pt x="1" y="1553"/>
                    <a:pt x="112" y="1480"/>
                    <a:pt x="260" y="1480"/>
                  </a:cubicBezTo>
                  <a:cubicBezTo>
                    <a:pt x="482" y="962"/>
                    <a:pt x="777" y="555"/>
                    <a:pt x="999" y="38"/>
                  </a:cubicBezTo>
                  <a:cubicBezTo>
                    <a:pt x="1147" y="1"/>
                    <a:pt x="1258" y="75"/>
                    <a:pt x="133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58"/>
            <p:cNvSpPr/>
            <p:nvPr/>
          </p:nvSpPr>
          <p:spPr>
            <a:xfrm>
              <a:off x="3399625" y="2644900"/>
              <a:ext cx="71175" cy="72125"/>
            </a:xfrm>
            <a:custGeom>
              <a:avLst/>
              <a:gdLst/>
              <a:ahLst/>
              <a:cxnLst/>
              <a:rect l="l" t="t" r="r" b="b"/>
              <a:pathLst>
                <a:path w="2847" h="2885" extrusionOk="0">
                  <a:moveTo>
                    <a:pt x="2847" y="186"/>
                  </a:moveTo>
                  <a:cubicBezTo>
                    <a:pt x="2847" y="407"/>
                    <a:pt x="2625" y="407"/>
                    <a:pt x="2477" y="481"/>
                  </a:cubicBezTo>
                  <a:cubicBezTo>
                    <a:pt x="2144" y="888"/>
                    <a:pt x="1701" y="1184"/>
                    <a:pt x="1368" y="1627"/>
                  </a:cubicBezTo>
                  <a:cubicBezTo>
                    <a:pt x="1072" y="2071"/>
                    <a:pt x="739" y="2478"/>
                    <a:pt x="407" y="2884"/>
                  </a:cubicBezTo>
                  <a:cubicBezTo>
                    <a:pt x="0" y="2737"/>
                    <a:pt x="333" y="2330"/>
                    <a:pt x="518" y="2108"/>
                  </a:cubicBezTo>
                  <a:cubicBezTo>
                    <a:pt x="1035" y="1369"/>
                    <a:pt x="1664" y="666"/>
                    <a:pt x="2366" y="112"/>
                  </a:cubicBezTo>
                  <a:cubicBezTo>
                    <a:pt x="2514" y="1"/>
                    <a:pt x="2736" y="38"/>
                    <a:pt x="284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58"/>
            <p:cNvSpPr/>
            <p:nvPr/>
          </p:nvSpPr>
          <p:spPr>
            <a:xfrm>
              <a:off x="3444900" y="2664325"/>
              <a:ext cx="28675" cy="32375"/>
            </a:xfrm>
            <a:custGeom>
              <a:avLst/>
              <a:gdLst/>
              <a:ahLst/>
              <a:cxnLst/>
              <a:rect l="l" t="t" r="r" b="b"/>
              <a:pathLst>
                <a:path w="1147" h="1295" extrusionOk="0">
                  <a:moveTo>
                    <a:pt x="1110" y="111"/>
                  </a:moveTo>
                  <a:cubicBezTo>
                    <a:pt x="1110" y="148"/>
                    <a:pt x="1110" y="185"/>
                    <a:pt x="1147" y="185"/>
                  </a:cubicBezTo>
                  <a:cubicBezTo>
                    <a:pt x="925" y="666"/>
                    <a:pt x="592" y="1035"/>
                    <a:pt x="148" y="1294"/>
                  </a:cubicBezTo>
                  <a:cubicBezTo>
                    <a:pt x="111" y="1257"/>
                    <a:pt x="75" y="1183"/>
                    <a:pt x="1" y="1183"/>
                  </a:cubicBezTo>
                  <a:cubicBezTo>
                    <a:pt x="148" y="850"/>
                    <a:pt x="62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58"/>
            <p:cNvSpPr/>
            <p:nvPr/>
          </p:nvSpPr>
          <p:spPr>
            <a:xfrm>
              <a:off x="3034525" y="2685575"/>
              <a:ext cx="12050" cy="12050"/>
            </a:xfrm>
            <a:custGeom>
              <a:avLst/>
              <a:gdLst/>
              <a:ahLst/>
              <a:cxnLst/>
              <a:rect l="l" t="t" r="r" b="b"/>
              <a:pathLst>
                <a:path w="482" h="482" extrusionOk="0">
                  <a:moveTo>
                    <a:pt x="407" y="74"/>
                  </a:moveTo>
                  <a:cubicBezTo>
                    <a:pt x="407" y="111"/>
                    <a:pt x="407" y="148"/>
                    <a:pt x="444" y="148"/>
                  </a:cubicBezTo>
                  <a:cubicBezTo>
                    <a:pt x="481" y="370"/>
                    <a:pt x="222" y="481"/>
                    <a:pt x="75" y="333"/>
                  </a:cubicBezTo>
                  <a:cubicBezTo>
                    <a:pt x="1" y="74"/>
                    <a:pt x="222" y="0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0" name="Google Shape;3980;p58"/>
          <p:cNvGrpSpPr/>
          <p:nvPr/>
        </p:nvGrpSpPr>
        <p:grpSpPr>
          <a:xfrm rot="-666709">
            <a:off x="2072204" y="329003"/>
            <a:ext cx="996258" cy="706403"/>
            <a:chOff x="1640725" y="1971125"/>
            <a:chExt cx="835575" cy="573050"/>
          </a:xfrm>
        </p:grpSpPr>
        <p:sp>
          <p:nvSpPr>
            <p:cNvPr id="3981" name="Google Shape;3981;p58"/>
            <p:cNvSpPr/>
            <p:nvPr/>
          </p:nvSpPr>
          <p:spPr>
            <a:xfrm>
              <a:off x="1640725" y="1971125"/>
              <a:ext cx="835575" cy="573050"/>
            </a:xfrm>
            <a:custGeom>
              <a:avLst/>
              <a:gdLst/>
              <a:ahLst/>
              <a:cxnLst/>
              <a:rect l="l" t="t" r="r" b="b"/>
              <a:pathLst>
                <a:path w="33423" h="22922" extrusionOk="0">
                  <a:moveTo>
                    <a:pt x="28062" y="13938"/>
                  </a:moveTo>
                  <a:cubicBezTo>
                    <a:pt x="29355" y="13827"/>
                    <a:pt x="30760" y="13753"/>
                    <a:pt x="32239" y="13642"/>
                  </a:cubicBezTo>
                  <a:cubicBezTo>
                    <a:pt x="32646" y="13605"/>
                    <a:pt x="33422" y="13494"/>
                    <a:pt x="33200" y="14160"/>
                  </a:cubicBezTo>
                  <a:cubicBezTo>
                    <a:pt x="33090" y="14456"/>
                    <a:pt x="32202" y="14345"/>
                    <a:pt x="31648" y="14382"/>
                  </a:cubicBezTo>
                  <a:cubicBezTo>
                    <a:pt x="30871" y="14419"/>
                    <a:pt x="29799" y="14640"/>
                    <a:pt x="28875" y="14677"/>
                  </a:cubicBezTo>
                  <a:cubicBezTo>
                    <a:pt x="28468" y="14640"/>
                    <a:pt x="28062" y="14640"/>
                    <a:pt x="27655" y="14677"/>
                  </a:cubicBezTo>
                  <a:cubicBezTo>
                    <a:pt x="27433" y="14751"/>
                    <a:pt x="27285" y="15047"/>
                    <a:pt x="27026" y="15269"/>
                  </a:cubicBezTo>
                  <a:cubicBezTo>
                    <a:pt x="26731" y="15528"/>
                    <a:pt x="26509" y="15639"/>
                    <a:pt x="26324" y="15824"/>
                  </a:cubicBezTo>
                  <a:cubicBezTo>
                    <a:pt x="25954" y="16230"/>
                    <a:pt x="25548" y="16637"/>
                    <a:pt x="25104" y="17007"/>
                  </a:cubicBezTo>
                  <a:cubicBezTo>
                    <a:pt x="24254" y="17672"/>
                    <a:pt x="23218" y="18485"/>
                    <a:pt x="22405" y="19151"/>
                  </a:cubicBezTo>
                  <a:cubicBezTo>
                    <a:pt x="21666" y="19742"/>
                    <a:pt x="21000" y="20482"/>
                    <a:pt x="20150" y="21147"/>
                  </a:cubicBezTo>
                  <a:cubicBezTo>
                    <a:pt x="19780" y="21406"/>
                    <a:pt x="19410" y="21702"/>
                    <a:pt x="18930" y="22072"/>
                  </a:cubicBezTo>
                  <a:cubicBezTo>
                    <a:pt x="18634" y="22330"/>
                    <a:pt x="17969" y="22922"/>
                    <a:pt x="17710" y="22922"/>
                  </a:cubicBezTo>
                  <a:cubicBezTo>
                    <a:pt x="17340" y="22922"/>
                    <a:pt x="17155" y="22515"/>
                    <a:pt x="16859" y="22219"/>
                  </a:cubicBezTo>
                  <a:cubicBezTo>
                    <a:pt x="15011" y="21073"/>
                    <a:pt x="12940" y="20112"/>
                    <a:pt x="10944" y="19077"/>
                  </a:cubicBezTo>
                  <a:cubicBezTo>
                    <a:pt x="10242" y="18670"/>
                    <a:pt x="9576" y="18448"/>
                    <a:pt x="8911" y="18079"/>
                  </a:cubicBezTo>
                  <a:cubicBezTo>
                    <a:pt x="8541" y="17894"/>
                    <a:pt x="8245" y="17746"/>
                    <a:pt x="7912" y="17524"/>
                  </a:cubicBezTo>
                  <a:cubicBezTo>
                    <a:pt x="6360" y="16600"/>
                    <a:pt x="4918" y="15528"/>
                    <a:pt x="3587" y="14271"/>
                  </a:cubicBezTo>
                  <a:cubicBezTo>
                    <a:pt x="2847" y="14382"/>
                    <a:pt x="2034" y="14493"/>
                    <a:pt x="1295" y="14677"/>
                  </a:cubicBezTo>
                  <a:cubicBezTo>
                    <a:pt x="962" y="14751"/>
                    <a:pt x="112" y="15121"/>
                    <a:pt x="38" y="14567"/>
                  </a:cubicBezTo>
                  <a:cubicBezTo>
                    <a:pt x="1" y="14123"/>
                    <a:pt x="629" y="14049"/>
                    <a:pt x="962" y="13975"/>
                  </a:cubicBezTo>
                  <a:cubicBezTo>
                    <a:pt x="1738" y="13753"/>
                    <a:pt x="2293" y="13753"/>
                    <a:pt x="2995" y="13568"/>
                  </a:cubicBezTo>
                  <a:cubicBezTo>
                    <a:pt x="2293" y="12348"/>
                    <a:pt x="1221" y="10722"/>
                    <a:pt x="1036" y="8873"/>
                  </a:cubicBezTo>
                  <a:cubicBezTo>
                    <a:pt x="1036" y="8577"/>
                    <a:pt x="1036" y="8282"/>
                    <a:pt x="1036" y="7986"/>
                  </a:cubicBezTo>
                  <a:cubicBezTo>
                    <a:pt x="1110" y="6988"/>
                    <a:pt x="1221" y="5878"/>
                    <a:pt x="1627" y="5102"/>
                  </a:cubicBezTo>
                  <a:cubicBezTo>
                    <a:pt x="1960" y="4621"/>
                    <a:pt x="2330" y="4141"/>
                    <a:pt x="2811" y="3771"/>
                  </a:cubicBezTo>
                  <a:cubicBezTo>
                    <a:pt x="4031" y="2625"/>
                    <a:pt x="5583" y="1886"/>
                    <a:pt x="7247" y="1738"/>
                  </a:cubicBezTo>
                  <a:cubicBezTo>
                    <a:pt x="8467" y="1590"/>
                    <a:pt x="9724" y="1664"/>
                    <a:pt x="10944" y="1960"/>
                  </a:cubicBezTo>
                  <a:cubicBezTo>
                    <a:pt x="11203" y="2033"/>
                    <a:pt x="11425" y="2218"/>
                    <a:pt x="11720" y="2292"/>
                  </a:cubicBezTo>
                  <a:cubicBezTo>
                    <a:pt x="12016" y="2403"/>
                    <a:pt x="12349" y="2403"/>
                    <a:pt x="12571" y="2514"/>
                  </a:cubicBezTo>
                  <a:cubicBezTo>
                    <a:pt x="13162" y="2773"/>
                    <a:pt x="13643" y="3327"/>
                    <a:pt x="14197" y="3697"/>
                  </a:cubicBezTo>
                  <a:cubicBezTo>
                    <a:pt x="14752" y="4030"/>
                    <a:pt x="15307" y="4400"/>
                    <a:pt x="15787" y="4843"/>
                  </a:cubicBezTo>
                  <a:cubicBezTo>
                    <a:pt x="16453" y="3771"/>
                    <a:pt x="17303" y="2810"/>
                    <a:pt x="18227" y="1997"/>
                  </a:cubicBezTo>
                  <a:cubicBezTo>
                    <a:pt x="19262" y="1035"/>
                    <a:pt x="20519" y="370"/>
                    <a:pt x="21887" y="74"/>
                  </a:cubicBezTo>
                  <a:cubicBezTo>
                    <a:pt x="22331" y="37"/>
                    <a:pt x="22812" y="74"/>
                    <a:pt x="23255" y="0"/>
                  </a:cubicBezTo>
                  <a:cubicBezTo>
                    <a:pt x="23514" y="0"/>
                    <a:pt x="23736" y="0"/>
                    <a:pt x="23995" y="0"/>
                  </a:cubicBezTo>
                  <a:cubicBezTo>
                    <a:pt x="25658" y="148"/>
                    <a:pt x="27248" y="850"/>
                    <a:pt x="28505" y="1960"/>
                  </a:cubicBezTo>
                  <a:cubicBezTo>
                    <a:pt x="29429" y="2588"/>
                    <a:pt x="30132" y="3512"/>
                    <a:pt x="30502" y="4547"/>
                  </a:cubicBezTo>
                  <a:cubicBezTo>
                    <a:pt x="30686" y="5324"/>
                    <a:pt x="30797" y="6100"/>
                    <a:pt x="30797" y="6877"/>
                  </a:cubicBezTo>
                  <a:cubicBezTo>
                    <a:pt x="30908" y="7875"/>
                    <a:pt x="30797" y="8910"/>
                    <a:pt x="30465" y="9871"/>
                  </a:cubicBezTo>
                  <a:cubicBezTo>
                    <a:pt x="30206" y="10389"/>
                    <a:pt x="29947" y="10906"/>
                    <a:pt x="29614" y="11387"/>
                  </a:cubicBezTo>
                  <a:cubicBezTo>
                    <a:pt x="29060" y="12274"/>
                    <a:pt x="28616" y="13125"/>
                    <a:pt x="28062" y="13938"/>
                  </a:cubicBezTo>
                  <a:close/>
                  <a:moveTo>
                    <a:pt x="28542" y="11794"/>
                  </a:moveTo>
                  <a:cubicBezTo>
                    <a:pt x="29245" y="10648"/>
                    <a:pt x="30095" y="9428"/>
                    <a:pt x="30132" y="7727"/>
                  </a:cubicBezTo>
                  <a:cubicBezTo>
                    <a:pt x="30169" y="6285"/>
                    <a:pt x="29910" y="4658"/>
                    <a:pt x="29208" y="3660"/>
                  </a:cubicBezTo>
                  <a:cubicBezTo>
                    <a:pt x="28875" y="3254"/>
                    <a:pt x="28542" y="2884"/>
                    <a:pt x="28135" y="2551"/>
                  </a:cubicBezTo>
                  <a:cubicBezTo>
                    <a:pt x="26952" y="1516"/>
                    <a:pt x="25474" y="887"/>
                    <a:pt x="23884" y="776"/>
                  </a:cubicBezTo>
                  <a:cubicBezTo>
                    <a:pt x="23736" y="740"/>
                    <a:pt x="23551" y="740"/>
                    <a:pt x="23403" y="776"/>
                  </a:cubicBezTo>
                  <a:cubicBezTo>
                    <a:pt x="22923" y="813"/>
                    <a:pt x="22479" y="776"/>
                    <a:pt x="22035" y="850"/>
                  </a:cubicBezTo>
                  <a:cubicBezTo>
                    <a:pt x="21296" y="961"/>
                    <a:pt x="20593" y="1257"/>
                    <a:pt x="19965" y="1664"/>
                  </a:cubicBezTo>
                  <a:cubicBezTo>
                    <a:pt x="18708" y="2477"/>
                    <a:pt x="17599" y="3549"/>
                    <a:pt x="16748" y="4769"/>
                  </a:cubicBezTo>
                  <a:cubicBezTo>
                    <a:pt x="16490" y="5139"/>
                    <a:pt x="16120" y="5952"/>
                    <a:pt x="15861" y="5989"/>
                  </a:cubicBezTo>
                  <a:cubicBezTo>
                    <a:pt x="15454" y="5989"/>
                    <a:pt x="15381" y="5509"/>
                    <a:pt x="15122" y="5213"/>
                  </a:cubicBezTo>
                  <a:cubicBezTo>
                    <a:pt x="14678" y="4843"/>
                    <a:pt x="14197" y="4511"/>
                    <a:pt x="13680" y="4215"/>
                  </a:cubicBezTo>
                  <a:cubicBezTo>
                    <a:pt x="13236" y="3845"/>
                    <a:pt x="12719" y="3512"/>
                    <a:pt x="12238" y="3217"/>
                  </a:cubicBezTo>
                  <a:cubicBezTo>
                    <a:pt x="11979" y="3106"/>
                    <a:pt x="11720" y="3106"/>
                    <a:pt x="11425" y="3032"/>
                  </a:cubicBezTo>
                  <a:cubicBezTo>
                    <a:pt x="11166" y="2921"/>
                    <a:pt x="11018" y="2773"/>
                    <a:pt x="10796" y="2736"/>
                  </a:cubicBezTo>
                  <a:cubicBezTo>
                    <a:pt x="9059" y="2292"/>
                    <a:pt x="7247" y="2366"/>
                    <a:pt x="5546" y="2921"/>
                  </a:cubicBezTo>
                  <a:cubicBezTo>
                    <a:pt x="5398" y="2958"/>
                    <a:pt x="5288" y="3106"/>
                    <a:pt x="5140" y="3180"/>
                  </a:cubicBezTo>
                  <a:cubicBezTo>
                    <a:pt x="4992" y="3217"/>
                    <a:pt x="4733" y="3254"/>
                    <a:pt x="4622" y="3327"/>
                  </a:cubicBezTo>
                  <a:cubicBezTo>
                    <a:pt x="4141" y="3586"/>
                    <a:pt x="3735" y="3919"/>
                    <a:pt x="3365" y="4289"/>
                  </a:cubicBezTo>
                  <a:cubicBezTo>
                    <a:pt x="2552" y="4954"/>
                    <a:pt x="2034" y="5878"/>
                    <a:pt x="1923" y="6951"/>
                  </a:cubicBezTo>
                  <a:cubicBezTo>
                    <a:pt x="1812" y="7505"/>
                    <a:pt x="1775" y="8097"/>
                    <a:pt x="1812" y="8651"/>
                  </a:cubicBezTo>
                  <a:cubicBezTo>
                    <a:pt x="1960" y="9576"/>
                    <a:pt x="2219" y="10500"/>
                    <a:pt x="2626" y="11350"/>
                  </a:cubicBezTo>
                  <a:cubicBezTo>
                    <a:pt x="2921" y="12163"/>
                    <a:pt x="3402" y="12903"/>
                    <a:pt x="4031" y="13494"/>
                  </a:cubicBezTo>
                  <a:cubicBezTo>
                    <a:pt x="5842" y="13531"/>
                    <a:pt x="7654" y="13457"/>
                    <a:pt x="9502" y="13273"/>
                  </a:cubicBezTo>
                  <a:cubicBezTo>
                    <a:pt x="9613" y="12053"/>
                    <a:pt x="9946" y="10500"/>
                    <a:pt x="10094" y="9317"/>
                  </a:cubicBezTo>
                  <a:cubicBezTo>
                    <a:pt x="10168" y="8836"/>
                    <a:pt x="10057" y="8355"/>
                    <a:pt x="10500" y="8355"/>
                  </a:cubicBezTo>
                  <a:cubicBezTo>
                    <a:pt x="11092" y="8355"/>
                    <a:pt x="11314" y="9723"/>
                    <a:pt x="11425" y="10241"/>
                  </a:cubicBezTo>
                  <a:cubicBezTo>
                    <a:pt x="12053" y="12496"/>
                    <a:pt x="12719" y="14788"/>
                    <a:pt x="13199" y="16933"/>
                  </a:cubicBezTo>
                  <a:cubicBezTo>
                    <a:pt x="13347" y="15971"/>
                    <a:pt x="13680" y="15084"/>
                    <a:pt x="13754" y="14012"/>
                  </a:cubicBezTo>
                  <a:cubicBezTo>
                    <a:pt x="13828" y="13125"/>
                    <a:pt x="13754" y="12200"/>
                    <a:pt x="13828" y="11350"/>
                  </a:cubicBezTo>
                  <a:cubicBezTo>
                    <a:pt x="13828" y="11128"/>
                    <a:pt x="13939" y="10869"/>
                    <a:pt x="13976" y="10648"/>
                  </a:cubicBezTo>
                  <a:cubicBezTo>
                    <a:pt x="14013" y="10093"/>
                    <a:pt x="13939" y="9539"/>
                    <a:pt x="14419" y="9576"/>
                  </a:cubicBezTo>
                  <a:cubicBezTo>
                    <a:pt x="14752" y="9612"/>
                    <a:pt x="15011" y="10352"/>
                    <a:pt x="15122" y="10685"/>
                  </a:cubicBezTo>
                  <a:cubicBezTo>
                    <a:pt x="15491" y="11794"/>
                    <a:pt x="15528" y="12792"/>
                    <a:pt x="16194" y="13457"/>
                  </a:cubicBezTo>
                  <a:cubicBezTo>
                    <a:pt x="17340" y="13420"/>
                    <a:pt x="18412" y="13642"/>
                    <a:pt x="19373" y="13716"/>
                  </a:cubicBezTo>
                  <a:cubicBezTo>
                    <a:pt x="19706" y="12016"/>
                    <a:pt x="19891" y="10278"/>
                    <a:pt x="19928" y="8577"/>
                  </a:cubicBezTo>
                  <a:cubicBezTo>
                    <a:pt x="19965" y="8023"/>
                    <a:pt x="19928" y="7135"/>
                    <a:pt x="20409" y="7135"/>
                  </a:cubicBezTo>
                  <a:cubicBezTo>
                    <a:pt x="20926" y="7135"/>
                    <a:pt x="21000" y="8060"/>
                    <a:pt x="21148" y="8503"/>
                  </a:cubicBezTo>
                  <a:cubicBezTo>
                    <a:pt x="21666" y="10093"/>
                    <a:pt x="21703" y="12200"/>
                    <a:pt x="21998" y="13938"/>
                  </a:cubicBezTo>
                  <a:cubicBezTo>
                    <a:pt x="23699" y="13827"/>
                    <a:pt x="25400" y="13827"/>
                    <a:pt x="27100" y="13938"/>
                  </a:cubicBezTo>
                  <a:cubicBezTo>
                    <a:pt x="27618" y="13273"/>
                    <a:pt x="28062" y="12533"/>
                    <a:pt x="28505" y="11794"/>
                  </a:cubicBezTo>
                  <a:close/>
                  <a:moveTo>
                    <a:pt x="20150" y="13790"/>
                  </a:moveTo>
                  <a:cubicBezTo>
                    <a:pt x="20150" y="14012"/>
                    <a:pt x="20224" y="14234"/>
                    <a:pt x="20150" y="14382"/>
                  </a:cubicBezTo>
                  <a:cubicBezTo>
                    <a:pt x="20002" y="14714"/>
                    <a:pt x="19521" y="14493"/>
                    <a:pt x="19152" y="14456"/>
                  </a:cubicBezTo>
                  <a:cubicBezTo>
                    <a:pt x="18634" y="14382"/>
                    <a:pt x="18153" y="14345"/>
                    <a:pt x="17488" y="14308"/>
                  </a:cubicBezTo>
                  <a:cubicBezTo>
                    <a:pt x="16933" y="14345"/>
                    <a:pt x="16342" y="14345"/>
                    <a:pt x="15787" y="14271"/>
                  </a:cubicBezTo>
                  <a:cubicBezTo>
                    <a:pt x="15602" y="14197"/>
                    <a:pt x="15381" y="13679"/>
                    <a:pt x="15233" y="13420"/>
                  </a:cubicBezTo>
                  <a:cubicBezTo>
                    <a:pt x="14974" y="12903"/>
                    <a:pt x="14789" y="12348"/>
                    <a:pt x="14604" y="11794"/>
                  </a:cubicBezTo>
                  <a:cubicBezTo>
                    <a:pt x="14604" y="13273"/>
                    <a:pt x="14456" y="14751"/>
                    <a:pt x="14161" y="16230"/>
                  </a:cubicBezTo>
                  <a:cubicBezTo>
                    <a:pt x="14013" y="16933"/>
                    <a:pt x="13754" y="17561"/>
                    <a:pt x="13680" y="18153"/>
                  </a:cubicBezTo>
                  <a:cubicBezTo>
                    <a:pt x="13606" y="18596"/>
                    <a:pt x="13680" y="18929"/>
                    <a:pt x="13273" y="18929"/>
                  </a:cubicBezTo>
                  <a:cubicBezTo>
                    <a:pt x="12793" y="18929"/>
                    <a:pt x="12571" y="17524"/>
                    <a:pt x="12460" y="16970"/>
                  </a:cubicBezTo>
                  <a:cubicBezTo>
                    <a:pt x="11905" y="14677"/>
                    <a:pt x="11351" y="12459"/>
                    <a:pt x="10685" y="10352"/>
                  </a:cubicBezTo>
                  <a:cubicBezTo>
                    <a:pt x="10611" y="11239"/>
                    <a:pt x="10390" y="12311"/>
                    <a:pt x="10316" y="13199"/>
                  </a:cubicBezTo>
                  <a:cubicBezTo>
                    <a:pt x="10279" y="13494"/>
                    <a:pt x="10390" y="13901"/>
                    <a:pt x="10057" y="14049"/>
                  </a:cubicBezTo>
                  <a:cubicBezTo>
                    <a:pt x="8356" y="14086"/>
                    <a:pt x="6508" y="14271"/>
                    <a:pt x="4770" y="14271"/>
                  </a:cubicBezTo>
                  <a:cubicBezTo>
                    <a:pt x="5251" y="14788"/>
                    <a:pt x="5842" y="15232"/>
                    <a:pt x="6434" y="15639"/>
                  </a:cubicBezTo>
                  <a:cubicBezTo>
                    <a:pt x="7691" y="16489"/>
                    <a:pt x="9022" y="17302"/>
                    <a:pt x="10390" y="17968"/>
                  </a:cubicBezTo>
                  <a:cubicBezTo>
                    <a:pt x="11536" y="18522"/>
                    <a:pt x="12645" y="19077"/>
                    <a:pt x="13717" y="19632"/>
                  </a:cubicBezTo>
                  <a:cubicBezTo>
                    <a:pt x="15122" y="20334"/>
                    <a:pt x="16638" y="21073"/>
                    <a:pt x="17784" y="21998"/>
                  </a:cubicBezTo>
                  <a:cubicBezTo>
                    <a:pt x="18449" y="21406"/>
                    <a:pt x="19299" y="20926"/>
                    <a:pt x="20002" y="20297"/>
                  </a:cubicBezTo>
                  <a:cubicBezTo>
                    <a:pt x="20704" y="19669"/>
                    <a:pt x="21333" y="19040"/>
                    <a:pt x="22035" y="18448"/>
                  </a:cubicBezTo>
                  <a:cubicBezTo>
                    <a:pt x="23255" y="17598"/>
                    <a:pt x="24401" y="16637"/>
                    <a:pt x="25511" y="15639"/>
                  </a:cubicBezTo>
                  <a:cubicBezTo>
                    <a:pt x="25769" y="15380"/>
                    <a:pt x="26028" y="15084"/>
                    <a:pt x="26287" y="14862"/>
                  </a:cubicBezTo>
                  <a:cubicBezTo>
                    <a:pt x="26361" y="14788"/>
                    <a:pt x="26509" y="14788"/>
                    <a:pt x="26472" y="14677"/>
                  </a:cubicBezTo>
                  <a:cubicBezTo>
                    <a:pt x="25400" y="14677"/>
                    <a:pt x="23810" y="14567"/>
                    <a:pt x="22701" y="14640"/>
                  </a:cubicBezTo>
                  <a:cubicBezTo>
                    <a:pt x="22368" y="14714"/>
                    <a:pt x="22035" y="14751"/>
                    <a:pt x="21703" y="14751"/>
                  </a:cubicBezTo>
                  <a:cubicBezTo>
                    <a:pt x="21259" y="14640"/>
                    <a:pt x="21259" y="13938"/>
                    <a:pt x="21148" y="13347"/>
                  </a:cubicBezTo>
                  <a:cubicBezTo>
                    <a:pt x="20963" y="12126"/>
                    <a:pt x="21000" y="10537"/>
                    <a:pt x="20667" y="9649"/>
                  </a:cubicBezTo>
                  <a:cubicBezTo>
                    <a:pt x="20778" y="11165"/>
                    <a:pt x="20224" y="12644"/>
                    <a:pt x="20150" y="137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58"/>
            <p:cNvSpPr/>
            <p:nvPr/>
          </p:nvSpPr>
          <p:spPr>
            <a:xfrm>
              <a:off x="2227650" y="2033050"/>
              <a:ext cx="50850" cy="55475"/>
            </a:xfrm>
            <a:custGeom>
              <a:avLst/>
              <a:gdLst/>
              <a:ahLst/>
              <a:cxnLst/>
              <a:rect l="l" t="t" r="r" b="b"/>
              <a:pathLst>
                <a:path w="2034" h="2219" extrusionOk="0">
                  <a:moveTo>
                    <a:pt x="37" y="2144"/>
                  </a:moveTo>
                  <a:cubicBezTo>
                    <a:pt x="0" y="1775"/>
                    <a:pt x="407" y="1590"/>
                    <a:pt x="592" y="1368"/>
                  </a:cubicBezTo>
                  <a:cubicBezTo>
                    <a:pt x="924" y="924"/>
                    <a:pt x="1183" y="481"/>
                    <a:pt x="1405" y="0"/>
                  </a:cubicBezTo>
                  <a:cubicBezTo>
                    <a:pt x="2034" y="37"/>
                    <a:pt x="1294" y="998"/>
                    <a:pt x="1146" y="1294"/>
                  </a:cubicBezTo>
                  <a:cubicBezTo>
                    <a:pt x="813" y="1775"/>
                    <a:pt x="481" y="2218"/>
                    <a:pt x="37" y="2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58"/>
            <p:cNvSpPr/>
            <p:nvPr/>
          </p:nvSpPr>
          <p:spPr>
            <a:xfrm>
              <a:off x="2226725" y="2044125"/>
              <a:ext cx="66575" cy="77675"/>
            </a:xfrm>
            <a:custGeom>
              <a:avLst/>
              <a:gdLst/>
              <a:ahLst/>
              <a:cxnLst/>
              <a:rect l="l" t="t" r="r" b="b"/>
              <a:pathLst>
                <a:path w="2663" h="3107" extrusionOk="0">
                  <a:moveTo>
                    <a:pt x="2662" y="223"/>
                  </a:moveTo>
                  <a:cubicBezTo>
                    <a:pt x="2218" y="1110"/>
                    <a:pt x="1627" y="1923"/>
                    <a:pt x="850" y="2589"/>
                  </a:cubicBezTo>
                  <a:cubicBezTo>
                    <a:pt x="666" y="2774"/>
                    <a:pt x="370" y="3106"/>
                    <a:pt x="0" y="2958"/>
                  </a:cubicBezTo>
                  <a:cubicBezTo>
                    <a:pt x="0" y="2552"/>
                    <a:pt x="407" y="2478"/>
                    <a:pt x="629" y="2256"/>
                  </a:cubicBezTo>
                  <a:cubicBezTo>
                    <a:pt x="850" y="2071"/>
                    <a:pt x="1072" y="1849"/>
                    <a:pt x="1257" y="1591"/>
                  </a:cubicBezTo>
                  <a:cubicBezTo>
                    <a:pt x="1627" y="1147"/>
                    <a:pt x="1960" y="518"/>
                    <a:pt x="2329" y="149"/>
                  </a:cubicBezTo>
                  <a:cubicBezTo>
                    <a:pt x="2366" y="112"/>
                    <a:pt x="2440" y="112"/>
                    <a:pt x="2440" y="75"/>
                  </a:cubicBezTo>
                  <a:cubicBezTo>
                    <a:pt x="2440" y="1"/>
                    <a:pt x="2477" y="75"/>
                    <a:pt x="2477" y="112"/>
                  </a:cubicBezTo>
                  <a:cubicBezTo>
                    <a:pt x="2625" y="75"/>
                    <a:pt x="2588" y="186"/>
                    <a:pt x="2662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58"/>
            <p:cNvSpPr/>
            <p:nvPr/>
          </p:nvSpPr>
          <p:spPr>
            <a:xfrm>
              <a:off x="1690650" y="2054300"/>
              <a:ext cx="136800" cy="102625"/>
            </a:xfrm>
            <a:custGeom>
              <a:avLst/>
              <a:gdLst/>
              <a:ahLst/>
              <a:cxnLst/>
              <a:rect l="l" t="t" r="r" b="b"/>
              <a:pathLst>
                <a:path w="5472" h="4105" extrusionOk="0">
                  <a:moveTo>
                    <a:pt x="4954" y="74"/>
                  </a:moveTo>
                  <a:cubicBezTo>
                    <a:pt x="5176" y="74"/>
                    <a:pt x="5472" y="0"/>
                    <a:pt x="5435" y="296"/>
                  </a:cubicBezTo>
                  <a:cubicBezTo>
                    <a:pt x="5361" y="518"/>
                    <a:pt x="4806" y="444"/>
                    <a:pt x="4511" y="518"/>
                  </a:cubicBezTo>
                  <a:cubicBezTo>
                    <a:pt x="3512" y="851"/>
                    <a:pt x="2588" y="1331"/>
                    <a:pt x="1775" y="1960"/>
                  </a:cubicBezTo>
                  <a:cubicBezTo>
                    <a:pt x="1294" y="2256"/>
                    <a:pt x="961" y="2699"/>
                    <a:pt x="814" y="3254"/>
                  </a:cubicBezTo>
                  <a:cubicBezTo>
                    <a:pt x="740" y="3550"/>
                    <a:pt x="777" y="4104"/>
                    <a:pt x="444" y="4067"/>
                  </a:cubicBezTo>
                  <a:cubicBezTo>
                    <a:pt x="0" y="4030"/>
                    <a:pt x="703" y="2404"/>
                    <a:pt x="850" y="2219"/>
                  </a:cubicBezTo>
                  <a:cubicBezTo>
                    <a:pt x="1183" y="1775"/>
                    <a:pt x="1812" y="1516"/>
                    <a:pt x="2514" y="1036"/>
                  </a:cubicBezTo>
                  <a:cubicBezTo>
                    <a:pt x="3254" y="555"/>
                    <a:pt x="3993" y="111"/>
                    <a:pt x="4954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58"/>
            <p:cNvSpPr/>
            <p:nvPr/>
          </p:nvSpPr>
          <p:spPr>
            <a:xfrm>
              <a:off x="1857000" y="2055225"/>
              <a:ext cx="14825" cy="20350"/>
            </a:xfrm>
            <a:custGeom>
              <a:avLst/>
              <a:gdLst/>
              <a:ahLst/>
              <a:cxnLst/>
              <a:rect l="l" t="t" r="r" b="b"/>
              <a:pathLst>
                <a:path w="593" h="814" extrusionOk="0">
                  <a:moveTo>
                    <a:pt x="1" y="518"/>
                  </a:moveTo>
                  <a:cubicBezTo>
                    <a:pt x="1" y="185"/>
                    <a:pt x="482" y="0"/>
                    <a:pt x="555" y="296"/>
                  </a:cubicBezTo>
                  <a:cubicBezTo>
                    <a:pt x="592" y="555"/>
                    <a:pt x="186" y="814"/>
                    <a:pt x="1" y="5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58"/>
            <p:cNvSpPr/>
            <p:nvPr/>
          </p:nvSpPr>
          <p:spPr>
            <a:xfrm>
              <a:off x="2207300" y="2064475"/>
              <a:ext cx="112800" cy="108150"/>
            </a:xfrm>
            <a:custGeom>
              <a:avLst/>
              <a:gdLst/>
              <a:ahLst/>
              <a:cxnLst/>
              <a:rect l="l" t="t" r="r" b="b"/>
              <a:pathLst>
                <a:path w="4512" h="4326" extrusionOk="0">
                  <a:moveTo>
                    <a:pt x="4511" y="148"/>
                  </a:moveTo>
                  <a:cubicBezTo>
                    <a:pt x="4511" y="666"/>
                    <a:pt x="3920" y="998"/>
                    <a:pt x="3587" y="1331"/>
                  </a:cubicBezTo>
                  <a:cubicBezTo>
                    <a:pt x="2663" y="2218"/>
                    <a:pt x="1849" y="3254"/>
                    <a:pt x="740" y="3956"/>
                  </a:cubicBezTo>
                  <a:cubicBezTo>
                    <a:pt x="555" y="4104"/>
                    <a:pt x="260" y="4326"/>
                    <a:pt x="1" y="4141"/>
                  </a:cubicBezTo>
                  <a:cubicBezTo>
                    <a:pt x="1" y="3845"/>
                    <a:pt x="297" y="3734"/>
                    <a:pt x="481" y="3623"/>
                  </a:cubicBezTo>
                  <a:cubicBezTo>
                    <a:pt x="999" y="3291"/>
                    <a:pt x="1480" y="2847"/>
                    <a:pt x="1923" y="2403"/>
                  </a:cubicBezTo>
                  <a:cubicBezTo>
                    <a:pt x="2552" y="1775"/>
                    <a:pt x="3254" y="1220"/>
                    <a:pt x="3809" y="629"/>
                  </a:cubicBezTo>
                  <a:cubicBezTo>
                    <a:pt x="3957" y="444"/>
                    <a:pt x="4068" y="0"/>
                    <a:pt x="451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58"/>
            <p:cNvSpPr/>
            <p:nvPr/>
          </p:nvSpPr>
          <p:spPr>
            <a:xfrm>
              <a:off x="2216550" y="2093125"/>
              <a:ext cx="118325" cy="106300"/>
            </a:xfrm>
            <a:custGeom>
              <a:avLst/>
              <a:gdLst/>
              <a:ahLst/>
              <a:cxnLst/>
              <a:rect l="l" t="t" r="r" b="b"/>
              <a:pathLst>
                <a:path w="4733" h="4252" extrusionOk="0">
                  <a:moveTo>
                    <a:pt x="4733" y="111"/>
                  </a:moveTo>
                  <a:cubicBezTo>
                    <a:pt x="4585" y="481"/>
                    <a:pt x="4326" y="777"/>
                    <a:pt x="4030" y="1035"/>
                  </a:cubicBezTo>
                  <a:cubicBezTo>
                    <a:pt x="3143" y="2071"/>
                    <a:pt x="2145" y="2995"/>
                    <a:pt x="1036" y="3771"/>
                  </a:cubicBezTo>
                  <a:cubicBezTo>
                    <a:pt x="777" y="3919"/>
                    <a:pt x="481" y="4252"/>
                    <a:pt x="111" y="4104"/>
                  </a:cubicBezTo>
                  <a:cubicBezTo>
                    <a:pt x="0" y="3734"/>
                    <a:pt x="444" y="3697"/>
                    <a:pt x="592" y="3475"/>
                  </a:cubicBezTo>
                  <a:cubicBezTo>
                    <a:pt x="2330" y="2736"/>
                    <a:pt x="3217" y="1146"/>
                    <a:pt x="4548" y="0"/>
                  </a:cubicBezTo>
                  <a:cubicBezTo>
                    <a:pt x="4622" y="37"/>
                    <a:pt x="4659" y="74"/>
                    <a:pt x="473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58"/>
            <p:cNvSpPr/>
            <p:nvPr/>
          </p:nvSpPr>
          <p:spPr>
            <a:xfrm>
              <a:off x="2215625" y="2109750"/>
              <a:ext cx="134975" cy="121100"/>
            </a:xfrm>
            <a:custGeom>
              <a:avLst/>
              <a:gdLst/>
              <a:ahLst/>
              <a:cxnLst/>
              <a:rect l="l" t="t" r="r" b="b"/>
              <a:pathLst>
                <a:path w="5399" h="4844" extrusionOk="0">
                  <a:moveTo>
                    <a:pt x="5361" y="223"/>
                  </a:moveTo>
                  <a:cubicBezTo>
                    <a:pt x="5398" y="518"/>
                    <a:pt x="5102" y="740"/>
                    <a:pt x="4918" y="962"/>
                  </a:cubicBezTo>
                  <a:cubicBezTo>
                    <a:pt x="3956" y="2108"/>
                    <a:pt x="2884" y="3143"/>
                    <a:pt x="1627" y="3994"/>
                  </a:cubicBezTo>
                  <a:cubicBezTo>
                    <a:pt x="1184" y="4326"/>
                    <a:pt x="666" y="4844"/>
                    <a:pt x="37" y="4733"/>
                  </a:cubicBezTo>
                  <a:cubicBezTo>
                    <a:pt x="1" y="4363"/>
                    <a:pt x="444" y="4289"/>
                    <a:pt x="666" y="4178"/>
                  </a:cubicBezTo>
                  <a:cubicBezTo>
                    <a:pt x="1405" y="3735"/>
                    <a:pt x="2071" y="3217"/>
                    <a:pt x="2699" y="2663"/>
                  </a:cubicBezTo>
                  <a:cubicBezTo>
                    <a:pt x="3106" y="2293"/>
                    <a:pt x="3550" y="1923"/>
                    <a:pt x="3919" y="1516"/>
                  </a:cubicBezTo>
                  <a:cubicBezTo>
                    <a:pt x="4326" y="1073"/>
                    <a:pt x="4622" y="629"/>
                    <a:pt x="5029" y="259"/>
                  </a:cubicBezTo>
                  <a:cubicBezTo>
                    <a:pt x="5102" y="186"/>
                    <a:pt x="5250" y="1"/>
                    <a:pt x="5361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58"/>
            <p:cNvSpPr/>
            <p:nvPr/>
          </p:nvSpPr>
          <p:spPr>
            <a:xfrm>
              <a:off x="2227650" y="2147650"/>
              <a:ext cx="132175" cy="118325"/>
            </a:xfrm>
            <a:custGeom>
              <a:avLst/>
              <a:gdLst/>
              <a:ahLst/>
              <a:cxnLst/>
              <a:rect l="l" t="t" r="r" b="b"/>
              <a:pathLst>
                <a:path w="5287" h="4733" extrusionOk="0">
                  <a:moveTo>
                    <a:pt x="5287" y="185"/>
                  </a:moveTo>
                  <a:cubicBezTo>
                    <a:pt x="5176" y="481"/>
                    <a:pt x="4991" y="703"/>
                    <a:pt x="4769" y="888"/>
                  </a:cubicBezTo>
                  <a:cubicBezTo>
                    <a:pt x="4215" y="1553"/>
                    <a:pt x="3586" y="2182"/>
                    <a:pt x="2958" y="2736"/>
                  </a:cubicBezTo>
                  <a:cubicBezTo>
                    <a:pt x="2292" y="3291"/>
                    <a:pt x="1516" y="3772"/>
                    <a:pt x="850" y="4289"/>
                  </a:cubicBezTo>
                  <a:cubicBezTo>
                    <a:pt x="629" y="4437"/>
                    <a:pt x="333" y="4733"/>
                    <a:pt x="37" y="4548"/>
                  </a:cubicBezTo>
                  <a:cubicBezTo>
                    <a:pt x="0" y="4215"/>
                    <a:pt x="407" y="4104"/>
                    <a:pt x="592" y="3956"/>
                  </a:cubicBezTo>
                  <a:cubicBezTo>
                    <a:pt x="1257" y="3476"/>
                    <a:pt x="1960" y="3032"/>
                    <a:pt x="2625" y="2478"/>
                  </a:cubicBezTo>
                  <a:cubicBezTo>
                    <a:pt x="3549" y="1775"/>
                    <a:pt x="4141" y="777"/>
                    <a:pt x="4954" y="185"/>
                  </a:cubicBezTo>
                  <a:cubicBezTo>
                    <a:pt x="4991" y="111"/>
                    <a:pt x="5213" y="0"/>
                    <a:pt x="5287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58"/>
            <p:cNvSpPr/>
            <p:nvPr/>
          </p:nvSpPr>
          <p:spPr>
            <a:xfrm>
              <a:off x="1702650" y="2166125"/>
              <a:ext cx="10200" cy="12975"/>
            </a:xfrm>
            <a:custGeom>
              <a:avLst/>
              <a:gdLst/>
              <a:ahLst/>
              <a:cxnLst/>
              <a:rect l="l" t="t" r="r" b="b"/>
              <a:pathLst>
                <a:path w="408" h="519" extrusionOk="0">
                  <a:moveTo>
                    <a:pt x="407" y="223"/>
                  </a:moveTo>
                  <a:cubicBezTo>
                    <a:pt x="407" y="408"/>
                    <a:pt x="334" y="519"/>
                    <a:pt x="112" y="482"/>
                  </a:cubicBezTo>
                  <a:cubicBezTo>
                    <a:pt x="75" y="445"/>
                    <a:pt x="75" y="371"/>
                    <a:pt x="38" y="371"/>
                  </a:cubicBezTo>
                  <a:cubicBezTo>
                    <a:pt x="1" y="112"/>
                    <a:pt x="297" y="1"/>
                    <a:pt x="407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58"/>
            <p:cNvSpPr/>
            <p:nvPr/>
          </p:nvSpPr>
          <p:spPr>
            <a:xfrm>
              <a:off x="2234100" y="2201250"/>
              <a:ext cx="117425" cy="94300"/>
            </a:xfrm>
            <a:custGeom>
              <a:avLst/>
              <a:gdLst/>
              <a:ahLst/>
              <a:cxnLst/>
              <a:rect l="l" t="t" r="r" b="b"/>
              <a:pathLst>
                <a:path w="4697" h="3772" extrusionOk="0">
                  <a:moveTo>
                    <a:pt x="4622" y="1"/>
                  </a:moveTo>
                  <a:cubicBezTo>
                    <a:pt x="4696" y="481"/>
                    <a:pt x="4179" y="666"/>
                    <a:pt x="3883" y="925"/>
                  </a:cubicBezTo>
                  <a:cubicBezTo>
                    <a:pt x="2959" y="1775"/>
                    <a:pt x="2034" y="2552"/>
                    <a:pt x="1036" y="3291"/>
                  </a:cubicBezTo>
                  <a:cubicBezTo>
                    <a:pt x="814" y="3439"/>
                    <a:pt x="297" y="3772"/>
                    <a:pt x="1" y="3513"/>
                  </a:cubicBezTo>
                  <a:cubicBezTo>
                    <a:pt x="149" y="3143"/>
                    <a:pt x="482" y="3106"/>
                    <a:pt x="777" y="2958"/>
                  </a:cubicBezTo>
                  <a:cubicBezTo>
                    <a:pt x="1776" y="2256"/>
                    <a:pt x="2737" y="1480"/>
                    <a:pt x="3624" y="629"/>
                  </a:cubicBezTo>
                  <a:cubicBezTo>
                    <a:pt x="3883" y="407"/>
                    <a:pt x="4216" y="1"/>
                    <a:pt x="46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58"/>
            <p:cNvSpPr/>
            <p:nvPr/>
          </p:nvSpPr>
          <p:spPr>
            <a:xfrm>
              <a:off x="1712825" y="2215125"/>
              <a:ext cx="34225" cy="61025"/>
            </a:xfrm>
            <a:custGeom>
              <a:avLst/>
              <a:gdLst/>
              <a:ahLst/>
              <a:cxnLst/>
              <a:rect l="l" t="t" r="r" b="b"/>
              <a:pathLst>
                <a:path w="1369" h="2441" extrusionOk="0">
                  <a:moveTo>
                    <a:pt x="296" y="37"/>
                  </a:moveTo>
                  <a:cubicBezTo>
                    <a:pt x="444" y="592"/>
                    <a:pt x="629" y="1109"/>
                    <a:pt x="888" y="1627"/>
                  </a:cubicBezTo>
                  <a:cubicBezTo>
                    <a:pt x="1036" y="1886"/>
                    <a:pt x="1331" y="1997"/>
                    <a:pt x="1368" y="2293"/>
                  </a:cubicBezTo>
                  <a:cubicBezTo>
                    <a:pt x="1331" y="2366"/>
                    <a:pt x="1220" y="2366"/>
                    <a:pt x="1184" y="2440"/>
                  </a:cubicBezTo>
                  <a:cubicBezTo>
                    <a:pt x="481" y="1997"/>
                    <a:pt x="148" y="1183"/>
                    <a:pt x="0" y="148"/>
                  </a:cubicBezTo>
                  <a:cubicBezTo>
                    <a:pt x="111" y="111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58"/>
            <p:cNvSpPr/>
            <p:nvPr/>
          </p:nvSpPr>
          <p:spPr>
            <a:xfrm>
              <a:off x="2275700" y="2247475"/>
              <a:ext cx="52700" cy="49925"/>
            </a:xfrm>
            <a:custGeom>
              <a:avLst/>
              <a:gdLst/>
              <a:ahLst/>
              <a:cxnLst/>
              <a:rect l="l" t="t" r="r" b="b"/>
              <a:pathLst>
                <a:path w="2108" h="1997" extrusionOk="0">
                  <a:moveTo>
                    <a:pt x="2108" y="259"/>
                  </a:moveTo>
                  <a:cubicBezTo>
                    <a:pt x="1960" y="703"/>
                    <a:pt x="1553" y="851"/>
                    <a:pt x="1184" y="1146"/>
                  </a:cubicBezTo>
                  <a:cubicBezTo>
                    <a:pt x="1110" y="1220"/>
                    <a:pt x="149" y="1997"/>
                    <a:pt x="38" y="1516"/>
                  </a:cubicBezTo>
                  <a:cubicBezTo>
                    <a:pt x="1" y="1257"/>
                    <a:pt x="666" y="1072"/>
                    <a:pt x="962" y="851"/>
                  </a:cubicBezTo>
                  <a:cubicBezTo>
                    <a:pt x="1369" y="555"/>
                    <a:pt x="1701" y="0"/>
                    <a:pt x="210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58"/>
            <p:cNvSpPr/>
            <p:nvPr/>
          </p:nvSpPr>
          <p:spPr>
            <a:xfrm>
              <a:off x="2112100" y="2348225"/>
              <a:ext cx="117425" cy="48075"/>
            </a:xfrm>
            <a:custGeom>
              <a:avLst/>
              <a:gdLst/>
              <a:ahLst/>
              <a:cxnLst/>
              <a:rect l="l" t="t" r="r" b="b"/>
              <a:pathLst>
                <a:path w="4697" h="1923" extrusionOk="0">
                  <a:moveTo>
                    <a:pt x="4696" y="185"/>
                  </a:moveTo>
                  <a:cubicBezTo>
                    <a:pt x="4622" y="592"/>
                    <a:pt x="4068" y="703"/>
                    <a:pt x="3735" y="850"/>
                  </a:cubicBezTo>
                  <a:cubicBezTo>
                    <a:pt x="2921" y="1183"/>
                    <a:pt x="2108" y="1442"/>
                    <a:pt x="1258" y="1664"/>
                  </a:cubicBezTo>
                  <a:cubicBezTo>
                    <a:pt x="888" y="1812"/>
                    <a:pt x="481" y="1923"/>
                    <a:pt x="38" y="1923"/>
                  </a:cubicBezTo>
                  <a:cubicBezTo>
                    <a:pt x="1" y="1405"/>
                    <a:pt x="666" y="1442"/>
                    <a:pt x="1073" y="1331"/>
                  </a:cubicBezTo>
                  <a:cubicBezTo>
                    <a:pt x="1923" y="1109"/>
                    <a:pt x="2774" y="813"/>
                    <a:pt x="3587" y="481"/>
                  </a:cubicBezTo>
                  <a:cubicBezTo>
                    <a:pt x="3957" y="296"/>
                    <a:pt x="4363" y="0"/>
                    <a:pt x="4696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58"/>
            <p:cNvSpPr/>
            <p:nvPr/>
          </p:nvSpPr>
          <p:spPr>
            <a:xfrm>
              <a:off x="2088075" y="2378725"/>
              <a:ext cx="139600" cy="59175"/>
            </a:xfrm>
            <a:custGeom>
              <a:avLst/>
              <a:gdLst/>
              <a:ahLst/>
              <a:cxnLst/>
              <a:rect l="l" t="t" r="r" b="b"/>
              <a:pathLst>
                <a:path w="5584" h="2367" extrusionOk="0">
                  <a:moveTo>
                    <a:pt x="1" y="2071"/>
                  </a:moveTo>
                  <a:cubicBezTo>
                    <a:pt x="38" y="1664"/>
                    <a:pt x="407" y="1775"/>
                    <a:pt x="629" y="1701"/>
                  </a:cubicBezTo>
                  <a:cubicBezTo>
                    <a:pt x="1627" y="1479"/>
                    <a:pt x="2625" y="1109"/>
                    <a:pt x="3550" y="703"/>
                  </a:cubicBezTo>
                  <a:cubicBezTo>
                    <a:pt x="3956" y="518"/>
                    <a:pt x="4622" y="0"/>
                    <a:pt x="4918" y="74"/>
                  </a:cubicBezTo>
                  <a:cubicBezTo>
                    <a:pt x="5583" y="259"/>
                    <a:pt x="4252" y="814"/>
                    <a:pt x="3993" y="924"/>
                  </a:cubicBezTo>
                  <a:cubicBezTo>
                    <a:pt x="3143" y="1331"/>
                    <a:pt x="2256" y="1664"/>
                    <a:pt x="1368" y="1923"/>
                  </a:cubicBezTo>
                  <a:cubicBezTo>
                    <a:pt x="925" y="2034"/>
                    <a:pt x="370" y="2366"/>
                    <a:pt x="1" y="20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58"/>
            <p:cNvSpPr/>
            <p:nvPr/>
          </p:nvSpPr>
          <p:spPr>
            <a:xfrm>
              <a:off x="2066825" y="2418450"/>
              <a:ext cx="110925" cy="50875"/>
            </a:xfrm>
            <a:custGeom>
              <a:avLst/>
              <a:gdLst/>
              <a:ahLst/>
              <a:cxnLst/>
              <a:rect l="l" t="t" r="r" b="b"/>
              <a:pathLst>
                <a:path w="4437" h="2035" extrusionOk="0">
                  <a:moveTo>
                    <a:pt x="0" y="1776"/>
                  </a:moveTo>
                  <a:cubicBezTo>
                    <a:pt x="74" y="1369"/>
                    <a:pt x="629" y="1406"/>
                    <a:pt x="961" y="1295"/>
                  </a:cubicBezTo>
                  <a:cubicBezTo>
                    <a:pt x="1923" y="999"/>
                    <a:pt x="3254" y="371"/>
                    <a:pt x="4067" y="112"/>
                  </a:cubicBezTo>
                  <a:cubicBezTo>
                    <a:pt x="4141" y="112"/>
                    <a:pt x="4400" y="1"/>
                    <a:pt x="4400" y="297"/>
                  </a:cubicBezTo>
                  <a:cubicBezTo>
                    <a:pt x="4437" y="555"/>
                    <a:pt x="3697" y="740"/>
                    <a:pt x="3439" y="851"/>
                  </a:cubicBezTo>
                  <a:cubicBezTo>
                    <a:pt x="2662" y="1147"/>
                    <a:pt x="1960" y="1369"/>
                    <a:pt x="1146" y="1628"/>
                  </a:cubicBezTo>
                  <a:cubicBezTo>
                    <a:pt x="814" y="1739"/>
                    <a:pt x="333" y="2034"/>
                    <a:pt x="0" y="17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58"/>
            <p:cNvSpPr/>
            <p:nvPr/>
          </p:nvSpPr>
          <p:spPr>
            <a:xfrm>
              <a:off x="2085300" y="2463750"/>
              <a:ext cx="39775" cy="23125"/>
            </a:xfrm>
            <a:custGeom>
              <a:avLst/>
              <a:gdLst/>
              <a:ahLst/>
              <a:cxnLst/>
              <a:rect l="l" t="t" r="r" b="b"/>
              <a:pathLst>
                <a:path w="1591" h="925" extrusionOk="0">
                  <a:moveTo>
                    <a:pt x="1516" y="185"/>
                  </a:moveTo>
                  <a:cubicBezTo>
                    <a:pt x="1516" y="222"/>
                    <a:pt x="1516" y="259"/>
                    <a:pt x="1553" y="259"/>
                  </a:cubicBezTo>
                  <a:cubicBezTo>
                    <a:pt x="1590" y="518"/>
                    <a:pt x="149" y="925"/>
                    <a:pt x="75" y="629"/>
                  </a:cubicBezTo>
                  <a:cubicBezTo>
                    <a:pt x="1" y="333"/>
                    <a:pt x="1295" y="0"/>
                    <a:pt x="1516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8" name="Google Shape;3998;p58"/>
          <p:cNvGrpSpPr/>
          <p:nvPr/>
        </p:nvGrpSpPr>
        <p:grpSpPr>
          <a:xfrm rot="-6299987">
            <a:off x="535772" y="-78311"/>
            <a:ext cx="956608" cy="1286217"/>
            <a:chOff x="2727675" y="618900"/>
            <a:chExt cx="852200" cy="1005650"/>
          </a:xfrm>
        </p:grpSpPr>
        <p:sp>
          <p:nvSpPr>
            <p:cNvPr id="3999" name="Google Shape;3999;p58"/>
            <p:cNvSpPr/>
            <p:nvPr/>
          </p:nvSpPr>
          <p:spPr>
            <a:xfrm>
              <a:off x="2727675" y="618900"/>
              <a:ext cx="852200" cy="1005650"/>
            </a:xfrm>
            <a:custGeom>
              <a:avLst/>
              <a:gdLst/>
              <a:ahLst/>
              <a:cxnLst/>
              <a:rect l="l" t="t" r="r" b="b"/>
              <a:pathLst>
                <a:path w="34088" h="40226" extrusionOk="0">
                  <a:moveTo>
                    <a:pt x="30021" y="8541"/>
                  </a:moveTo>
                  <a:cubicBezTo>
                    <a:pt x="29207" y="9281"/>
                    <a:pt x="28653" y="10279"/>
                    <a:pt x="27876" y="11129"/>
                  </a:cubicBezTo>
                  <a:cubicBezTo>
                    <a:pt x="29096" y="12201"/>
                    <a:pt x="30390" y="13902"/>
                    <a:pt x="30205" y="16083"/>
                  </a:cubicBezTo>
                  <a:cubicBezTo>
                    <a:pt x="30131" y="16786"/>
                    <a:pt x="29836" y="17081"/>
                    <a:pt x="29281" y="17525"/>
                  </a:cubicBezTo>
                  <a:cubicBezTo>
                    <a:pt x="28985" y="17784"/>
                    <a:pt x="28616" y="18006"/>
                    <a:pt x="28246" y="18154"/>
                  </a:cubicBezTo>
                  <a:cubicBezTo>
                    <a:pt x="27322" y="18412"/>
                    <a:pt x="26323" y="18264"/>
                    <a:pt x="25436" y="17821"/>
                  </a:cubicBezTo>
                  <a:cubicBezTo>
                    <a:pt x="25103" y="18080"/>
                    <a:pt x="24845" y="18375"/>
                    <a:pt x="24623" y="18745"/>
                  </a:cubicBezTo>
                  <a:cubicBezTo>
                    <a:pt x="23809" y="19669"/>
                    <a:pt x="22922" y="20594"/>
                    <a:pt x="22109" y="21592"/>
                  </a:cubicBezTo>
                  <a:cubicBezTo>
                    <a:pt x="21554" y="22257"/>
                    <a:pt x="21148" y="22960"/>
                    <a:pt x="20630" y="23699"/>
                  </a:cubicBezTo>
                  <a:cubicBezTo>
                    <a:pt x="20149" y="24402"/>
                    <a:pt x="19632" y="25067"/>
                    <a:pt x="19114" y="25696"/>
                  </a:cubicBezTo>
                  <a:cubicBezTo>
                    <a:pt x="18079" y="27027"/>
                    <a:pt x="17118" y="28468"/>
                    <a:pt x="16083" y="29836"/>
                  </a:cubicBezTo>
                  <a:cubicBezTo>
                    <a:pt x="15565" y="30502"/>
                    <a:pt x="14899" y="31056"/>
                    <a:pt x="14419" y="31759"/>
                  </a:cubicBezTo>
                  <a:cubicBezTo>
                    <a:pt x="13938" y="32461"/>
                    <a:pt x="13273" y="33016"/>
                    <a:pt x="12792" y="33718"/>
                  </a:cubicBezTo>
                  <a:cubicBezTo>
                    <a:pt x="12607" y="33977"/>
                    <a:pt x="12570" y="34347"/>
                    <a:pt x="12275" y="34532"/>
                  </a:cubicBezTo>
                  <a:cubicBezTo>
                    <a:pt x="12053" y="35863"/>
                    <a:pt x="10574" y="36232"/>
                    <a:pt x="8947" y="35936"/>
                  </a:cubicBezTo>
                  <a:cubicBezTo>
                    <a:pt x="7949" y="35789"/>
                    <a:pt x="7025" y="35419"/>
                    <a:pt x="6211" y="34901"/>
                  </a:cubicBezTo>
                  <a:cubicBezTo>
                    <a:pt x="5953" y="34753"/>
                    <a:pt x="5546" y="34384"/>
                    <a:pt x="5509" y="34384"/>
                  </a:cubicBezTo>
                  <a:cubicBezTo>
                    <a:pt x="5361" y="34384"/>
                    <a:pt x="5065" y="34938"/>
                    <a:pt x="4917" y="35123"/>
                  </a:cubicBezTo>
                  <a:cubicBezTo>
                    <a:pt x="3993" y="36528"/>
                    <a:pt x="2995" y="37452"/>
                    <a:pt x="1997" y="38746"/>
                  </a:cubicBezTo>
                  <a:cubicBezTo>
                    <a:pt x="1738" y="39116"/>
                    <a:pt x="1257" y="40225"/>
                    <a:pt x="777" y="40114"/>
                  </a:cubicBezTo>
                  <a:cubicBezTo>
                    <a:pt x="0" y="39966"/>
                    <a:pt x="1109" y="38746"/>
                    <a:pt x="1294" y="38450"/>
                  </a:cubicBezTo>
                  <a:cubicBezTo>
                    <a:pt x="2440" y="36898"/>
                    <a:pt x="3919" y="35493"/>
                    <a:pt x="4917" y="33829"/>
                  </a:cubicBezTo>
                  <a:cubicBezTo>
                    <a:pt x="4326" y="32720"/>
                    <a:pt x="3069" y="31759"/>
                    <a:pt x="2736" y="30354"/>
                  </a:cubicBezTo>
                  <a:cubicBezTo>
                    <a:pt x="2588" y="29725"/>
                    <a:pt x="2588" y="29097"/>
                    <a:pt x="2773" y="28468"/>
                  </a:cubicBezTo>
                  <a:cubicBezTo>
                    <a:pt x="2995" y="28062"/>
                    <a:pt x="3254" y="27655"/>
                    <a:pt x="3586" y="27285"/>
                  </a:cubicBezTo>
                  <a:cubicBezTo>
                    <a:pt x="3882" y="26916"/>
                    <a:pt x="4178" y="26509"/>
                    <a:pt x="4437" y="26102"/>
                  </a:cubicBezTo>
                  <a:cubicBezTo>
                    <a:pt x="4954" y="25215"/>
                    <a:pt x="5546" y="24439"/>
                    <a:pt x="6063" y="23736"/>
                  </a:cubicBezTo>
                  <a:cubicBezTo>
                    <a:pt x="7210" y="22109"/>
                    <a:pt x="8578" y="20742"/>
                    <a:pt x="9687" y="19263"/>
                  </a:cubicBezTo>
                  <a:cubicBezTo>
                    <a:pt x="9982" y="18856"/>
                    <a:pt x="10204" y="18449"/>
                    <a:pt x="10500" y="18043"/>
                  </a:cubicBezTo>
                  <a:cubicBezTo>
                    <a:pt x="10796" y="17673"/>
                    <a:pt x="11165" y="17377"/>
                    <a:pt x="11461" y="17007"/>
                  </a:cubicBezTo>
                  <a:cubicBezTo>
                    <a:pt x="12127" y="16305"/>
                    <a:pt x="12718" y="15566"/>
                    <a:pt x="13347" y="14863"/>
                  </a:cubicBezTo>
                  <a:cubicBezTo>
                    <a:pt x="14678" y="13532"/>
                    <a:pt x="15972" y="12090"/>
                    <a:pt x="17155" y="10612"/>
                  </a:cubicBezTo>
                  <a:cubicBezTo>
                    <a:pt x="16120" y="9761"/>
                    <a:pt x="15898" y="7432"/>
                    <a:pt x="17155" y="6767"/>
                  </a:cubicBezTo>
                  <a:cubicBezTo>
                    <a:pt x="18634" y="5953"/>
                    <a:pt x="20889" y="6841"/>
                    <a:pt x="22183" y="7284"/>
                  </a:cubicBezTo>
                  <a:cubicBezTo>
                    <a:pt x="22885" y="6545"/>
                    <a:pt x="23403" y="5584"/>
                    <a:pt x="24142" y="4881"/>
                  </a:cubicBezTo>
                  <a:cubicBezTo>
                    <a:pt x="23736" y="4363"/>
                    <a:pt x="23033" y="4068"/>
                    <a:pt x="22848" y="3402"/>
                  </a:cubicBezTo>
                  <a:cubicBezTo>
                    <a:pt x="22737" y="2478"/>
                    <a:pt x="22959" y="1554"/>
                    <a:pt x="23477" y="814"/>
                  </a:cubicBezTo>
                  <a:cubicBezTo>
                    <a:pt x="24031" y="260"/>
                    <a:pt x="24956" y="1"/>
                    <a:pt x="26176" y="112"/>
                  </a:cubicBezTo>
                  <a:cubicBezTo>
                    <a:pt x="27026" y="223"/>
                    <a:pt x="28172" y="777"/>
                    <a:pt x="28985" y="1036"/>
                  </a:cubicBezTo>
                  <a:cubicBezTo>
                    <a:pt x="29281" y="1147"/>
                    <a:pt x="29577" y="1221"/>
                    <a:pt x="29799" y="1332"/>
                  </a:cubicBezTo>
                  <a:cubicBezTo>
                    <a:pt x="29984" y="1406"/>
                    <a:pt x="30131" y="1591"/>
                    <a:pt x="30353" y="1739"/>
                  </a:cubicBezTo>
                  <a:cubicBezTo>
                    <a:pt x="30575" y="1812"/>
                    <a:pt x="30760" y="1923"/>
                    <a:pt x="30982" y="2071"/>
                  </a:cubicBezTo>
                  <a:cubicBezTo>
                    <a:pt x="31204" y="2219"/>
                    <a:pt x="31351" y="2589"/>
                    <a:pt x="31647" y="2848"/>
                  </a:cubicBezTo>
                  <a:cubicBezTo>
                    <a:pt x="32054" y="3106"/>
                    <a:pt x="32387" y="3439"/>
                    <a:pt x="32719" y="3772"/>
                  </a:cubicBezTo>
                  <a:cubicBezTo>
                    <a:pt x="32867" y="3994"/>
                    <a:pt x="32978" y="4290"/>
                    <a:pt x="33126" y="4548"/>
                  </a:cubicBezTo>
                  <a:cubicBezTo>
                    <a:pt x="33570" y="5177"/>
                    <a:pt x="33902" y="5916"/>
                    <a:pt x="34050" y="6656"/>
                  </a:cubicBezTo>
                  <a:cubicBezTo>
                    <a:pt x="34087" y="7136"/>
                    <a:pt x="34050" y="7617"/>
                    <a:pt x="33902" y="8061"/>
                  </a:cubicBezTo>
                  <a:cubicBezTo>
                    <a:pt x="33348" y="9170"/>
                    <a:pt x="31056" y="9872"/>
                    <a:pt x="30021" y="8541"/>
                  </a:cubicBezTo>
                  <a:close/>
                  <a:moveTo>
                    <a:pt x="31425" y="8504"/>
                  </a:moveTo>
                  <a:cubicBezTo>
                    <a:pt x="32165" y="8578"/>
                    <a:pt x="32867" y="8208"/>
                    <a:pt x="33274" y="7580"/>
                  </a:cubicBezTo>
                  <a:cubicBezTo>
                    <a:pt x="33348" y="6656"/>
                    <a:pt x="33089" y="5694"/>
                    <a:pt x="32498" y="4955"/>
                  </a:cubicBezTo>
                  <a:cubicBezTo>
                    <a:pt x="32165" y="4363"/>
                    <a:pt x="31721" y="3846"/>
                    <a:pt x="31167" y="3439"/>
                  </a:cubicBezTo>
                  <a:cubicBezTo>
                    <a:pt x="30871" y="3180"/>
                    <a:pt x="30686" y="2848"/>
                    <a:pt x="30464" y="2626"/>
                  </a:cubicBezTo>
                  <a:cubicBezTo>
                    <a:pt x="30316" y="2552"/>
                    <a:pt x="30094" y="2441"/>
                    <a:pt x="29910" y="2330"/>
                  </a:cubicBezTo>
                  <a:cubicBezTo>
                    <a:pt x="29540" y="2071"/>
                    <a:pt x="29133" y="1886"/>
                    <a:pt x="28690" y="1776"/>
                  </a:cubicBezTo>
                  <a:cubicBezTo>
                    <a:pt x="28135" y="1591"/>
                    <a:pt x="27617" y="1406"/>
                    <a:pt x="27026" y="1184"/>
                  </a:cubicBezTo>
                  <a:cubicBezTo>
                    <a:pt x="26693" y="1036"/>
                    <a:pt x="26360" y="925"/>
                    <a:pt x="26028" y="888"/>
                  </a:cubicBezTo>
                  <a:cubicBezTo>
                    <a:pt x="24216" y="703"/>
                    <a:pt x="23514" y="1554"/>
                    <a:pt x="23588" y="3180"/>
                  </a:cubicBezTo>
                  <a:cubicBezTo>
                    <a:pt x="23846" y="3587"/>
                    <a:pt x="24253" y="3957"/>
                    <a:pt x="24660" y="4253"/>
                  </a:cubicBezTo>
                  <a:cubicBezTo>
                    <a:pt x="25177" y="4105"/>
                    <a:pt x="25103" y="3365"/>
                    <a:pt x="25584" y="3291"/>
                  </a:cubicBezTo>
                  <a:cubicBezTo>
                    <a:pt x="25880" y="3254"/>
                    <a:pt x="26213" y="3328"/>
                    <a:pt x="26508" y="3513"/>
                  </a:cubicBezTo>
                  <a:cubicBezTo>
                    <a:pt x="27026" y="3809"/>
                    <a:pt x="27543" y="4511"/>
                    <a:pt x="27950" y="4733"/>
                  </a:cubicBezTo>
                  <a:cubicBezTo>
                    <a:pt x="28653" y="4437"/>
                    <a:pt x="29355" y="4696"/>
                    <a:pt x="30021" y="4955"/>
                  </a:cubicBezTo>
                  <a:cubicBezTo>
                    <a:pt x="30464" y="5140"/>
                    <a:pt x="31056" y="5251"/>
                    <a:pt x="31204" y="5657"/>
                  </a:cubicBezTo>
                  <a:cubicBezTo>
                    <a:pt x="31388" y="6841"/>
                    <a:pt x="30649" y="7173"/>
                    <a:pt x="30353" y="7950"/>
                  </a:cubicBezTo>
                  <a:cubicBezTo>
                    <a:pt x="30760" y="8024"/>
                    <a:pt x="30945" y="8430"/>
                    <a:pt x="31425" y="8504"/>
                  </a:cubicBezTo>
                  <a:close/>
                  <a:moveTo>
                    <a:pt x="26989" y="4881"/>
                  </a:moveTo>
                  <a:cubicBezTo>
                    <a:pt x="26804" y="4733"/>
                    <a:pt x="25954" y="3920"/>
                    <a:pt x="25769" y="4216"/>
                  </a:cubicBezTo>
                  <a:cubicBezTo>
                    <a:pt x="25362" y="4918"/>
                    <a:pt x="24475" y="5547"/>
                    <a:pt x="23883" y="6323"/>
                  </a:cubicBezTo>
                  <a:cubicBezTo>
                    <a:pt x="23514" y="6767"/>
                    <a:pt x="23218" y="7284"/>
                    <a:pt x="22959" y="7691"/>
                  </a:cubicBezTo>
                  <a:cubicBezTo>
                    <a:pt x="23772" y="8098"/>
                    <a:pt x="24586" y="8578"/>
                    <a:pt x="25362" y="9096"/>
                  </a:cubicBezTo>
                  <a:cubicBezTo>
                    <a:pt x="25325" y="8985"/>
                    <a:pt x="25325" y="8874"/>
                    <a:pt x="25362" y="8763"/>
                  </a:cubicBezTo>
                  <a:cubicBezTo>
                    <a:pt x="26286" y="7876"/>
                    <a:pt x="26915" y="6619"/>
                    <a:pt x="27691" y="5584"/>
                  </a:cubicBezTo>
                  <a:cubicBezTo>
                    <a:pt x="27359" y="5473"/>
                    <a:pt x="27248" y="5140"/>
                    <a:pt x="26989" y="4881"/>
                  </a:cubicBezTo>
                  <a:close/>
                  <a:moveTo>
                    <a:pt x="28837" y="5399"/>
                  </a:moveTo>
                  <a:cubicBezTo>
                    <a:pt x="28800" y="5510"/>
                    <a:pt x="28727" y="5547"/>
                    <a:pt x="28727" y="5694"/>
                  </a:cubicBezTo>
                  <a:cubicBezTo>
                    <a:pt x="29244" y="5953"/>
                    <a:pt x="29799" y="6175"/>
                    <a:pt x="30353" y="6323"/>
                  </a:cubicBezTo>
                  <a:cubicBezTo>
                    <a:pt x="30464" y="6212"/>
                    <a:pt x="30501" y="6064"/>
                    <a:pt x="30464" y="5953"/>
                  </a:cubicBezTo>
                  <a:cubicBezTo>
                    <a:pt x="29873" y="5805"/>
                    <a:pt x="29503" y="5473"/>
                    <a:pt x="28800" y="5399"/>
                  </a:cubicBezTo>
                  <a:close/>
                  <a:moveTo>
                    <a:pt x="29281" y="6397"/>
                  </a:moveTo>
                  <a:cubicBezTo>
                    <a:pt x="28727" y="6175"/>
                    <a:pt x="28320" y="5768"/>
                    <a:pt x="28098" y="6397"/>
                  </a:cubicBezTo>
                  <a:cubicBezTo>
                    <a:pt x="28727" y="6619"/>
                    <a:pt x="29318" y="6914"/>
                    <a:pt x="29947" y="7173"/>
                  </a:cubicBezTo>
                  <a:cubicBezTo>
                    <a:pt x="29984" y="6951"/>
                    <a:pt x="30168" y="6877"/>
                    <a:pt x="30242" y="6693"/>
                  </a:cubicBezTo>
                  <a:cubicBezTo>
                    <a:pt x="29947" y="6582"/>
                    <a:pt x="29614" y="6545"/>
                    <a:pt x="29244" y="6397"/>
                  </a:cubicBezTo>
                  <a:close/>
                  <a:moveTo>
                    <a:pt x="27839" y="6730"/>
                  </a:moveTo>
                  <a:cubicBezTo>
                    <a:pt x="27728" y="6877"/>
                    <a:pt x="27654" y="7025"/>
                    <a:pt x="27580" y="7173"/>
                  </a:cubicBezTo>
                  <a:cubicBezTo>
                    <a:pt x="28209" y="7358"/>
                    <a:pt x="28837" y="7617"/>
                    <a:pt x="29429" y="7987"/>
                  </a:cubicBezTo>
                  <a:cubicBezTo>
                    <a:pt x="29540" y="7839"/>
                    <a:pt x="29614" y="7691"/>
                    <a:pt x="29688" y="7506"/>
                  </a:cubicBezTo>
                  <a:cubicBezTo>
                    <a:pt x="29059" y="7247"/>
                    <a:pt x="28468" y="6951"/>
                    <a:pt x="27802" y="6730"/>
                  </a:cubicBezTo>
                  <a:close/>
                  <a:moveTo>
                    <a:pt x="28024" y="17451"/>
                  </a:moveTo>
                  <a:cubicBezTo>
                    <a:pt x="28616" y="17266"/>
                    <a:pt x="29133" y="16638"/>
                    <a:pt x="29429" y="16305"/>
                  </a:cubicBezTo>
                  <a:cubicBezTo>
                    <a:pt x="29540" y="15307"/>
                    <a:pt x="29355" y="14309"/>
                    <a:pt x="28837" y="13421"/>
                  </a:cubicBezTo>
                  <a:cubicBezTo>
                    <a:pt x="28209" y="12164"/>
                    <a:pt x="27285" y="11647"/>
                    <a:pt x="26213" y="10685"/>
                  </a:cubicBezTo>
                  <a:cubicBezTo>
                    <a:pt x="25584" y="10168"/>
                    <a:pt x="24882" y="9687"/>
                    <a:pt x="24142" y="9281"/>
                  </a:cubicBezTo>
                  <a:cubicBezTo>
                    <a:pt x="23070" y="8541"/>
                    <a:pt x="21887" y="7950"/>
                    <a:pt x="20630" y="7580"/>
                  </a:cubicBezTo>
                  <a:cubicBezTo>
                    <a:pt x="19595" y="7284"/>
                    <a:pt x="17414" y="6877"/>
                    <a:pt x="17081" y="7987"/>
                  </a:cubicBezTo>
                  <a:cubicBezTo>
                    <a:pt x="16822" y="8726"/>
                    <a:pt x="17266" y="9909"/>
                    <a:pt x="17709" y="9983"/>
                  </a:cubicBezTo>
                  <a:cubicBezTo>
                    <a:pt x="17968" y="10020"/>
                    <a:pt x="18412" y="9687"/>
                    <a:pt x="18744" y="9613"/>
                  </a:cubicBezTo>
                  <a:cubicBezTo>
                    <a:pt x="20001" y="9355"/>
                    <a:pt x="21850" y="10168"/>
                    <a:pt x="22848" y="10649"/>
                  </a:cubicBezTo>
                  <a:cubicBezTo>
                    <a:pt x="23144" y="10796"/>
                    <a:pt x="23440" y="11092"/>
                    <a:pt x="23772" y="11277"/>
                  </a:cubicBezTo>
                  <a:cubicBezTo>
                    <a:pt x="24475" y="11721"/>
                    <a:pt x="25140" y="12238"/>
                    <a:pt x="25732" y="12867"/>
                  </a:cubicBezTo>
                  <a:cubicBezTo>
                    <a:pt x="26323" y="13532"/>
                    <a:pt x="26952" y="14383"/>
                    <a:pt x="26804" y="15640"/>
                  </a:cubicBezTo>
                  <a:cubicBezTo>
                    <a:pt x="26730" y="16379"/>
                    <a:pt x="26250" y="16564"/>
                    <a:pt x="25991" y="17266"/>
                  </a:cubicBezTo>
                  <a:cubicBezTo>
                    <a:pt x="26619" y="17525"/>
                    <a:pt x="27322" y="17599"/>
                    <a:pt x="27987" y="17451"/>
                  </a:cubicBezTo>
                  <a:close/>
                  <a:moveTo>
                    <a:pt x="27285" y="7543"/>
                  </a:moveTo>
                  <a:cubicBezTo>
                    <a:pt x="27174" y="7691"/>
                    <a:pt x="27100" y="7802"/>
                    <a:pt x="27063" y="7950"/>
                  </a:cubicBezTo>
                  <a:cubicBezTo>
                    <a:pt x="27580" y="8282"/>
                    <a:pt x="28135" y="8541"/>
                    <a:pt x="28727" y="8726"/>
                  </a:cubicBezTo>
                  <a:cubicBezTo>
                    <a:pt x="28948" y="8652"/>
                    <a:pt x="29022" y="8467"/>
                    <a:pt x="29096" y="8245"/>
                  </a:cubicBezTo>
                  <a:cubicBezTo>
                    <a:pt x="28505" y="8024"/>
                    <a:pt x="28061" y="7617"/>
                    <a:pt x="27285" y="7543"/>
                  </a:cubicBezTo>
                  <a:close/>
                  <a:moveTo>
                    <a:pt x="26730" y="8282"/>
                  </a:moveTo>
                  <a:cubicBezTo>
                    <a:pt x="26693" y="8430"/>
                    <a:pt x="26545" y="8467"/>
                    <a:pt x="26471" y="8652"/>
                  </a:cubicBezTo>
                  <a:cubicBezTo>
                    <a:pt x="27063" y="8837"/>
                    <a:pt x="27580" y="9133"/>
                    <a:pt x="28061" y="9502"/>
                  </a:cubicBezTo>
                  <a:cubicBezTo>
                    <a:pt x="28283" y="9428"/>
                    <a:pt x="28357" y="9207"/>
                    <a:pt x="28505" y="9059"/>
                  </a:cubicBezTo>
                  <a:cubicBezTo>
                    <a:pt x="27876" y="8874"/>
                    <a:pt x="27285" y="8615"/>
                    <a:pt x="26730" y="8282"/>
                  </a:cubicBezTo>
                  <a:close/>
                  <a:moveTo>
                    <a:pt x="26139" y="8985"/>
                  </a:moveTo>
                  <a:cubicBezTo>
                    <a:pt x="26102" y="9059"/>
                    <a:pt x="26065" y="9096"/>
                    <a:pt x="26028" y="9170"/>
                  </a:cubicBezTo>
                  <a:cubicBezTo>
                    <a:pt x="26693" y="9244"/>
                    <a:pt x="26841" y="9835"/>
                    <a:pt x="27507" y="9946"/>
                  </a:cubicBezTo>
                  <a:cubicBezTo>
                    <a:pt x="27507" y="10057"/>
                    <a:pt x="27654" y="10020"/>
                    <a:pt x="27617" y="10168"/>
                  </a:cubicBezTo>
                  <a:cubicBezTo>
                    <a:pt x="27728" y="10094"/>
                    <a:pt x="27839" y="9983"/>
                    <a:pt x="27876" y="9835"/>
                  </a:cubicBezTo>
                  <a:cubicBezTo>
                    <a:pt x="27359" y="9465"/>
                    <a:pt x="26767" y="9170"/>
                    <a:pt x="26139" y="8985"/>
                  </a:cubicBezTo>
                  <a:close/>
                  <a:moveTo>
                    <a:pt x="26952" y="10279"/>
                  </a:moveTo>
                  <a:cubicBezTo>
                    <a:pt x="27063" y="10390"/>
                    <a:pt x="27211" y="10759"/>
                    <a:pt x="27433" y="10538"/>
                  </a:cubicBezTo>
                  <a:cubicBezTo>
                    <a:pt x="26989" y="10279"/>
                    <a:pt x="26619" y="9798"/>
                    <a:pt x="26176" y="9687"/>
                  </a:cubicBezTo>
                  <a:cubicBezTo>
                    <a:pt x="26434" y="9872"/>
                    <a:pt x="26693" y="10094"/>
                    <a:pt x="26952" y="10279"/>
                  </a:cubicBezTo>
                  <a:close/>
                  <a:moveTo>
                    <a:pt x="15639" y="29134"/>
                  </a:moveTo>
                  <a:cubicBezTo>
                    <a:pt x="16785" y="27655"/>
                    <a:pt x="17857" y="26102"/>
                    <a:pt x="19003" y="24549"/>
                  </a:cubicBezTo>
                  <a:cubicBezTo>
                    <a:pt x="20186" y="23034"/>
                    <a:pt x="21148" y="21444"/>
                    <a:pt x="22442" y="20076"/>
                  </a:cubicBezTo>
                  <a:cubicBezTo>
                    <a:pt x="23329" y="19078"/>
                    <a:pt x="24253" y="17895"/>
                    <a:pt x="25214" y="16860"/>
                  </a:cubicBezTo>
                  <a:cubicBezTo>
                    <a:pt x="25547" y="16527"/>
                    <a:pt x="25843" y="16120"/>
                    <a:pt x="26028" y="15713"/>
                  </a:cubicBezTo>
                  <a:cubicBezTo>
                    <a:pt x="26065" y="15270"/>
                    <a:pt x="26028" y="14826"/>
                    <a:pt x="25917" y="14420"/>
                  </a:cubicBezTo>
                  <a:cubicBezTo>
                    <a:pt x="25732" y="14013"/>
                    <a:pt x="25473" y="13680"/>
                    <a:pt x="25177" y="13347"/>
                  </a:cubicBezTo>
                  <a:cubicBezTo>
                    <a:pt x="24808" y="12941"/>
                    <a:pt x="24364" y="12571"/>
                    <a:pt x="23883" y="12238"/>
                  </a:cubicBezTo>
                  <a:cubicBezTo>
                    <a:pt x="22663" y="11499"/>
                    <a:pt x="21369" y="10538"/>
                    <a:pt x="19669" y="10353"/>
                  </a:cubicBezTo>
                  <a:cubicBezTo>
                    <a:pt x="18781" y="10242"/>
                    <a:pt x="18560" y="10538"/>
                    <a:pt x="18005" y="10759"/>
                  </a:cubicBezTo>
                  <a:cubicBezTo>
                    <a:pt x="16378" y="12978"/>
                    <a:pt x="14234" y="14900"/>
                    <a:pt x="12496" y="17007"/>
                  </a:cubicBezTo>
                  <a:cubicBezTo>
                    <a:pt x="11868" y="17747"/>
                    <a:pt x="11239" y="18412"/>
                    <a:pt x="10685" y="19152"/>
                  </a:cubicBezTo>
                  <a:cubicBezTo>
                    <a:pt x="10130" y="19928"/>
                    <a:pt x="9539" y="20631"/>
                    <a:pt x="8910" y="21333"/>
                  </a:cubicBezTo>
                  <a:cubicBezTo>
                    <a:pt x="8319" y="22035"/>
                    <a:pt x="7764" y="22812"/>
                    <a:pt x="7210" y="23551"/>
                  </a:cubicBezTo>
                  <a:cubicBezTo>
                    <a:pt x="6618" y="24291"/>
                    <a:pt x="6027" y="25030"/>
                    <a:pt x="5509" y="25806"/>
                  </a:cubicBezTo>
                  <a:cubicBezTo>
                    <a:pt x="5102" y="26398"/>
                    <a:pt x="4733" y="27027"/>
                    <a:pt x="4363" y="27544"/>
                  </a:cubicBezTo>
                  <a:cubicBezTo>
                    <a:pt x="4215" y="27729"/>
                    <a:pt x="3993" y="27988"/>
                    <a:pt x="4030" y="28136"/>
                  </a:cubicBezTo>
                  <a:cubicBezTo>
                    <a:pt x="5102" y="28062"/>
                    <a:pt x="5546" y="28468"/>
                    <a:pt x="6248" y="28801"/>
                  </a:cubicBezTo>
                  <a:cubicBezTo>
                    <a:pt x="6470" y="28912"/>
                    <a:pt x="6729" y="29023"/>
                    <a:pt x="6951" y="29134"/>
                  </a:cubicBezTo>
                  <a:cubicBezTo>
                    <a:pt x="7136" y="29245"/>
                    <a:pt x="7284" y="29467"/>
                    <a:pt x="7505" y="29614"/>
                  </a:cubicBezTo>
                  <a:cubicBezTo>
                    <a:pt x="8171" y="29910"/>
                    <a:pt x="8799" y="30280"/>
                    <a:pt x="9428" y="30687"/>
                  </a:cubicBezTo>
                  <a:cubicBezTo>
                    <a:pt x="10500" y="31463"/>
                    <a:pt x="11276" y="32572"/>
                    <a:pt x="12090" y="33496"/>
                  </a:cubicBezTo>
                  <a:cubicBezTo>
                    <a:pt x="13088" y="31981"/>
                    <a:pt x="14493" y="30613"/>
                    <a:pt x="15639" y="29134"/>
                  </a:cubicBezTo>
                  <a:close/>
                  <a:moveTo>
                    <a:pt x="9798" y="35271"/>
                  </a:moveTo>
                  <a:cubicBezTo>
                    <a:pt x="10685" y="35345"/>
                    <a:pt x="11720" y="35012"/>
                    <a:pt x="11535" y="34088"/>
                  </a:cubicBezTo>
                  <a:cubicBezTo>
                    <a:pt x="11424" y="33718"/>
                    <a:pt x="10759" y="33053"/>
                    <a:pt x="10352" y="32572"/>
                  </a:cubicBezTo>
                  <a:cubicBezTo>
                    <a:pt x="9945" y="32092"/>
                    <a:pt x="9465" y="31648"/>
                    <a:pt x="8984" y="31278"/>
                  </a:cubicBezTo>
                  <a:cubicBezTo>
                    <a:pt x="8319" y="30835"/>
                    <a:pt x="7542" y="30502"/>
                    <a:pt x="7025" y="30206"/>
                  </a:cubicBezTo>
                  <a:cubicBezTo>
                    <a:pt x="6840" y="30058"/>
                    <a:pt x="6692" y="29873"/>
                    <a:pt x="6544" y="29762"/>
                  </a:cubicBezTo>
                  <a:cubicBezTo>
                    <a:pt x="5768" y="29319"/>
                    <a:pt x="4585" y="28653"/>
                    <a:pt x="3439" y="28949"/>
                  </a:cubicBezTo>
                  <a:cubicBezTo>
                    <a:pt x="3291" y="31167"/>
                    <a:pt x="4659" y="31870"/>
                    <a:pt x="5398" y="33201"/>
                  </a:cubicBezTo>
                  <a:cubicBezTo>
                    <a:pt x="5731" y="32646"/>
                    <a:pt x="6100" y="32165"/>
                    <a:pt x="6544" y="31685"/>
                  </a:cubicBezTo>
                  <a:cubicBezTo>
                    <a:pt x="6803" y="31426"/>
                    <a:pt x="7394" y="31241"/>
                    <a:pt x="7394" y="31759"/>
                  </a:cubicBezTo>
                  <a:cubicBezTo>
                    <a:pt x="7394" y="32055"/>
                    <a:pt x="7099" y="32128"/>
                    <a:pt x="6914" y="32313"/>
                  </a:cubicBezTo>
                  <a:cubicBezTo>
                    <a:pt x="6544" y="32720"/>
                    <a:pt x="6248" y="33349"/>
                    <a:pt x="5916" y="33792"/>
                  </a:cubicBezTo>
                  <a:cubicBezTo>
                    <a:pt x="6729" y="34532"/>
                    <a:pt x="8319" y="35160"/>
                    <a:pt x="9798" y="3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58"/>
            <p:cNvSpPr/>
            <p:nvPr/>
          </p:nvSpPr>
          <p:spPr>
            <a:xfrm>
              <a:off x="3328450" y="646650"/>
              <a:ext cx="116475" cy="42525"/>
            </a:xfrm>
            <a:custGeom>
              <a:avLst/>
              <a:gdLst/>
              <a:ahLst/>
              <a:cxnLst/>
              <a:rect l="l" t="t" r="r" b="b"/>
              <a:pathLst>
                <a:path w="4659" h="1701" extrusionOk="0">
                  <a:moveTo>
                    <a:pt x="4548" y="1405"/>
                  </a:moveTo>
                  <a:cubicBezTo>
                    <a:pt x="3697" y="1553"/>
                    <a:pt x="2477" y="222"/>
                    <a:pt x="1109" y="850"/>
                  </a:cubicBezTo>
                  <a:cubicBezTo>
                    <a:pt x="740" y="1035"/>
                    <a:pt x="703" y="1368"/>
                    <a:pt x="481" y="1701"/>
                  </a:cubicBezTo>
                  <a:cubicBezTo>
                    <a:pt x="0" y="1701"/>
                    <a:pt x="296" y="1035"/>
                    <a:pt x="407" y="924"/>
                  </a:cubicBezTo>
                  <a:cubicBezTo>
                    <a:pt x="1035" y="0"/>
                    <a:pt x="3032" y="259"/>
                    <a:pt x="3919" y="924"/>
                  </a:cubicBezTo>
                  <a:cubicBezTo>
                    <a:pt x="4252" y="961"/>
                    <a:pt x="4659" y="1072"/>
                    <a:pt x="4548" y="1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58"/>
            <p:cNvSpPr/>
            <p:nvPr/>
          </p:nvSpPr>
          <p:spPr>
            <a:xfrm>
              <a:off x="3453225" y="685450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37" y="334"/>
                  </a:moveTo>
                  <a:cubicBezTo>
                    <a:pt x="0" y="75"/>
                    <a:pt x="222" y="1"/>
                    <a:pt x="370" y="75"/>
                  </a:cubicBezTo>
                  <a:cubicBezTo>
                    <a:pt x="555" y="334"/>
                    <a:pt x="185" y="555"/>
                    <a:pt x="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58"/>
            <p:cNvSpPr/>
            <p:nvPr/>
          </p:nvSpPr>
          <p:spPr>
            <a:xfrm>
              <a:off x="3477250" y="707650"/>
              <a:ext cx="74900" cy="91525"/>
            </a:xfrm>
            <a:custGeom>
              <a:avLst/>
              <a:gdLst/>
              <a:ahLst/>
              <a:cxnLst/>
              <a:rect l="l" t="t" r="r" b="b"/>
              <a:pathLst>
                <a:path w="2996" h="3661" extrusionOk="0">
                  <a:moveTo>
                    <a:pt x="2810" y="3586"/>
                  </a:moveTo>
                  <a:cubicBezTo>
                    <a:pt x="2699" y="3549"/>
                    <a:pt x="2699" y="3660"/>
                    <a:pt x="2625" y="3623"/>
                  </a:cubicBezTo>
                  <a:cubicBezTo>
                    <a:pt x="2404" y="3291"/>
                    <a:pt x="2293" y="2884"/>
                    <a:pt x="2256" y="2477"/>
                  </a:cubicBezTo>
                  <a:cubicBezTo>
                    <a:pt x="1886" y="1886"/>
                    <a:pt x="1479" y="1331"/>
                    <a:pt x="999" y="813"/>
                  </a:cubicBezTo>
                  <a:cubicBezTo>
                    <a:pt x="777" y="592"/>
                    <a:pt x="1" y="185"/>
                    <a:pt x="666" y="0"/>
                  </a:cubicBezTo>
                  <a:cubicBezTo>
                    <a:pt x="1405" y="666"/>
                    <a:pt x="2071" y="1405"/>
                    <a:pt x="2625" y="2255"/>
                  </a:cubicBezTo>
                  <a:cubicBezTo>
                    <a:pt x="2625" y="2736"/>
                    <a:pt x="2995" y="3143"/>
                    <a:pt x="281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58"/>
            <p:cNvSpPr/>
            <p:nvPr/>
          </p:nvSpPr>
          <p:spPr>
            <a:xfrm>
              <a:off x="3168550" y="811150"/>
              <a:ext cx="55475" cy="37000"/>
            </a:xfrm>
            <a:custGeom>
              <a:avLst/>
              <a:gdLst/>
              <a:ahLst/>
              <a:cxnLst/>
              <a:rect l="l" t="t" r="r" b="b"/>
              <a:pathLst>
                <a:path w="2219" h="1480" extrusionOk="0">
                  <a:moveTo>
                    <a:pt x="2219" y="740"/>
                  </a:moveTo>
                  <a:cubicBezTo>
                    <a:pt x="2182" y="740"/>
                    <a:pt x="2108" y="777"/>
                    <a:pt x="2108" y="851"/>
                  </a:cubicBezTo>
                  <a:cubicBezTo>
                    <a:pt x="1701" y="666"/>
                    <a:pt x="1294" y="592"/>
                    <a:pt x="851" y="666"/>
                  </a:cubicBezTo>
                  <a:cubicBezTo>
                    <a:pt x="444" y="777"/>
                    <a:pt x="703" y="1295"/>
                    <a:pt x="333" y="1480"/>
                  </a:cubicBezTo>
                  <a:cubicBezTo>
                    <a:pt x="0" y="1295"/>
                    <a:pt x="148" y="777"/>
                    <a:pt x="296" y="592"/>
                  </a:cubicBezTo>
                  <a:cubicBezTo>
                    <a:pt x="629" y="75"/>
                    <a:pt x="2145" y="1"/>
                    <a:pt x="2219" y="7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58"/>
            <p:cNvSpPr/>
            <p:nvPr/>
          </p:nvSpPr>
          <p:spPr>
            <a:xfrm>
              <a:off x="3240650" y="827800"/>
              <a:ext cx="13875" cy="13875"/>
            </a:xfrm>
            <a:custGeom>
              <a:avLst/>
              <a:gdLst/>
              <a:ahLst/>
              <a:cxnLst/>
              <a:rect l="l" t="t" r="r" b="b"/>
              <a:pathLst>
                <a:path w="555" h="555" extrusionOk="0">
                  <a:moveTo>
                    <a:pt x="518" y="259"/>
                  </a:moveTo>
                  <a:cubicBezTo>
                    <a:pt x="555" y="333"/>
                    <a:pt x="518" y="481"/>
                    <a:pt x="444" y="555"/>
                  </a:cubicBezTo>
                  <a:lnTo>
                    <a:pt x="259" y="555"/>
                  </a:lnTo>
                  <a:cubicBezTo>
                    <a:pt x="0" y="407"/>
                    <a:pt x="296" y="0"/>
                    <a:pt x="51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58"/>
            <p:cNvSpPr/>
            <p:nvPr/>
          </p:nvSpPr>
          <p:spPr>
            <a:xfrm>
              <a:off x="3290550" y="837950"/>
              <a:ext cx="153450" cy="172875"/>
            </a:xfrm>
            <a:custGeom>
              <a:avLst/>
              <a:gdLst/>
              <a:ahLst/>
              <a:cxnLst/>
              <a:rect l="l" t="t" r="r" b="b"/>
              <a:pathLst>
                <a:path w="6138" h="6915" extrusionOk="0">
                  <a:moveTo>
                    <a:pt x="2071" y="1887"/>
                  </a:moveTo>
                  <a:cubicBezTo>
                    <a:pt x="1701" y="1517"/>
                    <a:pt x="1294" y="1184"/>
                    <a:pt x="851" y="962"/>
                  </a:cubicBezTo>
                  <a:cubicBezTo>
                    <a:pt x="555" y="851"/>
                    <a:pt x="259" y="703"/>
                    <a:pt x="0" y="519"/>
                  </a:cubicBezTo>
                  <a:cubicBezTo>
                    <a:pt x="222" y="1"/>
                    <a:pt x="999" y="629"/>
                    <a:pt x="1331" y="851"/>
                  </a:cubicBezTo>
                  <a:cubicBezTo>
                    <a:pt x="1516" y="962"/>
                    <a:pt x="1701" y="1036"/>
                    <a:pt x="1886" y="1147"/>
                  </a:cubicBezTo>
                  <a:cubicBezTo>
                    <a:pt x="2034" y="1258"/>
                    <a:pt x="2108" y="1443"/>
                    <a:pt x="2293" y="1554"/>
                  </a:cubicBezTo>
                  <a:cubicBezTo>
                    <a:pt x="2514" y="1665"/>
                    <a:pt x="2736" y="1813"/>
                    <a:pt x="2958" y="1960"/>
                  </a:cubicBezTo>
                  <a:cubicBezTo>
                    <a:pt x="3069" y="2034"/>
                    <a:pt x="3106" y="2219"/>
                    <a:pt x="3217" y="2293"/>
                  </a:cubicBezTo>
                  <a:cubicBezTo>
                    <a:pt x="3550" y="2589"/>
                    <a:pt x="3993" y="2811"/>
                    <a:pt x="4252" y="3070"/>
                  </a:cubicBezTo>
                  <a:cubicBezTo>
                    <a:pt x="4622" y="3476"/>
                    <a:pt x="4918" y="4031"/>
                    <a:pt x="5287" y="4511"/>
                  </a:cubicBezTo>
                  <a:cubicBezTo>
                    <a:pt x="5657" y="4955"/>
                    <a:pt x="5953" y="5510"/>
                    <a:pt x="6138" y="6064"/>
                  </a:cubicBezTo>
                  <a:cubicBezTo>
                    <a:pt x="6138" y="6286"/>
                    <a:pt x="6138" y="6804"/>
                    <a:pt x="5953" y="6841"/>
                  </a:cubicBezTo>
                  <a:cubicBezTo>
                    <a:pt x="5620" y="6915"/>
                    <a:pt x="5768" y="6471"/>
                    <a:pt x="5731" y="6249"/>
                  </a:cubicBezTo>
                  <a:cubicBezTo>
                    <a:pt x="5657" y="5879"/>
                    <a:pt x="5472" y="5547"/>
                    <a:pt x="5287" y="5251"/>
                  </a:cubicBezTo>
                  <a:cubicBezTo>
                    <a:pt x="5102" y="4955"/>
                    <a:pt x="4918" y="4659"/>
                    <a:pt x="4696" y="4437"/>
                  </a:cubicBezTo>
                  <a:cubicBezTo>
                    <a:pt x="4437" y="4105"/>
                    <a:pt x="4252" y="3661"/>
                    <a:pt x="3993" y="3365"/>
                  </a:cubicBezTo>
                  <a:cubicBezTo>
                    <a:pt x="3661" y="3070"/>
                    <a:pt x="3328" y="2811"/>
                    <a:pt x="2958" y="2589"/>
                  </a:cubicBezTo>
                  <a:cubicBezTo>
                    <a:pt x="2699" y="2367"/>
                    <a:pt x="2478" y="1960"/>
                    <a:pt x="2071" y="1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58"/>
            <p:cNvSpPr/>
            <p:nvPr/>
          </p:nvSpPr>
          <p:spPr>
            <a:xfrm>
              <a:off x="3042850" y="898975"/>
              <a:ext cx="158075" cy="163600"/>
            </a:xfrm>
            <a:custGeom>
              <a:avLst/>
              <a:gdLst/>
              <a:ahLst/>
              <a:cxnLst/>
              <a:rect l="l" t="t" r="r" b="b"/>
              <a:pathLst>
                <a:path w="6323" h="6544" extrusionOk="0">
                  <a:moveTo>
                    <a:pt x="6322" y="259"/>
                  </a:moveTo>
                  <a:cubicBezTo>
                    <a:pt x="6322" y="629"/>
                    <a:pt x="5953" y="776"/>
                    <a:pt x="5731" y="961"/>
                  </a:cubicBezTo>
                  <a:cubicBezTo>
                    <a:pt x="5509" y="1183"/>
                    <a:pt x="5324" y="1442"/>
                    <a:pt x="5102" y="1664"/>
                  </a:cubicBezTo>
                  <a:cubicBezTo>
                    <a:pt x="4733" y="2107"/>
                    <a:pt x="4252" y="2477"/>
                    <a:pt x="3845" y="2884"/>
                  </a:cubicBezTo>
                  <a:cubicBezTo>
                    <a:pt x="3439" y="3290"/>
                    <a:pt x="3106" y="3771"/>
                    <a:pt x="2736" y="4178"/>
                  </a:cubicBezTo>
                  <a:cubicBezTo>
                    <a:pt x="2145" y="4843"/>
                    <a:pt x="1553" y="5472"/>
                    <a:pt x="925" y="6026"/>
                  </a:cubicBezTo>
                  <a:cubicBezTo>
                    <a:pt x="740" y="6211"/>
                    <a:pt x="592" y="6544"/>
                    <a:pt x="296" y="6544"/>
                  </a:cubicBezTo>
                  <a:cubicBezTo>
                    <a:pt x="0" y="6100"/>
                    <a:pt x="629" y="5767"/>
                    <a:pt x="888" y="5509"/>
                  </a:cubicBezTo>
                  <a:cubicBezTo>
                    <a:pt x="1479" y="4880"/>
                    <a:pt x="2034" y="4289"/>
                    <a:pt x="2662" y="3660"/>
                  </a:cubicBezTo>
                  <a:cubicBezTo>
                    <a:pt x="3623" y="2477"/>
                    <a:pt x="4696" y="1405"/>
                    <a:pt x="5842" y="370"/>
                  </a:cubicBezTo>
                  <a:cubicBezTo>
                    <a:pt x="5879" y="222"/>
                    <a:pt x="6211" y="0"/>
                    <a:pt x="63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58"/>
            <p:cNvSpPr/>
            <p:nvPr/>
          </p:nvSpPr>
          <p:spPr>
            <a:xfrm>
              <a:off x="2903275" y="894350"/>
              <a:ext cx="348475" cy="433500"/>
            </a:xfrm>
            <a:custGeom>
              <a:avLst/>
              <a:gdLst/>
              <a:ahLst/>
              <a:cxnLst/>
              <a:rect l="l" t="t" r="r" b="b"/>
              <a:pathLst>
                <a:path w="13939" h="17340" extrusionOk="0">
                  <a:moveTo>
                    <a:pt x="12830" y="1886"/>
                  </a:moveTo>
                  <a:cubicBezTo>
                    <a:pt x="13051" y="1960"/>
                    <a:pt x="13347" y="1960"/>
                    <a:pt x="13310" y="2329"/>
                  </a:cubicBezTo>
                  <a:cubicBezTo>
                    <a:pt x="13125" y="2477"/>
                    <a:pt x="12756" y="2329"/>
                    <a:pt x="12608" y="2181"/>
                  </a:cubicBezTo>
                  <a:cubicBezTo>
                    <a:pt x="12349" y="2588"/>
                    <a:pt x="12016" y="2921"/>
                    <a:pt x="11683" y="3254"/>
                  </a:cubicBezTo>
                  <a:cubicBezTo>
                    <a:pt x="11868" y="3512"/>
                    <a:pt x="12201" y="3475"/>
                    <a:pt x="12201" y="3845"/>
                  </a:cubicBezTo>
                  <a:cubicBezTo>
                    <a:pt x="12201" y="4437"/>
                    <a:pt x="11462" y="4141"/>
                    <a:pt x="11129" y="3882"/>
                  </a:cubicBezTo>
                  <a:cubicBezTo>
                    <a:pt x="10685" y="4289"/>
                    <a:pt x="10316" y="4732"/>
                    <a:pt x="9946" y="5213"/>
                  </a:cubicBezTo>
                  <a:cubicBezTo>
                    <a:pt x="10168" y="5324"/>
                    <a:pt x="10463" y="5435"/>
                    <a:pt x="10500" y="5731"/>
                  </a:cubicBezTo>
                  <a:cubicBezTo>
                    <a:pt x="10463" y="5731"/>
                    <a:pt x="10500" y="5768"/>
                    <a:pt x="10463" y="5805"/>
                  </a:cubicBezTo>
                  <a:cubicBezTo>
                    <a:pt x="10205" y="5989"/>
                    <a:pt x="9983" y="5583"/>
                    <a:pt x="9687" y="5546"/>
                  </a:cubicBezTo>
                  <a:cubicBezTo>
                    <a:pt x="9243" y="5916"/>
                    <a:pt x="8948" y="6433"/>
                    <a:pt x="8541" y="6803"/>
                  </a:cubicBezTo>
                  <a:cubicBezTo>
                    <a:pt x="8689" y="7136"/>
                    <a:pt x="9613" y="7283"/>
                    <a:pt x="9243" y="7801"/>
                  </a:cubicBezTo>
                  <a:cubicBezTo>
                    <a:pt x="8948" y="8208"/>
                    <a:pt x="8282" y="7690"/>
                    <a:pt x="8060" y="7431"/>
                  </a:cubicBezTo>
                  <a:cubicBezTo>
                    <a:pt x="7543" y="7949"/>
                    <a:pt x="6988" y="8430"/>
                    <a:pt x="6508" y="8984"/>
                  </a:cubicBezTo>
                  <a:cubicBezTo>
                    <a:pt x="6766" y="9095"/>
                    <a:pt x="7284" y="9169"/>
                    <a:pt x="7062" y="9539"/>
                  </a:cubicBezTo>
                  <a:cubicBezTo>
                    <a:pt x="6803" y="9539"/>
                    <a:pt x="6508" y="9465"/>
                    <a:pt x="6286" y="9317"/>
                  </a:cubicBezTo>
                  <a:cubicBezTo>
                    <a:pt x="5842" y="9760"/>
                    <a:pt x="5435" y="10241"/>
                    <a:pt x="5066" y="10722"/>
                  </a:cubicBezTo>
                  <a:cubicBezTo>
                    <a:pt x="5251" y="11128"/>
                    <a:pt x="5657" y="11868"/>
                    <a:pt x="4992" y="11831"/>
                  </a:cubicBezTo>
                  <a:cubicBezTo>
                    <a:pt x="4733" y="11831"/>
                    <a:pt x="4622" y="11572"/>
                    <a:pt x="4474" y="11387"/>
                  </a:cubicBezTo>
                  <a:cubicBezTo>
                    <a:pt x="4031" y="11757"/>
                    <a:pt x="3624" y="12201"/>
                    <a:pt x="3328" y="12718"/>
                  </a:cubicBezTo>
                  <a:cubicBezTo>
                    <a:pt x="3439" y="12866"/>
                    <a:pt x="3735" y="12903"/>
                    <a:pt x="3624" y="13199"/>
                  </a:cubicBezTo>
                  <a:cubicBezTo>
                    <a:pt x="3439" y="13347"/>
                    <a:pt x="3254" y="13162"/>
                    <a:pt x="3032" y="13125"/>
                  </a:cubicBezTo>
                  <a:cubicBezTo>
                    <a:pt x="2700" y="13605"/>
                    <a:pt x="2367" y="14160"/>
                    <a:pt x="1997" y="14678"/>
                  </a:cubicBezTo>
                  <a:cubicBezTo>
                    <a:pt x="2367" y="14752"/>
                    <a:pt x="2811" y="15454"/>
                    <a:pt x="2293" y="15602"/>
                  </a:cubicBezTo>
                  <a:cubicBezTo>
                    <a:pt x="1960" y="15676"/>
                    <a:pt x="1775" y="15417"/>
                    <a:pt x="1554" y="15269"/>
                  </a:cubicBezTo>
                  <a:cubicBezTo>
                    <a:pt x="1073" y="15491"/>
                    <a:pt x="814" y="17339"/>
                    <a:pt x="1" y="16563"/>
                  </a:cubicBezTo>
                  <a:cubicBezTo>
                    <a:pt x="38" y="16082"/>
                    <a:pt x="260" y="15639"/>
                    <a:pt x="629" y="15343"/>
                  </a:cubicBezTo>
                  <a:cubicBezTo>
                    <a:pt x="1110" y="14567"/>
                    <a:pt x="1701" y="13753"/>
                    <a:pt x="2293" y="12866"/>
                  </a:cubicBezTo>
                  <a:cubicBezTo>
                    <a:pt x="2921" y="11942"/>
                    <a:pt x="3661" y="11091"/>
                    <a:pt x="4437" y="10315"/>
                  </a:cubicBezTo>
                  <a:cubicBezTo>
                    <a:pt x="5214" y="9502"/>
                    <a:pt x="5990" y="8356"/>
                    <a:pt x="6914" y="7505"/>
                  </a:cubicBezTo>
                  <a:cubicBezTo>
                    <a:pt x="7432" y="7025"/>
                    <a:pt x="7875" y="6470"/>
                    <a:pt x="8319" y="5916"/>
                  </a:cubicBezTo>
                  <a:cubicBezTo>
                    <a:pt x="9280" y="4769"/>
                    <a:pt x="10353" y="3623"/>
                    <a:pt x="11388" y="2477"/>
                  </a:cubicBezTo>
                  <a:cubicBezTo>
                    <a:pt x="11868" y="1960"/>
                    <a:pt x="12201" y="1479"/>
                    <a:pt x="12682" y="924"/>
                  </a:cubicBezTo>
                  <a:cubicBezTo>
                    <a:pt x="12867" y="703"/>
                    <a:pt x="13273" y="0"/>
                    <a:pt x="13606" y="481"/>
                  </a:cubicBezTo>
                  <a:cubicBezTo>
                    <a:pt x="13939" y="924"/>
                    <a:pt x="13014" y="1553"/>
                    <a:pt x="12830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58"/>
            <p:cNvSpPr/>
            <p:nvPr/>
          </p:nvSpPr>
          <p:spPr>
            <a:xfrm>
              <a:off x="3290550" y="933150"/>
              <a:ext cx="84125" cy="74900"/>
            </a:xfrm>
            <a:custGeom>
              <a:avLst/>
              <a:gdLst/>
              <a:ahLst/>
              <a:cxnLst/>
              <a:rect l="l" t="t" r="r" b="b"/>
              <a:pathLst>
                <a:path w="3365" h="2996" extrusionOk="0">
                  <a:moveTo>
                    <a:pt x="3069" y="2996"/>
                  </a:moveTo>
                  <a:cubicBezTo>
                    <a:pt x="2736" y="2922"/>
                    <a:pt x="2662" y="2552"/>
                    <a:pt x="2514" y="2330"/>
                  </a:cubicBezTo>
                  <a:cubicBezTo>
                    <a:pt x="1960" y="1628"/>
                    <a:pt x="1294" y="1036"/>
                    <a:pt x="592" y="593"/>
                  </a:cubicBezTo>
                  <a:cubicBezTo>
                    <a:pt x="444" y="519"/>
                    <a:pt x="37" y="408"/>
                    <a:pt x="0" y="223"/>
                  </a:cubicBezTo>
                  <a:cubicBezTo>
                    <a:pt x="0" y="38"/>
                    <a:pt x="185" y="1"/>
                    <a:pt x="333" y="38"/>
                  </a:cubicBezTo>
                  <a:cubicBezTo>
                    <a:pt x="814" y="223"/>
                    <a:pt x="1221" y="519"/>
                    <a:pt x="1590" y="851"/>
                  </a:cubicBezTo>
                  <a:cubicBezTo>
                    <a:pt x="1960" y="1110"/>
                    <a:pt x="2330" y="1406"/>
                    <a:pt x="2625" y="1776"/>
                  </a:cubicBezTo>
                  <a:cubicBezTo>
                    <a:pt x="2884" y="2071"/>
                    <a:pt x="3365" y="2626"/>
                    <a:pt x="3069" y="29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58"/>
            <p:cNvSpPr/>
            <p:nvPr/>
          </p:nvSpPr>
          <p:spPr>
            <a:xfrm>
              <a:off x="3271150" y="947950"/>
              <a:ext cx="85050" cy="87825"/>
            </a:xfrm>
            <a:custGeom>
              <a:avLst/>
              <a:gdLst/>
              <a:ahLst/>
              <a:cxnLst/>
              <a:rect l="l" t="t" r="r" b="b"/>
              <a:pathLst>
                <a:path w="3402" h="3513" extrusionOk="0">
                  <a:moveTo>
                    <a:pt x="2736" y="2958"/>
                  </a:moveTo>
                  <a:cubicBezTo>
                    <a:pt x="2070" y="1849"/>
                    <a:pt x="555" y="1627"/>
                    <a:pt x="0" y="407"/>
                  </a:cubicBezTo>
                  <a:cubicBezTo>
                    <a:pt x="259" y="1"/>
                    <a:pt x="555" y="629"/>
                    <a:pt x="776" y="851"/>
                  </a:cubicBezTo>
                  <a:cubicBezTo>
                    <a:pt x="1109" y="1147"/>
                    <a:pt x="1960" y="1590"/>
                    <a:pt x="2292" y="1886"/>
                  </a:cubicBezTo>
                  <a:cubicBezTo>
                    <a:pt x="2588" y="2145"/>
                    <a:pt x="2847" y="2404"/>
                    <a:pt x="3069" y="2736"/>
                  </a:cubicBezTo>
                  <a:cubicBezTo>
                    <a:pt x="3401" y="3254"/>
                    <a:pt x="2921" y="3513"/>
                    <a:pt x="2736" y="29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58"/>
            <p:cNvSpPr/>
            <p:nvPr/>
          </p:nvSpPr>
          <p:spPr>
            <a:xfrm>
              <a:off x="3262825" y="980300"/>
              <a:ext cx="82275" cy="71200"/>
            </a:xfrm>
            <a:custGeom>
              <a:avLst/>
              <a:gdLst/>
              <a:ahLst/>
              <a:cxnLst/>
              <a:rect l="l" t="t" r="r" b="b"/>
              <a:pathLst>
                <a:path w="3291" h="2848" extrusionOk="0">
                  <a:moveTo>
                    <a:pt x="2884" y="2847"/>
                  </a:moveTo>
                  <a:cubicBezTo>
                    <a:pt x="2366" y="2404"/>
                    <a:pt x="2108" y="1849"/>
                    <a:pt x="1590" y="1405"/>
                  </a:cubicBezTo>
                  <a:cubicBezTo>
                    <a:pt x="1331" y="1184"/>
                    <a:pt x="1036" y="999"/>
                    <a:pt x="777" y="814"/>
                  </a:cubicBezTo>
                  <a:cubicBezTo>
                    <a:pt x="481" y="666"/>
                    <a:pt x="111" y="555"/>
                    <a:pt x="0" y="185"/>
                  </a:cubicBezTo>
                  <a:cubicBezTo>
                    <a:pt x="74" y="74"/>
                    <a:pt x="148" y="0"/>
                    <a:pt x="259" y="74"/>
                  </a:cubicBezTo>
                  <a:cubicBezTo>
                    <a:pt x="1183" y="518"/>
                    <a:pt x="1997" y="1184"/>
                    <a:pt x="2625" y="1997"/>
                  </a:cubicBezTo>
                  <a:cubicBezTo>
                    <a:pt x="2810" y="2219"/>
                    <a:pt x="3291" y="2588"/>
                    <a:pt x="2884" y="28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58"/>
            <p:cNvSpPr/>
            <p:nvPr/>
          </p:nvSpPr>
          <p:spPr>
            <a:xfrm>
              <a:off x="3244325" y="988625"/>
              <a:ext cx="82300" cy="74875"/>
            </a:xfrm>
            <a:custGeom>
              <a:avLst/>
              <a:gdLst/>
              <a:ahLst/>
              <a:cxnLst/>
              <a:rect l="l" t="t" r="r" b="b"/>
              <a:pathLst>
                <a:path w="3292" h="2995" extrusionOk="0">
                  <a:moveTo>
                    <a:pt x="1" y="370"/>
                  </a:moveTo>
                  <a:cubicBezTo>
                    <a:pt x="297" y="0"/>
                    <a:pt x="1073" y="851"/>
                    <a:pt x="1332" y="1035"/>
                  </a:cubicBezTo>
                  <a:cubicBezTo>
                    <a:pt x="2108" y="1627"/>
                    <a:pt x="2441" y="1738"/>
                    <a:pt x="2959" y="2403"/>
                  </a:cubicBezTo>
                  <a:cubicBezTo>
                    <a:pt x="3106" y="2588"/>
                    <a:pt x="3291" y="2958"/>
                    <a:pt x="2959" y="2995"/>
                  </a:cubicBezTo>
                  <a:cubicBezTo>
                    <a:pt x="2811" y="2995"/>
                    <a:pt x="2367" y="2329"/>
                    <a:pt x="2293" y="2255"/>
                  </a:cubicBezTo>
                  <a:cubicBezTo>
                    <a:pt x="1665" y="1627"/>
                    <a:pt x="555" y="1146"/>
                    <a:pt x="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58"/>
            <p:cNvSpPr/>
            <p:nvPr/>
          </p:nvSpPr>
          <p:spPr>
            <a:xfrm>
              <a:off x="3234175" y="1020050"/>
              <a:ext cx="77650" cy="62875"/>
            </a:xfrm>
            <a:custGeom>
              <a:avLst/>
              <a:gdLst/>
              <a:ahLst/>
              <a:cxnLst/>
              <a:rect l="l" t="t" r="r" b="b"/>
              <a:pathLst>
                <a:path w="3106" h="2515" extrusionOk="0">
                  <a:moveTo>
                    <a:pt x="2736" y="2514"/>
                  </a:moveTo>
                  <a:cubicBezTo>
                    <a:pt x="2403" y="2440"/>
                    <a:pt x="2477" y="2255"/>
                    <a:pt x="2329" y="2071"/>
                  </a:cubicBezTo>
                  <a:cubicBezTo>
                    <a:pt x="1812" y="1516"/>
                    <a:pt x="1220" y="1035"/>
                    <a:pt x="592" y="666"/>
                  </a:cubicBezTo>
                  <a:cubicBezTo>
                    <a:pt x="444" y="555"/>
                    <a:pt x="0" y="370"/>
                    <a:pt x="0" y="259"/>
                  </a:cubicBezTo>
                  <a:cubicBezTo>
                    <a:pt x="0" y="111"/>
                    <a:pt x="148" y="0"/>
                    <a:pt x="296" y="74"/>
                  </a:cubicBezTo>
                  <a:cubicBezTo>
                    <a:pt x="888" y="296"/>
                    <a:pt x="1405" y="666"/>
                    <a:pt x="1849" y="1109"/>
                  </a:cubicBezTo>
                  <a:cubicBezTo>
                    <a:pt x="2292" y="1479"/>
                    <a:pt x="3106" y="1997"/>
                    <a:pt x="2736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58"/>
            <p:cNvSpPr/>
            <p:nvPr/>
          </p:nvSpPr>
          <p:spPr>
            <a:xfrm>
              <a:off x="3422725" y="1013575"/>
              <a:ext cx="13875" cy="21275"/>
            </a:xfrm>
            <a:custGeom>
              <a:avLst/>
              <a:gdLst/>
              <a:ahLst/>
              <a:cxnLst/>
              <a:rect l="l" t="t" r="r" b="b"/>
              <a:pathLst>
                <a:path w="555" h="851" extrusionOk="0">
                  <a:moveTo>
                    <a:pt x="518" y="666"/>
                  </a:moveTo>
                  <a:cubicBezTo>
                    <a:pt x="0" y="851"/>
                    <a:pt x="222" y="0"/>
                    <a:pt x="555" y="407"/>
                  </a:cubicBezTo>
                  <a:cubicBezTo>
                    <a:pt x="555" y="481"/>
                    <a:pt x="555" y="555"/>
                    <a:pt x="518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58"/>
            <p:cNvSpPr/>
            <p:nvPr/>
          </p:nvSpPr>
          <p:spPr>
            <a:xfrm>
              <a:off x="3210150" y="1045925"/>
              <a:ext cx="83200" cy="57325"/>
            </a:xfrm>
            <a:custGeom>
              <a:avLst/>
              <a:gdLst/>
              <a:ahLst/>
              <a:cxnLst/>
              <a:rect l="l" t="t" r="r" b="b"/>
              <a:pathLst>
                <a:path w="3328" h="2293" extrusionOk="0">
                  <a:moveTo>
                    <a:pt x="2588" y="2293"/>
                  </a:moveTo>
                  <a:cubicBezTo>
                    <a:pt x="2514" y="2219"/>
                    <a:pt x="2403" y="2108"/>
                    <a:pt x="2514" y="1997"/>
                  </a:cubicBezTo>
                  <a:cubicBezTo>
                    <a:pt x="2218" y="1516"/>
                    <a:pt x="1775" y="1331"/>
                    <a:pt x="1183" y="925"/>
                  </a:cubicBezTo>
                  <a:cubicBezTo>
                    <a:pt x="813" y="703"/>
                    <a:pt x="0" y="370"/>
                    <a:pt x="444" y="0"/>
                  </a:cubicBezTo>
                  <a:lnTo>
                    <a:pt x="518" y="0"/>
                  </a:lnTo>
                  <a:cubicBezTo>
                    <a:pt x="887" y="407"/>
                    <a:pt x="1959" y="814"/>
                    <a:pt x="2477" y="1294"/>
                  </a:cubicBezTo>
                  <a:cubicBezTo>
                    <a:pt x="2662" y="1479"/>
                    <a:pt x="3327" y="2256"/>
                    <a:pt x="258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58"/>
            <p:cNvSpPr/>
            <p:nvPr/>
          </p:nvSpPr>
          <p:spPr>
            <a:xfrm>
              <a:off x="3192575" y="1064400"/>
              <a:ext cx="80450" cy="64725"/>
            </a:xfrm>
            <a:custGeom>
              <a:avLst/>
              <a:gdLst/>
              <a:ahLst/>
              <a:cxnLst/>
              <a:rect l="l" t="t" r="r" b="b"/>
              <a:pathLst>
                <a:path w="3218" h="2589" extrusionOk="0">
                  <a:moveTo>
                    <a:pt x="3106" y="2478"/>
                  </a:moveTo>
                  <a:cubicBezTo>
                    <a:pt x="2995" y="2478"/>
                    <a:pt x="2995" y="2589"/>
                    <a:pt x="2847" y="2552"/>
                  </a:cubicBezTo>
                  <a:cubicBezTo>
                    <a:pt x="2625" y="2034"/>
                    <a:pt x="1627" y="1184"/>
                    <a:pt x="1073" y="777"/>
                  </a:cubicBezTo>
                  <a:cubicBezTo>
                    <a:pt x="1073" y="777"/>
                    <a:pt x="1" y="112"/>
                    <a:pt x="629" y="1"/>
                  </a:cubicBezTo>
                  <a:cubicBezTo>
                    <a:pt x="777" y="1"/>
                    <a:pt x="1147" y="297"/>
                    <a:pt x="1295" y="407"/>
                  </a:cubicBezTo>
                  <a:cubicBezTo>
                    <a:pt x="1553" y="629"/>
                    <a:pt x="1923" y="1036"/>
                    <a:pt x="2330" y="1332"/>
                  </a:cubicBezTo>
                  <a:cubicBezTo>
                    <a:pt x="2773" y="1665"/>
                    <a:pt x="3217" y="2034"/>
                    <a:pt x="3106" y="2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58"/>
            <p:cNvSpPr/>
            <p:nvPr/>
          </p:nvSpPr>
          <p:spPr>
            <a:xfrm>
              <a:off x="3170400" y="1080125"/>
              <a:ext cx="73025" cy="67500"/>
            </a:xfrm>
            <a:custGeom>
              <a:avLst/>
              <a:gdLst/>
              <a:ahLst/>
              <a:cxnLst/>
              <a:rect l="l" t="t" r="r" b="b"/>
              <a:pathLst>
                <a:path w="2921" h="2700" extrusionOk="0">
                  <a:moveTo>
                    <a:pt x="2921" y="2366"/>
                  </a:moveTo>
                  <a:cubicBezTo>
                    <a:pt x="2514" y="2699"/>
                    <a:pt x="2292" y="1997"/>
                    <a:pt x="2071" y="1738"/>
                  </a:cubicBezTo>
                  <a:cubicBezTo>
                    <a:pt x="1775" y="1368"/>
                    <a:pt x="1405" y="962"/>
                    <a:pt x="1183" y="740"/>
                  </a:cubicBezTo>
                  <a:cubicBezTo>
                    <a:pt x="1109" y="666"/>
                    <a:pt x="0" y="0"/>
                    <a:pt x="851" y="37"/>
                  </a:cubicBezTo>
                  <a:cubicBezTo>
                    <a:pt x="1072" y="148"/>
                    <a:pt x="1294" y="296"/>
                    <a:pt x="1442" y="444"/>
                  </a:cubicBezTo>
                  <a:cubicBezTo>
                    <a:pt x="2034" y="999"/>
                    <a:pt x="2514" y="1664"/>
                    <a:pt x="2921" y="2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58"/>
            <p:cNvSpPr/>
            <p:nvPr/>
          </p:nvSpPr>
          <p:spPr>
            <a:xfrm>
              <a:off x="3002175" y="1090275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888" y="1"/>
                  </a:moveTo>
                  <a:cubicBezTo>
                    <a:pt x="1295" y="630"/>
                    <a:pt x="1" y="186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58"/>
            <p:cNvSpPr/>
            <p:nvPr/>
          </p:nvSpPr>
          <p:spPr>
            <a:xfrm>
              <a:off x="3177800" y="1107850"/>
              <a:ext cx="52700" cy="53625"/>
            </a:xfrm>
            <a:custGeom>
              <a:avLst/>
              <a:gdLst/>
              <a:ahLst/>
              <a:cxnLst/>
              <a:rect l="l" t="t" r="r" b="b"/>
              <a:pathLst>
                <a:path w="2108" h="2145" extrusionOk="0">
                  <a:moveTo>
                    <a:pt x="1996" y="2108"/>
                  </a:moveTo>
                  <a:cubicBezTo>
                    <a:pt x="1664" y="2145"/>
                    <a:pt x="1590" y="1812"/>
                    <a:pt x="1516" y="1627"/>
                  </a:cubicBezTo>
                  <a:cubicBezTo>
                    <a:pt x="1072" y="1073"/>
                    <a:pt x="592" y="592"/>
                    <a:pt x="0" y="222"/>
                  </a:cubicBezTo>
                  <a:cubicBezTo>
                    <a:pt x="0" y="111"/>
                    <a:pt x="111" y="74"/>
                    <a:pt x="185" y="0"/>
                  </a:cubicBezTo>
                  <a:cubicBezTo>
                    <a:pt x="629" y="185"/>
                    <a:pt x="1035" y="444"/>
                    <a:pt x="1368" y="777"/>
                  </a:cubicBezTo>
                  <a:cubicBezTo>
                    <a:pt x="1701" y="1147"/>
                    <a:pt x="2107" y="1664"/>
                    <a:pt x="1996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58"/>
            <p:cNvSpPr/>
            <p:nvPr/>
          </p:nvSpPr>
          <p:spPr>
            <a:xfrm>
              <a:off x="2850600" y="1118950"/>
              <a:ext cx="147900" cy="175625"/>
            </a:xfrm>
            <a:custGeom>
              <a:avLst/>
              <a:gdLst/>
              <a:ahLst/>
              <a:cxnLst/>
              <a:rect l="l" t="t" r="r" b="b"/>
              <a:pathLst>
                <a:path w="5916" h="7025" extrusionOk="0">
                  <a:moveTo>
                    <a:pt x="5805" y="37"/>
                  </a:moveTo>
                  <a:cubicBezTo>
                    <a:pt x="5916" y="481"/>
                    <a:pt x="5472" y="703"/>
                    <a:pt x="5287" y="961"/>
                  </a:cubicBezTo>
                  <a:cubicBezTo>
                    <a:pt x="5102" y="1294"/>
                    <a:pt x="4844" y="1553"/>
                    <a:pt x="4585" y="1812"/>
                  </a:cubicBezTo>
                  <a:cubicBezTo>
                    <a:pt x="3476" y="3327"/>
                    <a:pt x="2182" y="4695"/>
                    <a:pt x="1036" y="6322"/>
                  </a:cubicBezTo>
                  <a:cubicBezTo>
                    <a:pt x="925" y="6507"/>
                    <a:pt x="703" y="6988"/>
                    <a:pt x="592" y="7025"/>
                  </a:cubicBezTo>
                  <a:cubicBezTo>
                    <a:pt x="0" y="7025"/>
                    <a:pt x="703" y="6137"/>
                    <a:pt x="740" y="6100"/>
                  </a:cubicBezTo>
                  <a:cubicBezTo>
                    <a:pt x="1405" y="5176"/>
                    <a:pt x="2071" y="4400"/>
                    <a:pt x="2736" y="3512"/>
                  </a:cubicBezTo>
                  <a:cubicBezTo>
                    <a:pt x="3697" y="2144"/>
                    <a:pt x="4696" y="1183"/>
                    <a:pt x="5583" y="0"/>
                  </a:cubicBezTo>
                  <a:cubicBezTo>
                    <a:pt x="5657" y="0"/>
                    <a:pt x="5731" y="0"/>
                    <a:pt x="5805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58"/>
            <p:cNvSpPr/>
            <p:nvPr/>
          </p:nvSpPr>
          <p:spPr>
            <a:xfrm>
              <a:off x="3154675" y="1134650"/>
              <a:ext cx="58250" cy="50850"/>
            </a:xfrm>
            <a:custGeom>
              <a:avLst/>
              <a:gdLst/>
              <a:ahLst/>
              <a:cxnLst/>
              <a:rect l="l" t="t" r="r" b="b"/>
              <a:pathLst>
                <a:path w="2330" h="2034" extrusionOk="0">
                  <a:moveTo>
                    <a:pt x="2219" y="1923"/>
                  </a:moveTo>
                  <a:cubicBezTo>
                    <a:pt x="1923" y="2034"/>
                    <a:pt x="1738" y="1627"/>
                    <a:pt x="1517" y="1405"/>
                  </a:cubicBezTo>
                  <a:cubicBezTo>
                    <a:pt x="1295" y="1184"/>
                    <a:pt x="1110" y="999"/>
                    <a:pt x="888" y="814"/>
                  </a:cubicBezTo>
                  <a:cubicBezTo>
                    <a:pt x="666" y="629"/>
                    <a:pt x="1" y="296"/>
                    <a:pt x="444" y="1"/>
                  </a:cubicBezTo>
                  <a:cubicBezTo>
                    <a:pt x="481" y="1"/>
                    <a:pt x="481" y="1"/>
                    <a:pt x="518" y="38"/>
                  </a:cubicBezTo>
                  <a:cubicBezTo>
                    <a:pt x="962" y="370"/>
                    <a:pt x="1369" y="703"/>
                    <a:pt x="1775" y="1073"/>
                  </a:cubicBezTo>
                  <a:cubicBezTo>
                    <a:pt x="1960" y="1258"/>
                    <a:pt x="2330" y="1627"/>
                    <a:pt x="2219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58"/>
            <p:cNvSpPr/>
            <p:nvPr/>
          </p:nvSpPr>
          <p:spPr>
            <a:xfrm>
              <a:off x="3133425" y="1158675"/>
              <a:ext cx="71200" cy="62875"/>
            </a:xfrm>
            <a:custGeom>
              <a:avLst/>
              <a:gdLst/>
              <a:ahLst/>
              <a:cxnLst/>
              <a:rect l="l" t="t" r="r" b="b"/>
              <a:pathLst>
                <a:path w="2848" h="2515" extrusionOk="0">
                  <a:moveTo>
                    <a:pt x="2588" y="2515"/>
                  </a:moveTo>
                  <a:cubicBezTo>
                    <a:pt x="2219" y="2515"/>
                    <a:pt x="2071" y="2071"/>
                    <a:pt x="1849" y="1849"/>
                  </a:cubicBezTo>
                  <a:cubicBezTo>
                    <a:pt x="1516" y="1406"/>
                    <a:pt x="1147" y="1036"/>
                    <a:pt x="740" y="703"/>
                  </a:cubicBezTo>
                  <a:cubicBezTo>
                    <a:pt x="629" y="629"/>
                    <a:pt x="0" y="186"/>
                    <a:pt x="481" y="75"/>
                  </a:cubicBezTo>
                  <a:cubicBezTo>
                    <a:pt x="703" y="1"/>
                    <a:pt x="1405" y="666"/>
                    <a:pt x="1516" y="814"/>
                  </a:cubicBezTo>
                  <a:cubicBezTo>
                    <a:pt x="1775" y="1110"/>
                    <a:pt x="2071" y="1517"/>
                    <a:pt x="2330" y="1849"/>
                  </a:cubicBezTo>
                  <a:cubicBezTo>
                    <a:pt x="2514" y="2034"/>
                    <a:pt x="2847" y="2256"/>
                    <a:pt x="2588" y="25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58"/>
            <p:cNvSpPr/>
            <p:nvPr/>
          </p:nvSpPr>
          <p:spPr>
            <a:xfrm>
              <a:off x="3119550" y="1171625"/>
              <a:ext cx="65650" cy="73975"/>
            </a:xfrm>
            <a:custGeom>
              <a:avLst/>
              <a:gdLst/>
              <a:ahLst/>
              <a:cxnLst/>
              <a:rect l="l" t="t" r="r" b="b"/>
              <a:pathLst>
                <a:path w="2626" h="2959" extrusionOk="0">
                  <a:moveTo>
                    <a:pt x="2589" y="2810"/>
                  </a:moveTo>
                  <a:cubicBezTo>
                    <a:pt x="2293" y="2958"/>
                    <a:pt x="2108" y="2699"/>
                    <a:pt x="2071" y="2440"/>
                  </a:cubicBezTo>
                  <a:cubicBezTo>
                    <a:pt x="1332" y="1849"/>
                    <a:pt x="666" y="1257"/>
                    <a:pt x="1" y="592"/>
                  </a:cubicBezTo>
                  <a:cubicBezTo>
                    <a:pt x="186" y="0"/>
                    <a:pt x="666" y="740"/>
                    <a:pt x="888" y="962"/>
                  </a:cubicBezTo>
                  <a:cubicBezTo>
                    <a:pt x="1443" y="1479"/>
                    <a:pt x="2626" y="2034"/>
                    <a:pt x="2589" y="28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58"/>
            <p:cNvSpPr/>
            <p:nvPr/>
          </p:nvSpPr>
          <p:spPr>
            <a:xfrm>
              <a:off x="3089975" y="1201200"/>
              <a:ext cx="86000" cy="65650"/>
            </a:xfrm>
            <a:custGeom>
              <a:avLst/>
              <a:gdLst/>
              <a:ahLst/>
              <a:cxnLst/>
              <a:rect l="l" t="t" r="r" b="b"/>
              <a:pathLst>
                <a:path w="3440" h="2626" extrusionOk="0">
                  <a:moveTo>
                    <a:pt x="3106" y="2625"/>
                  </a:moveTo>
                  <a:cubicBezTo>
                    <a:pt x="2774" y="2625"/>
                    <a:pt x="2848" y="2441"/>
                    <a:pt x="2700" y="2219"/>
                  </a:cubicBezTo>
                  <a:cubicBezTo>
                    <a:pt x="2108" y="1664"/>
                    <a:pt x="1480" y="1184"/>
                    <a:pt x="851" y="740"/>
                  </a:cubicBezTo>
                  <a:cubicBezTo>
                    <a:pt x="629" y="555"/>
                    <a:pt x="1" y="259"/>
                    <a:pt x="444" y="0"/>
                  </a:cubicBezTo>
                  <a:cubicBezTo>
                    <a:pt x="1295" y="518"/>
                    <a:pt x="2108" y="1147"/>
                    <a:pt x="2848" y="1812"/>
                  </a:cubicBezTo>
                  <a:cubicBezTo>
                    <a:pt x="2995" y="1997"/>
                    <a:pt x="3439" y="2367"/>
                    <a:pt x="310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58"/>
            <p:cNvSpPr/>
            <p:nvPr/>
          </p:nvSpPr>
          <p:spPr>
            <a:xfrm>
              <a:off x="3077975" y="1223375"/>
              <a:ext cx="66575" cy="63800"/>
            </a:xfrm>
            <a:custGeom>
              <a:avLst/>
              <a:gdLst/>
              <a:ahLst/>
              <a:cxnLst/>
              <a:rect l="l" t="t" r="r" b="b"/>
              <a:pathLst>
                <a:path w="2663" h="2552" extrusionOk="0">
                  <a:moveTo>
                    <a:pt x="2662" y="2293"/>
                  </a:moveTo>
                  <a:cubicBezTo>
                    <a:pt x="2403" y="2552"/>
                    <a:pt x="2145" y="2219"/>
                    <a:pt x="1997" y="2071"/>
                  </a:cubicBezTo>
                  <a:cubicBezTo>
                    <a:pt x="1405" y="1406"/>
                    <a:pt x="740" y="814"/>
                    <a:pt x="0" y="260"/>
                  </a:cubicBezTo>
                  <a:cubicBezTo>
                    <a:pt x="37" y="38"/>
                    <a:pt x="222" y="1"/>
                    <a:pt x="444" y="75"/>
                  </a:cubicBezTo>
                  <a:cubicBezTo>
                    <a:pt x="887" y="334"/>
                    <a:pt x="1257" y="703"/>
                    <a:pt x="1590" y="1110"/>
                  </a:cubicBezTo>
                  <a:cubicBezTo>
                    <a:pt x="1997" y="1554"/>
                    <a:pt x="2551" y="1849"/>
                    <a:pt x="2662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58"/>
            <p:cNvSpPr/>
            <p:nvPr/>
          </p:nvSpPr>
          <p:spPr>
            <a:xfrm>
              <a:off x="3045625" y="1248325"/>
              <a:ext cx="84125" cy="61050"/>
            </a:xfrm>
            <a:custGeom>
              <a:avLst/>
              <a:gdLst/>
              <a:ahLst/>
              <a:cxnLst/>
              <a:rect l="l" t="t" r="r" b="b"/>
              <a:pathLst>
                <a:path w="3365" h="2442" extrusionOk="0">
                  <a:moveTo>
                    <a:pt x="3365" y="2293"/>
                  </a:moveTo>
                  <a:cubicBezTo>
                    <a:pt x="3328" y="2330"/>
                    <a:pt x="3291" y="2367"/>
                    <a:pt x="3254" y="2404"/>
                  </a:cubicBezTo>
                  <a:cubicBezTo>
                    <a:pt x="2958" y="2441"/>
                    <a:pt x="2921" y="2219"/>
                    <a:pt x="2847" y="2034"/>
                  </a:cubicBezTo>
                  <a:cubicBezTo>
                    <a:pt x="2329" y="1369"/>
                    <a:pt x="1590" y="1036"/>
                    <a:pt x="740" y="556"/>
                  </a:cubicBezTo>
                  <a:cubicBezTo>
                    <a:pt x="555" y="445"/>
                    <a:pt x="0" y="149"/>
                    <a:pt x="518" y="38"/>
                  </a:cubicBezTo>
                  <a:cubicBezTo>
                    <a:pt x="740" y="1"/>
                    <a:pt x="1257" y="408"/>
                    <a:pt x="1405" y="519"/>
                  </a:cubicBezTo>
                  <a:cubicBezTo>
                    <a:pt x="2181" y="962"/>
                    <a:pt x="3180" y="1406"/>
                    <a:pt x="3365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58"/>
            <p:cNvSpPr/>
            <p:nvPr/>
          </p:nvSpPr>
          <p:spPr>
            <a:xfrm>
              <a:off x="3045625" y="1266825"/>
              <a:ext cx="59175" cy="56400"/>
            </a:xfrm>
            <a:custGeom>
              <a:avLst/>
              <a:gdLst/>
              <a:ahLst/>
              <a:cxnLst/>
              <a:rect l="l" t="t" r="r" b="b"/>
              <a:pathLst>
                <a:path w="2367" h="2256" extrusionOk="0">
                  <a:moveTo>
                    <a:pt x="2181" y="2256"/>
                  </a:moveTo>
                  <a:cubicBezTo>
                    <a:pt x="1886" y="2256"/>
                    <a:pt x="1738" y="1997"/>
                    <a:pt x="1553" y="1812"/>
                  </a:cubicBezTo>
                  <a:cubicBezTo>
                    <a:pt x="1220" y="1442"/>
                    <a:pt x="851" y="1146"/>
                    <a:pt x="481" y="777"/>
                  </a:cubicBezTo>
                  <a:cubicBezTo>
                    <a:pt x="333" y="629"/>
                    <a:pt x="0" y="481"/>
                    <a:pt x="111" y="185"/>
                  </a:cubicBezTo>
                  <a:cubicBezTo>
                    <a:pt x="370" y="0"/>
                    <a:pt x="555" y="370"/>
                    <a:pt x="740" y="518"/>
                  </a:cubicBezTo>
                  <a:cubicBezTo>
                    <a:pt x="924" y="703"/>
                    <a:pt x="1146" y="888"/>
                    <a:pt x="1294" y="1073"/>
                  </a:cubicBezTo>
                  <a:cubicBezTo>
                    <a:pt x="1664" y="1368"/>
                    <a:pt x="2366" y="1738"/>
                    <a:pt x="2181" y="2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58"/>
            <p:cNvSpPr/>
            <p:nvPr/>
          </p:nvSpPr>
          <p:spPr>
            <a:xfrm>
              <a:off x="3030825" y="1282525"/>
              <a:ext cx="66575" cy="67500"/>
            </a:xfrm>
            <a:custGeom>
              <a:avLst/>
              <a:gdLst/>
              <a:ahLst/>
              <a:cxnLst/>
              <a:rect l="l" t="t" r="r" b="b"/>
              <a:pathLst>
                <a:path w="2663" h="2700" extrusionOk="0">
                  <a:moveTo>
                    <a:pt x="2478" y="2589"/>
                  </a:moveTo>
                  <a:cubicBezTo>
                    <a:pt x="2108" y="2700"/>
                    <a:pt x="1960" y="2293"/>
                    <a:pt x="1738" y="2145"/>
                  </a:cubicBezTo>
                  <a:cubicBezTo>
                    <a:pt x="1553" y="1960"/>
                    <a:pt x="1332" y="1702"/>
                    <a:pt x="1147" y="1480"/>
                  </a:cubicBezTo>
                  <a:cubicBezTo>
                    <a:pt x="703" y="1110"/>
                    <a:pt x="333" y="666"/>
                    <a:pt x="1" y="186"/>
                  </a:cubicBezTo>
                  <a:cubicBezTo>
                    <a:pt x="75" y="186"/>
                    <a:pt x="1" y="38"/>
                    <a:pt x="112" y="75"/>
                  </a:cubicBezTo>
                  <a:cubicBezTo>
                    <a:pt x="186" y="75"/>
                    <a:pt x="149" y="75"/>
                    <a:pt x="186" y="38"/>
                  </a:cubicBezTo>
                  <a:cubicBezTo>
                    <a:pt x="186" y="1"/>
                    <a:pt x="223" y="38"/>
                    <a:pt x="223" y="75"/>
                  </a:cubicBezTo>
                  <a:cubicBezTo>
                    <a:pt x="740" y="371"/>
                    <a:pt x="1369" y="1184"/>
                    <a:pt x="1886" y="1739"/>
                  </a:cubicBezTo>
                  <a:cubicBezTo>
                    <a:pt x="2145" y="1960"/>
                    <a:pt x="2663" y="2182"/>
                    <a:pt x="2478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58"/>
            <p:cNvSpPr/>
            <p:nvPr/>
          </p:nvSpPr>
          <p:spPr>
            <a:xfrm>
              <a:off x="3009575" y="1309350"/>
              <a:ext cx="77650" cy="73950"/>
            </a:xfrm>
            <a:custGeom>
              <a:avLst/>
              <a:gdLst/>
              <a:ahLst/>
              <a:cxnLst/>
              <a:rect l="l" t="t" r="r" b="b"/>
              <a:pathLst>
                <a:path w="3106" h="2958" extrusionOk="0">
                  <a:moveTo>
                    <a:pt x="3106" y="2736"/>
                  </a:moveTo>
                  <a:cubicBezTo>
                    <a:pt x="2699" y="2958"/>
                    <a:pt x="2588" y="2477"/>
                    <a:pt x="2403" y="2292"/>
                  </a:cubicBezTo>
                  <a:cubicBezTo>
                    <a:pt x="1775" y="1479"/>
                    <a:pt x="666" y="998"/>
                    <a:pt x="0" y="222"/>
                  </a:cubicBezTo>
                  <a:cubicBezTo>
                    <a:pt x="0" y="111"/>
                    <a:pt x="111" y="0"/>
                    <a:pt x="185" y="0"/>
                  </a:cubicBezTo>
                  <a:cubicBezTo>
                    <a:pt x="518" y="37"/>
                    <a:pt x="666" y="370"/>
                    <a:pt x="962" y="592"/>
                  </a:cubicBezTo>
                  <a:cubicBezTo>
                    <a:pt x="1590" y="998"/>
                    <a:pt x="2145" y="1442"/>
                    <a:pt x="2662" y="1996"/>
                  </a:cubicBezTo>
                  <a:cubicBezTo>
                    <a:pt x="2847" y="2181"/>
                    <a:pt x="3106" y="2440"/>
                    <a:pt x="3106" y="2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58"/>
            <p:cNvSpPr/>
            <p:nvPr/>
          </p:nvSpPr>
          <p:spPr>
            <a:xfrm>
              <a:off x="2989250" y="1336150"/>
              <a:ext cx="58250" cy="55475"/>
            </a:xfrm>
            <a:custGeom>
              <a:avLst/>
              <a:gdLst/>
              <a:ahLst/>
              <a:cxnLst/>
              <a:rect l="l" t="t" r="r" b="b"/>
              <a:pathLst>
                <a:path w="2330" h="2219" extrusionOk="0">
                  <a:moveTo>
                    <a:pt x="2329" y="2108"/>
                  </a:moveTo>
                  <a:cubicBezTo>
                    <a:pt x="1812" y="2218"/>
                    <a:pt x="1701" y="1627"/>
                    <a:pt x="1479" y="1331"/>
                  </a:cubicBezTo>
                  <a:cubicBezTo>
                    <a:pt x="1035" y="888"/>
                    <a:pt x="555" y="518"/>
                    <a:pt x="0" y="296"/>
                  </a:cubicBezTo>
                  <a:cubicBezTo>
                    <a:pt x="0" y="111"/>
                    <a:pt x="74" y="0"/>
                    <a:pt x="185" y="37"/>
                  </a:cubicBezTo>
                  <a:cubicBezTo>
                    <a:pt x="702" y="37"/>
                    <a:pt x="1294" y="555"/>
                    <a:pt x="1738" y="1035"/>
                  </a:cubicBezTo>
                  <a:cubicBezTo>
                    <a:pt x="2033" y="1331"/>
                    <a:pt x="2255" y="1701"/>
                    <a:pt x="2329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58"/>
            <p:cNvSpPr/>
            <p:nvPr/>
          </p:nvSpPr>
          <p:spPr>
            <a:xfrm>
              <a:off x="2967975" y="1364800"/>
              <a:ext cx="61950" cy="45300"/>
            </a:xfrm>
            <a:custGeom>
              <a:avLst/>
              <a:gdLst/>
              <a:ahLst/>
              <a:cxnLst/>
              <a:rect l="l" t="t" r="r" b="b"/>
              <a:pathLst>
                <a:path w="2478" h="1812" extrusionOk="0">
                  <a:moveTo>
                    <a:pt x="2478" y="1590"/>
                  </a:moveTo>
                  <a:cubicBezTo>
                    <a:pt x="2071" y="1812"/>
                    <a:pt x="1923" y="1331"/>
                    <a:pt x="1738" y="1109"/>
                  </a:cubicBezTo>
                  <a:cubicBezTo>
                    <a:pt x="1295" y="666"/>
                    <a:pt x="666" y="370"/>
                    <a:pt x="38" y="333"/>
                  </a:cubicBezTo>
                  <a:cubicBezTo>
                    <a:pt x="1" y="148"/>
                    <a:pt x="75" y="37"/>
                    <a:pt x="186" y="37"/>
                  </a:cubicBezTo>
                  <a:cubicBezTo>
                    <a:pt x="888" y="0"/>
                    <a:pt x="1553" y="296"/>
                    <a:pt x="2034" y="814"/>
                  </a:cubicBezTo>
                  <a:cubicBezTo>
                    <a:pt x="2256" y="999"/>
                    <a:pt x="2404" y="1294"/>
                    <a:pt x="2478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58"/>
            <p:cNvSpPr/>
            <p:nvPr/>
          </p:nvSpPr>
          <p:spPr>
            <a:xfrm>
              <a:off x="2828425" y="1366650"/>
              <a:ext cx="40675" cy="52700"/>
            </a:xfrm>
            <a:custGeom>
              <a:avLst/>
              <a:gdLst/>
              <a:ahLst/>
              <a:cxnLst/>
              <a:rect l="l" t="t" r="r" b="b"/>
              <a:pathLst>
                <a:path w="1627" h="2108" extrusionOk="0">
                  <a:moveTo>
                    <a:pt x="1553" y="1886"/>
                  </a:moveTo>
                  <a:cubicBezTo>
                    <a:pt x="1220" y="2108"/>
                    <a:pt x="961" y="1664"/>
                    <a:pt x="776" y="1294"/>
                  </a:cubicBezTo>
                  <a:cubicBezTo>
                    <a:pt x="555" y="888"/>
                    <a:pt x="0" y="0"/>
                    <a:pt x="703" y="74"/>
                  </a:cubicBezTo>
                  <a:cubicBezTo>
                    <a:pt x="850" y="555"/>
                    <a:pt x="1072" y="1035"/>
                    <a:pt x="1331" y="1479"/>
                  </a:cubicBezTo>
                  <a:cubicBezTo>
                    <a:pt x="1442" y="1590"/>
                    <a:pt x="1627" y="1590"/>
                    <a:pt x="1553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58"/>
            <p:cNvSpPr/>
            <p:nvPr/>
          </p:nvSpPr>
          <p:spPr>
            <a:xfrm>
              <a:off x="2909750" y="1447975"/>
              <a:ext cx="75825" cy="47175"/>
            </a:xfrm>
            <a:custGeom>
              <a:avLst/>
              <a:gdLst/>
              <a:ahLst/>
              <a:cxnLst/>
              <a:rect l="l" t="t" r="r" b="b"/>
              <a:pathLst>
                <a:path w="3033" h="1887" extrusionOk="0">
                  <a:moveTo>
                    <a:pt x="1110" y="1110"/>
                  </a:moveTo>
                  <a:cubicBezTo>
                    <a:pt x="1479" y="1258"/>
                    <a:pt x="2404" y="1590"/>
                    <a:pt x="2515" y="1073"/>
                  </a:cubicBezTo>
                  <a:cubicBezTo>
                    <a:pt x="2552" y="777"/>
                    <a:pt x="2404" y="814"/>
                    <a:pt x="2367" y="555"/>
                  </a:cubicBezTo>
                  <a:cubicBezTo>
                    <a:pt x="2699" y="1"/>
                    <a:pt x="3032" y="925"/>
                    <a:pt x="2884" y="1295"/>
                  </a:cubicBezTo>
                  <a:cubicBezTo>
                    <a:pt x="2625" y="1701"/>
                    <a:pt x="2108" y="1886"/>
                    <a:pt x="1664" y="1738"/>
                  </a:cubicBezTo>
                  <a:cubicBezTo>
                    <a:pt x="1221" y="1590"/>
                    <a:pt x="814" y="1332"/>
                    <a:pt x="481" y="1036"/>
                  </a:cubicBezTo>
                  <a:cubicBezTo>
                    <a:pt x="370" y="962"/>
                    <a:pt x="1" y="925"/>
                    <a:pt x="38" y="703"/>
                  </a:cubicBezTo>
                  <a:cubicBezTo>
                    <a:pt x="148" y="222"/>
                    <a:pt x="1110" y="925"/>
                    <a:pt x="1110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Elipse 4"/>
          <p:cNvSpPr/>
          <p:nvPr/>
        </p:nvSpPr>
        <p:spPr>
          <a:xfrm>
            <a:off x="5343955" y="100106"/>
            <a:ext cx="3676176" cy="2542687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dirty="0" smtClean="0">
                <a:solidFill>
                  <a:schemeClr val="accent2"/>
                </a:solidFill>
                <a:latin typeface="Montserrat" panose="020B0604020202020204" charset="0"/>
              </a:rPr>
              <a:t>En </a:t>
            </a:r>
            <a:r>
              <a:rPr lang="es-CO" sz="2400" dirty="0">
                <a:solidFill>
                  <a:schemeClr val="accent2"/>
                </a:solidFill>
                <a:latin typeface="Montserrat" panose="020B0604020202020204" charset="0"/>
              </a:rPr>
              <a:t>primer contacto que tenga la gestante con los servicios de salud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1808" y="1669052"/>
            <a:ext cx="4786263" cy="3750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7832559" y="3669632"/>
            <a:ext cx="1233822" cy="12314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Google Shape;3509;p55"/>
          <p:cNvSpPr txBox="1">
            <a:spLocks/>
          </p:cNvSpPr>
          <p:nvPr/>
        </p:nvSpPr>
        <p:spPr>
          <a:xfrm>
            <a:off x="3357550" y="3351191"/>
            <a:ext cx="5541682" cy="161310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5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CO" sz="1600" i="1" dirty="0" smtClean="0">
                <a:solidFill>
                  <a:schemeClr val="bg2"/>
                </a:solidFill>
              </a:rPr>
              <a:t>(iii) Cuando el embarazo sea el resultado de una conducta, debidamente denunciada, constitutiva de acceso carnal o acto sexual sin consentimiento, abusivo o de inseminación artificial o transferencia de óvulo fecundado no consentidas , o de incesto</a:t>
            </a:r>
            <a:r>
              <a:rPr lang="es-CO" sz="1600" dirty="0" smtClean="0">
                <a:solidFill>
                  <a:schemeClr val="bg2"/>
                </a:solidFill>
              </a:rPr>
              <a:t>”.</a:t>
            </a:r>
            <a:endParaRPr lang="es-CO" sz="1600" dirty="0">
              <a:solidFill>
                <a:schemeClr val="bg2"/>
              </a:solidFill>
            </a:endParaRPr>
          </a:p>
        </p:txBody>
      </p:sp>
      <p:sp>
        <p:nvSpPr>
          <p:cNvPr id="3508" name="Google Shape;3508;p55"/>
          <p:cNvSpPr txBox="1">
            <a:spLocks noGrp="1"/>
          </p:cNvSpPr>
          <p:nvPr>
            <p:ph type="title"/>
          </p:nvPr>
        </p:nvSpPr>
        <p:spPr>
          <a:xfrm>
            <a:off x="1259813" y="-6959"/>
            <a:ext cx="2364538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CO" sz="5400" b="1" dirty="0">
                <a:solidFill>
                  <a:schemeClr val="tx2"/>
                </a:solidFill>
                <a:cs typeface="Arial" panose="020B0604020202020204" pitchFamily="34" charset="0"/>
              </a:rPr>
              <a:t>Causales</a:t>
            </a:r>
            <a:endParaRPr lang="es-CO" sz="4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9" name="Google Shape;3509;p55"/>
          <p:cNvSpPr txBox="1">
            <a:spLocks noGrp="1"/>
          </p:cNvSpPr>
          <p:nvPr>
            <p:ph type="subTitle" idx="1"/>
          </p:nvPr>
        </p:nvSpPr>
        <p:spPr>
          <a:xfrm>
            <a:off x="3357550" y="985969"/>
            <a:ext cx="5708831" cy="9232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1600" dirty="0">
                <a:solidFill>
                  <a:schemeClr val="bg2"/>
                </a:solidFill>
              </a:rPr>
              <a:t>“</a:t>
            </a:r>
            <a:r>
              <a:rPr lang="es-CO" sz="1600" i="1" dirty="0">
                <a:solidFill>
                  <a:schemeClr val="bg2"/>
                </a:solidFill>
              </a:rPr>
              <a:t>(i) Cuando la continuación del embarazo constituya peligro para la vida o la salud de la mujer, certificada por un </a:t>
            </a:r>
            <a:r>
              <a:rPr lang="es-CO" sz="1600" i="1" dirty="0" smtClean="0">
                <a:solidFill>
                  <a:schemeClr val="bg2"/>
                </a:solidFill>
              </a:rPr>
              <a:t>médico</a:t>
            </a:r>
          </a:p>
          <a:p>
            <a:pPr lvl="0"/>
            <a:endParaRPr lang="es-CO" sz="1600" dirty="0">
              <a:solidFill>
                <a:schemeClr val="bg2"/>
              </a:solidFill>
            </a:endParaRPr>
          </a:p>
        </p:txBody>
      </p:sp>
      <p:sp>
        <p:nvSpPr>
          <p:cNvPr id="3511" name="Google Shape;3511;p55"/>
          <p:cNvSpPr/>
          <p:nvPr/>
        </p:nvSpPr>
        <p:spPr>
          <a:xfrm>
            <a:off x="0" y="876225"/>
            <a:ext cx="3428025" cy="3607425"/>
          </a:xfrm>
          <a:custGeom>
            <a:avLst/>
            <a:gdLst/>
            <a:ahLst/>
            <a:cxnLst/>
            <a:rect l="l" t="t" r="r" b="b"/>
            <a:pathLst>
              <a:path w="137121" h="144297" extrusionOk="0">
                <a:moveTo>
                  <a:pt x="106680" y="22467"/>
                </a:moveTo>
                <a:cubicBezTo>
                  <a:pt x="102553" y="20753"/>
                  <a:pt x="92583" y="13768"/>
                  <a:pt x="81915" y="12180"/>
                </a:cubicBezTo>
                <a:cubicBezTo>
                  <a:pt x="71247" y="10593"/>
                  <a:pt x="53772" y="9534"/>
                  <a:pt x="42672" y="12942"/>
                </a:cubicBezTo>
                <a:cubicBezTo>
                  <a:pt x="31572" y="16350"/>
                  <a:pt x="22419" y="23329"/>
                  <a:pt x="15314" y="32626"/>
                </a:cubicBezTo>
                <a:cubicBezTo>
                  <a:pt x="8209" y="41923"/>
                  <a:pt x="621" y="54378"/>
                  <a:pt x="42" y="68724"/>
                </a:cubicBezTo>
                <a:cubicBezTo>
                  <a:pt x="-536" y="83071"/>
                  <a:pt x="4901" y="106673"/>
                  <a:pt x="11843" y="118705"/>
                </a:cubicBezTo>
                <a:cubicBezTo>
                  <a:pt x="18785" y="130737"/>
                  <a:pt x="29892" y="136927"/>
                  <a:pt x="41693" y="140918"/>
                </a:cubicBezTo>
                <a:cubicBezTo>
                  <a:pt x="53494" y="144910"/>
                  <a:pt x="70328" y="145199"/>
                  <a:pt x="82650" y="142654"/>
                </a:cubicBezTo>
                <a:cubicBezTo>
                  <a:pt x="94972" y="140109"/>
                  <a:pt x="106714" y="135307"/>
                  <a:pt x="115623" y="125646"/>
                </a:cubicBezTo>
                <a:cubicBezTo>
                  <a:pt x="124532" y="115985"/>
                  <a:pt x="133383" y="97706"/>
                  <a:pt x="136102" y="84690"/>
                </a:cubicBezTo>
                <a:cubicBezTo>
                  <a:pt x="138821" y="71674"/>
                  <a:pt x="135638" y="57790"/>
                  <a:pt x="131936" y="47551"/>
                </a:cubicBezTo>
                <a:cubicBezTo>
                  <a:pt x="128234" y="37312"/>
                  <a:pt x="124011" y="31180"/>
                  <a:pt x="113888" y="23255"/>
                </a:cubicBezTo>
                <a:cubicBezTo>
                  <a:pt x="103765" y="15330"/>
                  <a:pt x="78311" y="3876"/>
                  <a:pt x="71196" y="0"/>
                </a:cubicBezTo>
              </a:path>
            </a:pathLst>
          </a:cu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512" name="Google Shape;3512;p55"/>
          <p:cNvGrpSpPr/>
          <p:nvPr/>
        </p:nvGrpSpPr>
        <p:grpSpPr>
          <a:xfrm rot="-1375192">
            <a:off x="54756" y="4143882"/>
            <a:ext cx="735680" cy="927666"/>
            <a:chOff x="2923625" y="1803825"/>
            <a:chExt cx="595250" cy="939075"/>
          </a:xfrm>
        </p:grpSpPr>
        <p:sp>
          <p:nvSpPr>
            <p:cNvPr id="3513" name="Google Shape;3513;p55"/>
            <p:cNvSpPr/>
            <p:nvPr/>
          </p:nvSpPr>
          <p:spPr>
            <a:xfrm>
              <a:off x="2923625" y="1803825"/>
              <a:ext cx="595250" cy="939075"/>
            </a:xfrm>
            <a:custGeom>
              <a:avLst/>
              <a:gdLst/>
              <a:ahLst/>
              <a:cxnLst/>
              <a:rect l="l" t="t" r="r" b="b"/>
              <a:pathLst>
                <a:path w="23810" h="37563" extrusionOk="0">
                  <a:moveTo>
                    <a:pt x="16304" y="3254"/>
                  </a:moveTo>
                  <a:cubicBezTo>
                    <a:pt x="16563" y="3402"/>
                    <a:pt x="16970" y="3402"/>
                    <a:pt x="17155" y="3587"/>
                  </a:cubicBezTo>
                  <a:cubicBezTo>
                    <a:pt x="17265" y="4030"/>
                    <a:pt x="17339" y="4474"/>
                    <a:pt x="17413" y="4917"/>
                  </a:cubicBezTo>
                  <a:cubicBezTo>
                    <a:pt x="19336" y="4844"/>
                    <a:pt x="20889" y="5287"/>
                    <a:pt x="21739" y="6322"/>
                  </a:cubicBezTo>
                  <a:cubicBezTo>
                    <a:pt x="21924" y="6618"/>
                    <a:pt x="22072" y="6914"/>
                    <a:pt x="22219" y="7247"/>
                  </a:cubicBezTo>
                  <a:cubicBezTo>
                    <a:pt x="22404" y="7505"/>
                    <a:pt x="22552" y="7838"/>
                    <a:pt x="22700" y="8171"/>
                  </a:cubicBezTo>
                  <a:cubicBezTo>
                    <a:pt x="22774" y="8504"/>
                    <a:pt x="22774" y="8873"/>
                    <a:pt x="22848" y="9206"/>
                  </a:cubicBezTo>
                  <a:cubicBezTo>
                    <a:pt x="23476" y="12016"/>
                    <a:pt x="23329" y="15639"/>
                    <a:pt x="23550" y="18966"/>
                  </a:cubicBezTo>
                  <a:cubicBezTo>
                    <a:pt x="23809" y="22811"/>
                    <a:pt x="23809" y="27063"/>
                    <a:pt x="23698" y="31204"/>
                  </a:cubicBezTo>
                  <a:cubicBezTo>
                    <a:pt x="23698" y="31832"/>
                    <a:pt x="23624" y="32461"/>
                    <a:pt x="23550" y="33089"/>
                  </a:cubicBezTo>
                  <a:cubicBezTo>
                    <a:pt x="23440" y="34235"/>
                    <a:pt x="23513" y="35123"/>
                    <a:pt x="22996" y="35788"/>
                  </a:cubicBezTo>
                  <a:cubicBezTo>
                    <a:pt x="22700" y="36121"/>
                    <a:pt x="22367" y="36417"/>
                    <a:pt x="22035" y="36675"/>
                  </a:cubicBezTo>
                  <a:cubicBezTo>
                    <a:pt x="21924" y="36712"/>
                    <a:pt x="21702" y="36749"/>
                    <a:pt x="21517" y="36823"/>
                  </a:cubicBezTo>
                  <a:cubicBezTo>
                    <a:pt x="21369" y="36897"/>
                    <a:pt x="21258" y="36971"/>
                    <a:pt x="21110" y="37045"/>
                  </a:cubicBezTo>
                  <a:cubicBezTo>
                    <a:pt x="19890" y="37489"/>
                    <a:pt x="18522" y="37378"/>
                    <a:pt x="16896" y="37489"/>
                  </a:cubicBezTo>
                  <a:cubicBezTo>
                    <a:pt x="16156" y="37563"/>
                    <a:pt x="15454" y="37563"/>
                    <a:pt x="14751" y="37526"/>
                  </a:cubicBezTo>
                  <a:cubicBezTo>
                    <a:pt x="12866" y="37415"/>
                    <a:pt x="10833" y="37452"/>
                    <a:pt x="8984" y="37452"/>
                  </a:cubicBezTo>
                  <a:cubicBezTo>
                    <a:pt x="8060" y="37489"/>
                    <a:pt x="7172" y="37378"/>
                    <a:pt x="6285" y="37193"/>
                  </a:cubicBezTo>
                  <a:cubicBezTo>
                    <a:pt x="5361" y="37008"/>
                    <a:pt x="4511" y="36934"/>
                    <a:pt x="3845" y="36564"/>
                  </a:cubicBezTo>
                  <a:cubicBezTo>
                    <a:pt x="2847" y="35973"/>
                    <a:pt x="2070" y="35049"/>
                    <a:pt x="1738" y="33940"/>
                  </a:cubicBezTo>
                  <a:cubicBezTo>
                    <a:pt x="1627" y="33274"/>
                    <a:pt x="1590" y="32609"/>
                    <a:pt x="1664" y="31943"/>
                  </a:cubicBezTo>
                  <a:cubicBezTo>
                    <a:pt x="1701" y="29873"/>
                    <a:pt x="1590" y="27802"/>
                    <a:pt x="1331" y="25769"/>
                  </a:cubicBezTo>
                  <a:cubicBezTo>
                    <a:pt x="1109" y="24290"/>
                    <a:pt x="1035" y="22700"/>
                    <a:pt x="850" y="21111"/>
                  </a:cubicBezTo>
                  <a:cubicBezTo>
                    <a:pt x="703" y="19521"/>
                    <a:pt x="481" y="17894"/>
                    <a:pt x="407" y="16415"/>
                  </a:cubicBezTo>
                  <a:cubicBezTo>
                    <a:pt x="333" y="15676"/>
                    <a:pt x="407" y="14974"/>
                    <a:pt x="333" y="14308"/>
                  </a:cubicBezTo>
                  <a:cubicBezTo>
                    <a:pt x="74" y="12496"/>
                    <a:pt x="0" y="10611"/>
                    <a:pt x="111" y="8762"/>
                  </a:cubicBezTo>
                  <a:cubicBezTo>
                    <a:pt x="222" y="7690"/>
                    <a:pt x="776" y="6729"/>
                    <a:pt x="1627" y="6064"/>
                  </a:cubicBezTo>
                  <a:cubicBezTo>
                    <a:pt x="2921" y="5213"/>
                    <a:pt x="5472" y="5287"/>
                    <a:pt x="7579" y="5139"/>
                  </a:cubicBezTo>
                  <a:cubicBezTo>
                    <a:pt x="7431" y="4474"/>
                    <a:pt x="7283" y="3365"/>
                    <a:pt x="8171" y="3365"/>
                  </a:cubicBezTo>
                  <a:cubicBezTo>
                    <a:pt x="8060" y="2477"/>
                    <a:pt x="7986" y="1331"/>
                    <a:pt x="8503" y="814"/>
                  </a:cubicBezTo>
                  <a:cubicBezTo>
                    <a:pt x="8762" y="518"/>
                    <a:pt x="9428" y="444"/>
                    <a:pt x="9982" y="296"/>
                  </a:cubicBezTo>
                  <a:cubicBezTo>
                    <a:pt x="11202" y="111"/>
                    <a:pt x="12459" y="74"/>
                    <a:pt x="13679" y="111"/>
                  </a:cubicBezTo>
                  <a:cubicBezTo>
                    <a:pt x="14788" y="111"/>
                    <a:pt x="15639" y="0"/>
                    <a:pt x="16008" y="777"/>
                  </a:cubicBezTo>
                  <a:cubicBezTo>
                    <a:pt x="16119" y="1220"/>
                    <a:pt x="16230" y="1664"/>
                    <a:pt x="16267" y="2108"/>
                  </a:cubicBezTo>
                  <a:cubicBezTo>
                    <a:pt x="16304" y="2514"/>
                    <a:pt x="16267" y="2884"/>
                    <a:pt x="16304" y="3254"/>
                  </a:cubicBezTo>
                  <a:close/>
                  <a:moveTo>
                    <a:pt x="10980" y="1997"/>
                  </a:moveTo>
                  <a:cubicBezTo>
                    <a:pt x="11017" y="1516"/>
                    <a:pt x="11313" y="1331"/>
                    <a:pt x="11461" y="962"/>
                  </a:cubicBezTo>
                  <a:lnTo>
                    <a:pt x="10869" y="962"/>
                  </a:lnTo>
                  <a:cubicBezTo>
                    <a:pt x="10537" y="1220"/>
                    <a:pt x="10537" y="1738"/>
                    <a:pt x="10093" y="1886"/>
                  </a:cubicBezTo>
                  <a:cubicBezTo>
                    <a:pt x="9760" y="1664"/>
                    <a:pt x="10167" y="1331"/>
                    <a:pt x="10241" y="1073"/>
                  </a:cubicBezTo>
                  <a:cubicBezTo>
                    <a:pt x="9871" y="1183"/>
                    <a:pt x="9465" y="1220"/>
                    <a:pt x="9095" y="1331"/>
                  </a:cubicBezTo>
                  <a:cubicBezTo>
                    <a:pt x="8873" y="1960"/>
                    <a:pt x="8836" y="2662"/>
                    <a:pt x="8984" y="3291"/>
                  </a:cubicBezTo>
                  <a:cubicBezTo>
                    <a:pt x="9502" y="3254"/>
                    <a:pt x="10056" y="3254"/>
                    <a:pt x="10574" y="3254"/>
                  </a:cubicBezTo>
                  <a:cubicBezTo>
                    <a:pt x="10426" y="1516"/>
                    <a:pt x="13383" y="1775"/>
                    <a:pt x="13716" y="3032"/>
                  </a:cubicBezTo>
                  <a:cubicBezTo>
                    <a:pt x="14012" y="2699"/>
                    <a:pt x="14012" y="2034"/>
                    <a:pt x="14493" y="1886"/>
                  </a:cubicBezTo>
                  <a:cubicBezTo>
                    <a:pt x="14788" y="2330"/>
                    <a:pt x="14160" y="2810"/>
                    <a:pt x="14012" y="3254"/>
                  </a:cubicBezTo>
                  <a:cubicBezTo>
                    <a:pt x="14530" y="3217"/>
                    <a:pt x="15010" y="3217"/>
                    <a:pt x="15528" y="3217"/>
                  </a:cubicBezTo>
                  <a:cubicBezTo>
                    <a:pt x="15528" y="2440"/>
                    <a:pt x="15417" y="1664"/>
                    <a:pt x="15158" y="925"/>
                  </a:cubicBezTo>
                  <a:cubicBezTo>
                    <a:pt x="14825" y="888"/>
                    <a:pt x="14530" y="888"/>
                    <a:pt x="14234" y="888"/>
                  </a:cubicBezTo>
                  <a:cubicBezTo>
                    <a:pt x="14012" y="1110"/>
                    <a:pt x="13790" y="1331"/>
                    <a:pt x="13642" y="1553"/>
                  </a:cubicBezTo>
                  <a:cubicBezTo>
                    <a:pt x="13457" y="1812"/>
                    <a:pt x="13347" y="2182"/>
                    <a:pt x="13014" y="2256"/>
                  </a:cubicBezTo>
                  <a:cubicBezTo>
                    <a:pt x="12644" y="1738"/>
                    <a:pt x="13605" y="1257"/>
                    <a:pt x="13531" y="925"/>
                  </a:cubicBezTo>
                  <a:cubicBezTo>
                    <a:pt x="13014" y="851"/>
                    <a:pt x="12459" y="851"/>
                    <a:pt x="11942" y="925"/>
                  </a:cubicBezTo>
                  <a:cubicBezTo>
                    <a:pt x="11683" y="1146"/>
                    <a:pt x="11424" y="2440"/>
                    <a:pt x="10980" y="1997"/>
                  </a:cubicBezTo>
                  <a:close/>
                  <a:moveTo>
                    <a:pt x="11387" y="3254"/>
                  </a:moveTo>
                  <a:lnTo>
                    <a:pt x="12940" y="3254"/>
                  </a:lnTo>
                  <a:cubicBezTo>
                    <a:pt x="12829" y="2773"/>
                    <a:pt x="11276" y="2440"/>
                    <a:pt x="11387" y="3254"/>
                  </a:cubicBezTo>
                  <a:close/>
                  <a:moveTo>
                    <a:pt x="14382" y="3956"/>
                  </a:moveTo>
                  <a:cubicBezTo>
                    <a:pt x="12348" y="4104"/>
                    <a:pt x="10093" y="3919"/>
                    <a:pt x="8245" y="4178"/>
                  </a:cubicBezTo>
                  <a:cubicBezTo>
                    <a:pt x="8355" y="5176"/>
                    <a:pt x="8614" y="5990"/>
                    <a:pt x="8725" y="6951"/>
                  </a:cubicBezTo>
                  <a:cubicBezTo>
                    <a:pt x="9760" y="7358"/>
                    <a:pt x="10943" y="7025"/>
                    <a:pt x="11942" y="6877"/>
                  </a:cubicBezTo>
                  <a:cubicBezTo>
                    <a:pt x="13457" y="6692"/>
                    <a:pt x="15158" y="6544"/>
                    <a:pt x="16674" y="6285"/>
                  </a:cubicBezTo>
                  <a:cubicBezTo>
                    <a:pt x="16748" y="5546"/>
                    <a:pt x="16674" y="4807"/>
                    <a:pt x="16489" y="4067"/>
                  </a:cubicBezTo>
                  <a:cubicBezTo>
                    <a:pt x="15787" y="4104"/>
                    <a:pt x="15121" y="3919"/>
                    <a:pt x="14382" y="3956"/>
                  </a:cubicBezTo>
                  <a:close/>
                  <a:moveTo>
                    <a:pt x="22219" y="9872"/>
                  </a:moveTo>
                  <a:cubicBezTo>
                    <a:pt x="22146" y="9502"/>
                    <a:pt x="22035" y="9132"/>
                    <a:pt x="21998" y="8762"/>
                  </a:cubicBezTo>
                  <a:cubicBezTo>
                    <a:pt x="21961" y="8356"/>
                    <a:pt x="21813" y="7986"/>
                    <a:pt x="21591" y="7653"/>
                  </a:cubicBezTo>
                  <a:cubicBezTo>
                    <a:pt x="21480" y="7358"/>
                    <a:pt x="21332" y="7099"/>
                    <a:pt x="21184" y="6877"/>
                  </a:cubicBezTo>
                  <a:cubicBezTo>
                    <a:pt x="20741" y="6359"/>
                    <a:pt x="20149" y="6064"/>
                    <a:pt x="19521" y="5953"/>
                  </a:cubicBezTo>
                  <a:cubicBezTo>
                    <a:pt x="19299" y="5842"/>
                    <a:pt x="19077" y="5768"/>
                    <a:pt x="18855" y="5694"/>
                  </a:cubicBezTo>
                  <a:cubicBezTo>
                    <a:pt x="18412" y="5657"/>
                    <a:pt x="17931" y="5731"/>
                    <a:pt x="17413" y="5694"/>
                  </a:cubicBezTo>
                  <a:cubicBezTo>
                    <a:pt x="17376" y="6211"/>
                    <a:pt x="17524" y="6396"/>
                    <a:pt x="17339" y="6729"/>
                  </a:cubicBezTo>
                  <a:cubicBezTo>
                    <a:pt x="17228" y="6951"/>
                    <a:pt x="16933" y="6951"/>
                    <a:pt x="16896" y="7136"/>
                  </a:cubicBezTo>
                  <a:cubicBezTo>
                    <a:pt x="16822" y="7284"/>
                    <a:pt x="16970" y="7505"/>
                    <a:pt x="17044" y="7727"/>
                  </a:cubicBezTo>
                  <a:cubicBezTo>
                    <a:pt x="17968" y="7616"/>
                    <a:pt x="18892" y="7616"/>
                    <a:pt x="19816" y="7727"/>
                  </a:cubicBezTo>
                  <a:cubicBezTo>
                    <a:pt x="20001" y="8171"/>
                    <a:pt x="20112" y="8615"/>
                    <a:pt x="20186" y="9095"/>
                  </a:cubicBezTo>
                  <a:cubicBezTo>
                    <a:pt x="20223" y="8836"/>
                    <a:pt x="20741" y="8060"/>
                    <a:pt x="20852" y="8615"/>
                  </a:cubicBezTo>
                  <a:cubicBezTo>
                    <a:pt x="20926" y="8910"/>
                    <a:pt x="19927" y="9909"/>
                    <a:pt x="20408" y="10537"/>
                  </a:cubicBezTo>
                  <a:cubicBezTo>
                    <a:pt x="20741" y="10167"/>
                    <a:pt x="20815" y="9206"/>
                    <a:pt x="21443" y="9391"/>
                  </a:cubicBezTo>
                  <a:cubicBezTo>
                    <a:pt x="21332" y="10315"/>
                    <a:pt x="20223" y="10685"/>
                    <a:pt x="20593" y="11794"/>
                  </a:cubicBezTo>
                  <a:cubicBezTo>
                    <a:pt x="20741" y="11424"/>
                    <a:pt x="20926" y="11092"/>
                    <a:pt x="21184" y="10796"/>
                  </a:cubicBezTo>
                  <a:cubicBezTo>
                    <a:pt x="21369" y="10537"/>
                    <a:pt x="21591" y="9982"/>
                    <a:pt x="21998" y="10167"/>
                  </a:cubicBezTo>
                  <a:cubicBezTo>
                    <a:pt x="21924" y="10611"/>
                    <a:pt x="21517" y="10981"/>
                    <a:pt x="21221" y="11387"/>
                  </a:cubicBezTo>
                  <a:cubicBezTo>
                    <a:pt x="20667" y="12164"/>
                    <a:pt x="20482" y="13125"/>
                    <a:pt x="20667" y="14049"/>
                  </a:cubicBezTo>
                  <a:cubicBezTo>
                    <a:pt x="20926" y="13458"/>
                    <a:pt x="21221" y="12903"/>
                    <a:pt x="21591" y="12349"/>
                  </a:cubicBezTo>
                  <a:cubicBezTo>
                    <a:pt x="21702" y="12164"/>
                    <a:pt x="21776" y="11868"/>
                    <a:pt x="22072" y="11942"/>
                  </a:cubicBezTo>
                  <a:cubicBezTo>
                    <a:pt x="22219" y="12460"/>
                    <a:pt x="21702" y="12792"/>
                    <a:pt x="21480" y="13236"/>
                  </a:cubicBezTo>
                  <a:cubicBezTo>
                    <a:pt x="21369" y="13458"/>
                    <a:pt x="21258" y="13717"/>
                    <a:pt x="21147" y="13901"/>
                  </a:cubicBezTo>
                  <a:cubicBezTo>
                    <a:pt x="21036" y="14123"/>
                    <a:pt x="20999" y="14456"/>
                    <a:pt x="20889" y="14715"/>
                  </a:cubicBezTo>
                  <a:cubicBezTo>
                    <a:pt x="20815" y="14826"/>
                    <a:pt x="20667" y="14900"/>
                    <a:pt x="20593" y="15084"/>
                  </a:cubicBezTo>
                  <a:cubicBezTo>
                    <a:pt x="20556" y="15380"/>
                    <a:pt x="20667" y="15639"/>
                    <a:pt x="20593" y="15935"/>
                  </a:cubicBezTo>
                  <a:cubicBezTo>
                    <a:pt x="21184" y="15158"/>
                    <a:pt x="21591" y="14271"/>
                    <a:pt x="22293" y="13643"/>
                  </a:cubicBezTo>
                  <a:cubicBezTo>
                    <a:pt x="22404" y="13606"/>
                    <a:pt x="22589" y="13753"/>
                    <a:pt x="22552" y="13606"/>
                  </a:cubicBezTo>
                  <a:cubicBezTo>
                    <a:pt x="22515" y="12349"/>
                    <a:pt x="22404" y="11092"/>
                    <a:pt x="22219" y="9872"/>
                  </a:cubicBezTo>
                  <a:close/>
                  <a:moveTo>
                    <a:pt x="3993" y="6175"/>
                  </a:moveTo>
                  <a:cubicBezTo>
                    <a:pt x="3364" y="6211"/>
                    <a:pt x="2736" y="6396"/>
                    <a:pt x="2144" y="6692"/>
                  </a:cubicBezTo>
                  <a:cubicBezTo>
                    <a:pt x="1405" y="7247"/>
                    <a:pt x="924" y="8060"/>
                    <a:pt x="887" y="8984"/>
                  </a:cubicBezTo>
                  <a:cubicBezTo>
                    <a:pt x="813" y="10833"/>
                    <a:pt x="887" y="12644"/>
                    <a:pt x="1146" y="14456"/>
                  </a:cubicBezTo>
                  <a:cubicBezTo>
                    <a:pt x="1220" y="15195"/>
                    <a:pt x="1183" y="15935"/>
                    <a:pt x="1220" y="16674"/>
                  </a:cubicBezTo>
                  <a:cubicBezTo>
                    <a:pt x="1294" y="18338"/>
                    <a:pt x="1590" y="20002"/>
                    <a:pt x="1701" y="21554"/>
                  </a:cubicBezTo>
                  <a:cubicBezTo>
                    <a:pt x="1738" y="22257"/>
                    <a:pt x="1701" y="22553"/>
                    <a:pt x="1775" y="23292"/>
                  </a:cubicBezTo>
                  <a:cubicBezTo>
                    <a:pt x="1886" y="25067"/>
                    <a:pt x="2292" y="26952"/>
                    <a:pt x="2403" y="28911"/>
                  </a:cubicBezTo>
                  <a:cubicBezTo>
                    <a:pt x="2477" y="30390"/>
                    <a:pt x="2292" y="31943"/>
                    <a:pt x="2403" y="33348"/>
                  </a:cubicBezTo>
                  <a:cubicBezTo>
                    <a:pt x="2477" y="33903"/>
                    <a:pt x="2662" y="34420"/>
                    <a:pt x="2995" y="34864"/>
                  </a:cubicBezTo>
                  <a:cubicBezTo>
                    <a:pt x="3623" y="35677"/>
                    <a:pt x="4547" y="36232"/>
                    <a:pt x="5583" y="36343"/>
                  </a:cubicBezTo>
                  <a:cubicBezTo>
                    <a:pt x="6100" y="36417"/>
                    <a:pt x="6618" y="36601"/>
                    <a:pt x="7025" y="36638"/>
                  </a:cubicBezTo>
                  <a:cubicBezTo>
                    <a:pt x="8282" y="36749"/>
                    <a:pt x="9539" y="36786"/>
                    <a:pt x="10796" y="36749"/>
                  </a:cubicBezTo>
                  <a:cubicBezTo>
                    <a:pt x="10685" y="36232"/>
                    <a:pt x="11424" y="35788"/>
                    <a:pt x="11646" y="35270"/>
                  </a:cubicBezTo>
                  <a:cubicBezTo>
                    <a:pt x="11424" y="35270"/>
                    <a:pt x="11276" y="35197"/>
                    <a:pt x="11054" y="35197"/>
                  </a:cubicBezTo>
                  <a:cubicBezTo>
                    <a:pt x="10980" y="35492"/>
                    <a:pt x="10685" y="35640"/>
                    <a:pt x="10500" y="35899"/>
                  </a:cubicBezTo>
                  <a:cubicBezTo>
                    <a:pt x="10315" y="36158"/>
                    <a:pt x="10241" y="36527"/>
                    <a:pt x="9834" y="36527"/>
                  </a:cubicBezTo>
                  <a:cubicBezTo>
                    <a:pt x="9686" y="35899"/>
                    <a:pt x="10426" y="35603"/>
                    <a:pt x="10648" y="35123"/>
                  </a:cubicBezTo>
                  <a:cubicBezTo>
                    <a:pt x="10463" y="35049"/>
                    <a:pt x="10241" y="35012"/>
                    <a:pt x="10019" y="35049"/>
                  </a:cubicBezTo>
                  <a:cubicBezTo>
                    <a:pt x="9871" y="35270"/>
                    <a:pt x="9686" y="35529"/>
                    <a:pt x="9465" y="35714"/>
                  </a:cubicBezTo>
                  <a:cubicBezTo>
                    <a:pt x="9280" y="35899"/>
                    <a:pt x="9132" y="36306"/>
                    <a:pt x="8762" y="36306"/>
                  </a:cubicBezTo>
                  <a:cubicBezTo>
                    <a:pt x="8577" y="35714"/>
                    <a:pt x="9354" y="35492"/>
                    <a:pt x="9539" y="35049"/>
                  </a:cubicBezTo>
                  <a:cubicBezTo>
                    <a:pt x="9280" y="35049"/>
                    <a:pt x="9058" y="34938"/>
                    <a:pt x="8762" y="34938"/>
                  </a:cubicBezTo>
                  <a:cubicBezTo>
                    <a:pt x="8392" y="35270"/>
                    <a:pt x="8208" y="35936"/>
                    <a:pt x="7653" y="36121"/>
                  </a:cubicBezTo>
                  <a:cubicBezTo>
                    <a:pt x="7320" y="35677"/>
                    <a:pt x="8319" y="35197"/>
                    <a:pt x="8245" y="34864"/>
                  </a:cubicBezTo>
                  <a:cubicBezTo>
                    <a:pt x="8134" y="34790"/>
                    <a:pt x="8023" y="34753"/>
                    <a:pt x="7875" y="34753"/>
                  </a:cubicBezTo>
                  <a:cubicBezTo>
                    <a:pt x="7616" y="35012"/>
                    <a:pt x="7394" y="35640"/>
                    <a:pt x="6951" y="35492"/>
                  </a:cubicBezTo>
                  <a:cubicBezTo>
                    <a:pt x="6840" y="35086"/>
                    <a:pt x="7320" y="34975"/>
                    <a:pt x="7431" y="34642"/>
                  </a:cubicBezTo>
                  <a:cubicBezTo>
                    <a:pt x="7209" y="34605"/>
                    <a:pt x="7025" y="34531"/>
                    <a:pt x="6877" y="34420"/>
                  </a:cubicBezTo>
                  <a:cubicBezTo>
                    <a:pt x="6729" y="34642"/>
                    <a:pt x="6692" y="35086"/>
                    <a:pt x="6359" y="34975"/>
                  </a:cubicBezTo>
                  <a:cubicBezTo>
                    <a:pt x="6100" y="34753"/>
                    <a:pt x="6470" y="34494"/>
                    <a:pt x="6470" y="34235"/>
                  </a:cubicBezTo>
                  <a:cubicBezTo>
                    <a:pt x="6174" y="33903"/>
                    <a:pt x="5841" y="33533"/>
                    <a:pt x="5583" y="33163"/>
                  </a:cubicBezTo>
                  <a:cubicBezTo>
                    <a:pt x="5213" y="32609"/>
                    <a:pt x="4917" y="31980"/>
                    <a:pt x="4769" y="31315"/>
                  </a:cubicBezTo>
                  <a:cubicBezTo>
                    <a:pt x="4584" y="29688"/>
                    <a:pt x="4917" y="27950"/>
                    <a:pt x="4769" y="26287"/>
                  </a:cubicBezTo>
                  <a:cubicBezTo>
                    <a:pt x="4695" y="25806"/>
                    <a:pt x="4732" y="25177"/>
                    <a:pt x="4695" y="24586"/>
                  </a:cubicBezTo>
                  <a:cubicBezTo>
                    <a:pt x="4621" y="23883"/>
                    <a:pt x="4363" y="23107"/>
                    <a:pt x="4326" y="22405"/>
                  </a:cubicBezTo>
                  <a:cubicBezTo>
                    <a:pt x="4141" y="20445"/>
                    <a:pt x="4363" y="18375"/>
                    <a:pt x="4252" y="16563"/>
                  </a:cubicBezTo>
                  <a:cubicBezTo>
                    <a:pt x="4141" y="15047"/>
                    <a:pt x="3845" y="13569"/>
                    <a:pt x="3401" y="12090"/>
                  </a:cubicBezTo>
                  <a:cubicBezTo>
                    <a:pt x="3254" y="11646"/>
                    <a:pt x="3106" y="11055"/>
                    <a:pt x="2958" y="10389"/>
                  </a:cubicBezTo>
                  <a:cubicBezTo>
                    <a:pt x="2810" y="9798"/>
                    <a:pt x="2366" y="8910"/>
                    <a:pt x="2477" y="8652"/>
                  </a:cubicBezTo>
                  <a:cubicBezTo>
                    <a:pt x="2588" y="8393"/>
                    <a:pt x="2921" y="8467"/>
                    <a:pt x="3327" y="8430"/>
                  </a:cubicBezTo>
                  <a:cubicBezTo>
                    <a:pt x="3882" y="8356"/>
                    <a:pt x="4584" y="8134"/>
                    <a:pt x="5287" y="8097"/>
                  </a:cubicBezTo>
                  <a:cubicBezTo>
                    <a:pt x="6470" y="8023"/>
                    <a:pt x="7616" y="8097"/>
                    <a:pt x="8503" y="8023"/>
                  </a:cubicBezTo>
                  <a:cubicBezTo>
                    <a:pt x="8503" y="7727"/>
                    <a:pt x="8171" y="7801"/>
                    <a:pt x="8097" y="7616"/>
                  </a:cubicBezTo>
                  <a:cubicBezTo>
                    <a:pt x="7912" y="7136"/>
                    <a:pt x="7838" y="6618"/>
                    <a:pt x="7801" y="6101"/>
                  </a:cubicBezTo>
                  <a:cubicBezTo>
                    <a:pt x="6544" y="5916"/>
                    <a:pt x="5250" y="5953"/>
                    <a:pt x="3993" y="6138"/>
                  </a:cubicBezTo>
                  <a:close/>
                  <a:moveTo>
                    <a:pt x="14788" y="8762"/>
                  </a:moveTo>
                  <a:cubicBezTo>
                    <a:pt x="14751" y="8689"/>
                    <a:pt x="14640" y="8725"/>
                    <a:pt x="14640" y="8615"/>
                  </a:cubicBezTo>
                  <a:cubicBezTo>
                    <a:pt x="14640" y="8319"/>
                    <a:pt x="14936" y="8134"/>
                    <a:pt x="15121" y="7912"/>
                  </a:cubicBezTo>
                  <a:cubicBezTo>
                    <a:pt x="15269" y="7690"/>
                    <a:pt x="15491" y="7358"/>
                    <a:pt x="15491" y="7247"/>
                  </a:cubicBezTo>
                  <a:cubicBezTo>
                    <a:pt x="14382" y="7358"/>
                    <a:pt x="13273" y="7505"/>
                    <a:pt x="12126" y="7616"/>
                  </a:cubicBezTo>
                  <a:cubicBezTo>
                    <a:pt x="12126" y="7690"/>
                    <a:pt x="12126" y="7838"/>
                    <a:pt x="12090" y="7875"/>
                  </a:cubicBezTo>
                  <a:cubicBezTo>
                    <a:pt x="11683" y="8319"/>
                    <a:pt x="11535" y="9058"/>
                    <a:pt x="10833" y="9206"/>
                  </a:cubicBezTo>
                  <a:cubicBezTo>
                    <a:pt x="10796" y="9169"/>
                    <a:pt x="10759" y="9132"/>
                    <a:pt x="10759" y="9058"/>
                  </a:cubicBezTo>
                  <a:cubicBezTo>
                    <a:pt x="10722" y="8615"/>
                    <a:pt x="11831" y="8097"/>
                    <a:pt x="11646" y="7690"/>
                  </a:cubicBezTo>
                  <a:cubicBezTo>
                    <a:pt x="11091" y="7764"/>
                    <a:pt x="10943" y="8097"/>
                    <a:pt x="10574" y="8615"/>
                  </a:cubicBezTo>
                  <a:cubicBezTo>
                    <a:pt x="10315" y="8947"/>
                    <a:pt x="9945" y="9650"/>
                    <a:pt x="9686" y="9132"/>
                  </a:cubicBezTo>
                  <a:cubicBezTo>
                    <a:pt x="9760" y="8910"/>
                    <a:pt x="10019" y="8725"/>
                    <a:pt x="10204" y="8541"/>
                  </a:cubicBezTo>
                  <a:cubicBezTo>
                    <a:pt x="10352" y="8319"/>
                    <a:pt x="10537" y="8023"/>
                    <a:pt x="10537" y="7949"/>
                  </a:cubicBezTo>
                  <a:cubicBezTo>
                    <a:pt x="10130" y="7949"/>
                    <a:pt x="9686" y="7949"/>
                    <a:pt x="9280" y="7912"/>
                  </a:cubicBezTo>
                  <a:cubicBezTo>
                    <a:pt x="9354" y="8430"/>
                    <a:pt x="9391" y="8984"/>
                    <a:pt x="9391" y="9539"/>
                  </a:cubicBezTo>
                  <a:cubicBezTo>
                    <a:pt x="9871" y="9835"/>
                    <a:pt x="10685" y="9798"/>
                    <a:pt x="11424" y="9835"/>
                  </a:cubicBezTo>
                  <a:cubicBezTo>
                    <a:pt x="11683" y="9465"/>
                    <a:pt x="11942" y="9132"/>
                    <a:pt x="12200" y="8799"/>
                  </a:cubicBezTo>
                  <a:cubicBezTo>
                    <a:pt x="12422" y="8504"/>
                    <a:pt x="12755" y="7801"/>
                    <a:pt x="13125" y="8245"/>
                  </a:cubicBezTo>
                  <a:cubicBezTo>
                    <a:pt x="12792" y="8836"/>
                    <a:pt x="12274" y="9317"/>
                    <a:pt x="11905" y="9909"/>
                  </a:cubicBezTo>
                  <a:lnTo>
                    <a:pt x="12348" y="9909"/>
                  </a:lnTo>
                  <a:cubicBezTo>
                    <a:pt x="12533" y="9539"/>
                    <a:pt x="12755" y="9206"/>
                    <a:pt x="13051" y="8947"/>
                  </a:cubicBezTo>
                  <a:cubicBezTo>
                    <a:pt x="13236" y="8689"/>
                    <a:pt x="13531" y="8023"/>
                    <a:pt x="13901" y="8430"/>
                  </a:cubicBezTo>
                  <a:cubicBezTo>
                    <a:pt x="13605" y="8984"/>
                    <a:pt x="13125" y="9354"/>
                    <a:pt x="12829" y="9909"/>
                  </a:cubicBezTo>
                  <a:cubicBezTo>
                    <a:pt x="14049" y="9909"/>
                    <a:pt x="15306" y="9798"/>
                    <a:pt x="16526" y="9502"/>
                  </a:cubicBezTo>
                  <a:cubicBezTo>
                    <a:pt x="16600" y="9095"/>
                    <a:pt x="16563" y="8652"/>
                    <a:pt x="16452" y="8245"/>
                  </a:cubicBezTo>
                  <a:cubicBezTo>
                    <a:pt x="16230" y="8245"/>
                    <a:pt x="16193" y="8652"/>
                    <a:pt x="15861" y="8689"/>
                  </a:cubicBezTo>
                  <a:cubicBezTo>
                    <a:pt x="15417" y="8245"/>
                    <a:pt x="16637" y="7875"/>
                    <a:pt x="16156" y="7247"/>
                  </a:cubicBezTo>
                  <a:cubicBezTo>
                    <a:pt x="15602" y="7690"/>
                    <a:pt x="15343" y="8393"/>
                    <a:pt x="14788" y="8762"/>
                  </a:cubicBezTo>
                  <a:close/>
                  <a:moveTo>
                    <a:pt x="17228" y="8467"/>
                  </a:moveTo>
                  <a:cubicBezTo>
                    <a:pt x="17191" y="8947"/>
                    <a:pt x="17339" y="9761"/>
                    <a:pt x="17081" y="10056"/>
                  </a:cubicBezTo>
                  <a:cubicBezTo>
                    <a:pt x="16674" y="10278"/>
                    <a:pt x="16193" y="10426"/>
                    <a:pt x="15713" y="10463"/>
                  </a:cubicBezTo>
                  <a:cubicBezTo>
                    <a:pt x="14419" y="10611"/>
                    <a:pt x="13088" y="10685"/>
                    <a:pt x="11794" y="10648"/>
                  </a:cubicBezTo>
                  <a:cubicBezTo>
                    <a:pt x="10167" y="10537"/>
                    <a:pt x="8355" y="10759"/>
                    <a:pt x="8651" y="8836"/>
                  </a:cubicBezTo>
                  <a:cubicBezTo>
                    <a:pt x="6914" y="8652"/>
                    <a:pt x="5139" y="8762"/>
                    <a:pt x="3438" y="9095"/>
                  </a:cubicBezTo>
                  <a:cubicBezTo>
                    <a:pt x="3660" y="9946"/>
                    <a:pt x="3845" y="10833"/>
                    <a:pt x="4104" y="11646"/>
                  </a:cubicBezTo>
                  <a:cubicBezTo>
                    <a:pt x="4252" y="12201"/>
                    <a:pt x="4474" y="12718"/>
                    <a:pt x="4584" y="13273"/>
                  </a:cubicBezTo>
                  <a:cubicBezTo>
                    <a:pt x="5102" y="15639"/>
                    <a:pt x="5102" y="18190"/>
                    <a:pt x="5102" y="21074"/>
                  </a:cubicBezTo>
                  <a:cubicBezTo>
                    <a:pt x="6026" y="21222"/>
                    <a:pt x="7098" y="21000"/>
                    <a:pt x="8208" y="21074"/>
                  </a:cubicBezTo>
                  <a:cubicBezTo>
                    <a:pt x="8392" y="20297"/>
                    <a:pt x="8540" y="19558"/>
                    <a:pt x="8651" y="18782"/>
                  </a:cubicBezTo>
                  <a:cubicBezTo>
                    <a:pt x="8725" y="18227"/>
                    <a:pt x="8799" y="16711"/>
                    <a:pt x="9391" y="16748"/>
                  </a:cubicBezTo>
                  <a:cubicBezTo>
                    <a:pt x="9834" y="16748"/>
                    <a:pt x="9760" y="17598"/>
                    <a:pt x="9834" y="18116"/>
                  </a:cubicBezTo>
                  <a:cubicBezTo>
                    <a:pt x="10056" y="19854"/>
                    <a:pt x="10500" y="21222"/>
                    <a:pt x="10722" y="22811"/>
                  </a:cubicBezTo>
                  <a:cubicBezTo>
                    <a:pt x="10906" y="22183"/>
                    <a:pt x="10648" y="21259"/>
                    <a:pt x="11165" y="21000"/>
                  </a:cubicBezTo>
                  <a:cubicBezTo>
                    <a:pt x="11387" y="20926"/>
                    <a:pt x="11757" y="21000"/>
                    <a:pt x="12016" y="21037"/>
                  </a:cubicBezTo>
                  <a:cubicBezTo>
                    <a:pt x="12755" y="21111"/>
                    <a:pt x="13790" y="21000"/>
                    <a:pt x="14530" y="21037"/>
                  </a:cubicBezTo>
                  <a:cubicBezTo>
                    <a:pt x="14567" y="20297"/>
                    <a:pt x="14456" y="19484"/>
                    <a:pt x="14530" y="18634"/>
                  </a:cubicBezTo>
                  <a:cubicBezTo>
                    <a:pt x="14567" y="18227"/>
                    <a:pt x="14640" y="17340"/>
                    <a:pt x="15084" y="17340"/>
                  </a:cubicBezTo>
                  <a:cubicBezTo>
                    <a:pt x="15454" y="17340"/>
                    <a:pt x="15565" y="17820"/>
                    <a:pt x="15639" y="18153"/>
                  </a:cubicBezTo>
                  <a:cubicBezTo>
                    <a:pt x="15898" y="19262"/>
                    <a:pt x="16267" y="20334"/>
                    <a:pt x="16711" y="21369"/>
                  </a:cubicBezTo>
                  <a:cubicBezTo>
                    <a:pt x="16563" y="20334"/>
                    <a:pt x="16970" y="20371"/>
                    <a:pt x="17709" y="20445"/>
                  </a:cubicBezTo>
                  <a:cubicBezTo>
                    <a:pt x="18485" y="20519"/>
                    <a:pt x="19262" y="20556"/>
                    <a:pt x="20038" y="20556"/>
                  </a:cubicBezTo>
                  <a:cubicBezTo>
                    <a:pt x="19816" y="16452"/>
                    <a:pt x="20223" y="11794"/>
                    <a:pt x="19299" y="8430"/>
                  </a:cubicBezTo>
                  <a:cubicBezTo>
                    <a:pt x="18596" y="8393"/>
                    <a:pt x="17931" y="8430"/>
                    <a:pt x="17228" y="8467"/>
                  </a:cubicBezTo>
                  <a:close/>
                  <a:moveTo>
                    <a:pt x="20704" y="16711"/>
                  </a:moveTo>
                  <a:cubicBezTo>
                    <a:pt x="20630" y="17044"/>
                    <a:pt x="20630" y="17414"/>
                    <a:pt x="20630" y="17746"/>
                  </a:cubicBezTo>
                  <a:cubicBezTo>
                    <a:pt x="21295" y="17118"/>
                    <a:pt x="21517" y="16046"/>
                    <a:pt x="22293" y="15602"/>
                  </a:cubicBezTo>
                  <a:cubicBezTo>
                    <a:pt x="22330" y="15676"/>
                    <a:pt x="22441" y="15639"/>
                    <a:pt x="22441" y="15750"/>
                  </a:cubicBezTo>
                  <a:cubicBezTo>
                    <a:pt x="22146" y="16268"/>
                    <a:pt x="21813" y="16748"/>
                    <a:pt x="21480" y="17229"/>
                  </a:cubicBezTo>
                  <a:cubicBezTo>
                    <a:pt x="21073" y="17746"/>
                    <a:pt x="20778" y="18301"/>
                    <a:pt x="20630" y="18929"/>
                  </a:cubicBezTo>
                  <a:cubicBezTo>
                    <a:pt x="21221" y="18338"/>
                    <a:pt x="21480" y="17414"/>
                    <a:pt x="22219" y="16970"/>
                  </a:cubicBezTo>
                  <a:cubicBezTo>
                    <a:pt x="22589" y="17192"/>
                    <a:pt x="22219" y="17414"/>
                    <a:pt x="22035" y="17635"/>
                  </a:cubicBezTo>
                  <a:cubicBezTo>
                    <a:pt x="21850" y="17820"/>
                    <a:pt x="21628" y="18227"/>
                    <a:pt x="21369" y="18634"/>
                  </a:cubicBezTo>
                  <a:cubicBezTo>
                    <a:pt x="20852" y="19373"/>
                    <a:pt x="20593" y="19743"/>
                    <a:pt x="20704" y="20926"/>
                  </a:cubicBezTo>
                  <a:cubicBezTo>
                    <a:pt x="21443" y="20223"/>
                    <a:pt x="21813" y="19151"/>
                    <a:pt x="22552" y="18486"/>
                  </a:cubicBezTo>
                  <a:cubicBezTo>
                    <a:pt x="22663" y="18338"/>
                    <a:pt x="22811" y="18671"/>
                    <a:pt x="22848" y="18486"/>
                  </a:cubicBezTo>
                  <a:cubicBezTo>
                    <a:pt x="22774" y="16970"/>
                    <a:pt x="22663" y="15454"/>
                    <a:pt x="22589" y="13901"/>
                  </a:cubicBezTo>
                  <a:cubicBezTo>
                    <a:pt x="21850" y="14752"/>
                    <a:pt x="21221" y="15713"/>
                    <a:pt x="20704" y="16711"/>
                  </a:cubicBezTo>
                  <a:close/>
                  <a:moveTo>
                    <a:pt x="22700" y="18855"/>
                  </a:moveTo>
                  <a:cubicBezTo>
                    <a:pt x="22367" y="19299"/>
                    <a:pt x="22035" y="19780"/>
                    <a:pt x="21739" y="20297"/>
                  </a:cubicBezTo>
                  <a:cubicBezTo>
                    <a:pt x="21369" y="20741"/>
                    <a:pt x="21036" y="21222"/>
                    <a:pt x="20704" y="21702"/>
                  </a:cubicBezTo>
                  <a:cubicBezTo>
                    <a:pt x="21221" y="21332"/>
                    <a:pt x="21591" y="20482"/>
                    <a:pt x="22256" y="20186"/>
                  </a:cubicBezTo>
                  <a:cubicBezTo>
                    <a:pt x="22589" y="20519"/>
                    <a:pt x="21776" y="21074"/>
                    <a:pt x="21554" y="21369"/>
                  </a:cubicBezTo>
                  <a:cubicBezTo>
                    <a:pt x="21184" y="21813"/>
                    <a:pt x="20962" y="22146"/>
                    <a:pt x="20704" y="22442"/>
                  </a:cubicBezTo>
                  <a:cubicBezTo>
                    <a:pt x="20704" y="22774"/>
                    <a:pt x="20704" y="23107"/>
                    <a:pt x="20741" y="23440"/>
                  </a:cubicBezTo>
                  <a:cubicBezTo>
                    <a:pt x="20962" y="23070"/>
                    <a:pt x="21184" y="22774"/>
                    <a:pt x="21480" y="22442"/>
                  </a:cubicBezTo>
                  <a:cubicBezTo>
                    <a:pt x="21665" y="22183"/>
                    <a:pt x="21924" y="21591"/>
                    <a:pt x="22367" y="21887"/>
                  </a:cubicBezTo>
                  <a:cubicBezTo>
                    <a:pt x="22367" y="22146"/>
                    <a:pt x="22109" y="22294"/>
                    <a:pt x="21961" y="22442"/>
                  </a:cubicBezTo>
                  <a:cubicBezTo>
                    <a:pt x="21480" y="22996"/>
                    <a:pt x="21147" y="23588"/>
                    <a:pt x="20704" y="24142"/>
                  </a:cubicBezTo>
                  <a:cubicBezTo>
                    <a:pt x="20704" y="24401"/>
                    <a:pt x="20704" y="24660"/>
                    <a:pt x="20741" y="24956"/>
                  </a:cubicBezTo>
                  <a:cubicBezTo>
                    <a:pt x="20962" y="24623"/>
                    <a:pt x="21184" y="24290"/>
                    <a:pt x="21443" y="24031"/>
                  </a:cubicBezTo>
                  <a:cubicBezTo>
                    <a:pt x="21665" y="23736"/>
                    <a:pt x="21850" y="23292"/>
                    <a:pt x="22293" y="23255"/>
                  </a:cubicBezTo>
                  <a:cubicBezTo>
                    <a:pt x="22293" y="23329"/>
                    <a:pt x="22367" y="23329"/>
                    <a:pt x="22367" y="23366"/>
                  </a:cubicBezTo>
                  <a:cubicBezTo>
                    <a:pt x="22146" y="23810"/>
                    <a:pt x="21887" y="24179"/>
                    <a:pt x="21554" y="24512"/>
                  </a:cubicBezTo>
                  <a:cubicBezTo>
                    <a:pt x="21258" y="24882"/>
                    <a:pt x="21036" y="25288"/>
                    <a:pt x="20704" y="25621"/>
                  </a:cubicBezTo>
                  <a:lnTo>
                    <a:pt x="20704" y="26324"/>
                  </a:lnTo>
                  <a:cubicBezTo>
                    <a:pt x="20999" y="26102"/>
                    <a:pt x="21295" y="25843"/>
                    <a:pt x="21554" y="25547"/>
                  </a:cubicBezTo>
                  <a:cubicBezTo>
                    <a:pt x="21591" y="25510"/>
                    <a:pt x="22219" y="24438"/>
                    <a:pt x="22367" y="25067"/>
                  </a:cubicBezTo>
                  <a:cubicBezTo>
                    <a:pt x="22404" y="25214"/>
                    <a:pt x="22183" y="25325"/>
                    <a:pt x="22072" y="25436"/>
                  </a:cubicBezTo>
                  <a:cubicBezTo>
                    <a:pt x="21887" y="25658"/>
                    <a:pt x="21702" y="25917"/>
                    <a:pt x="21406" y="26250"/>
                  </a:cubicBezTo>
                  <a:cubicBezTo>
                    <a:pt x="20889" y="26841"/>
                    <a:pt x="20630" y="27063"/>
                    <a:pt x="20630" y="27987"/>
                  </a:cubicBezTo>
                  <a:cubicBezTo>
                    <a:pt x="20962" y="27839"/>
                    <a:pt x="21221" y="27359"/>
                    <a:pt x="21554" y="26989"/>
                  </a:cubicBezTo>
                  <a:cubicBezTo>
                    <a:pt x="21813" y="26730"/>
                    <a:pt x="22330" y="26065"/>
                    <a:pt x="22663" y="26361"/>
                  </a:cubicBezTo>
                  <a:cubicBezTo>
                    <a:pt x="22330" y="26804"/>
                    <a:pt x="21998" y="27211"/>
                    <a:pt x="21591" y="27581"/>
                  </a:cubicBezTo>
                  <a:cubicBezTo>
                    <a:pt x="21147" y="28172"/>
                    <a:pt x="20519" y="28579"/>
                    <a:pt x="20519" y="29540"/>
                  </a:cubicBezTo>
                  <a:cubicBezTo>
                    <a:pt x="21036" y="29059"/>
                    <a:pt x="21517" y="28209"/>
                    <a:pt x="22367" y="27950"/>
                  </a:cubicBezTo>
                  <a:cubicBezTo>
                    <a:pt x="22737" y="28283"/>
                    <a:pt x="22035" y="28542"/>
                    <a:pt x="21850" y="28690"/>
                  </a:cubicBezTo>
                  <a:cubicBezTo>
                    <a:pt x="21295" y="29244"/>
                    <a:pt x="20815" y="29836"/>
                    <a:pt x="20371" y="30464"/>
                  </a:cubicBezTo>
                  <a:cubicBezTo>
                    <a:pt x="20408" y="30723"/>
                    <a:pt x="20371" y="30982"/>
                    <a:pt x="20297" y="31241"/>
                  </a:cubicBezTo>
                  <a:cubicBezTo>
                    <a:pt x="20704" y="30945"/>
                    <a:pt x="21036" y="30538"/>
                    <a:pt x="21295" y="30132"/>
                  </a:cubicBezTo>
                  <a:cubicBezTo>
                    <a:pt x="21628" y="29762"/>
                    <a:pt x="21998" y="29207"/>
                    <a:pt x="22478" y="29207"/>
                  </a:cubicBezTo>
                  <a:cubicBezTo>
                    <a:pt x="22626" y="29503"/>
                    <a:pt x="21961" y="30058"/>
                    <a:pt x="21702" y="30353"/>
                  </a:cubicBezTo>
                  <a:cubicBezTo>
                    <a:pt x="21184" y="30982"/>
                    <a:pt x="20852" y="31499"/>
                    <a:pt x="20297" y="31721"/>
                  </a:cubicBezTo>
                  <a:lnTo>
                    <a:pt x="20297" y="32498"/>
                  </a:lnTo>
                  <a:cubicBezTo>
                    <a:pt x="20741" y="32091"/>
                    <a:pt x="21332" y="31425"/>
                    <a:pt x="21813" y="30945"/>
                  </a:cubicBezTo>
                  <a:cubicBezTo>
                    <a:pt x="21961" y="30797"/>
                    <a:pt x="22183" y="30464"/>
                    <a:pt x="22441" y="30649"/>
                  </a:cubicBezTo>
                  <a:cubicBezTo>
                    <a:pt x="22441" y="30686"/>
                    <a:pt x="22478" y="30723"/>
                    <a:pt x="22478" y="30723"/>
                  </a:cubicBezTo>
                  <a:cubicBezTo>
                    <a:pt x="22183" y="31278"/>
                    <a:pt x="21628" y="31536"/>
                    <a:pt x="21332" y="32054"/>
                  </a:cubicBezTo>
                  <a:cubicBezTo>
                    <a:pt x="20999" y="32535"/>
                    <a:pt x="20408" y="32793"/>
                    <a:pt x="20297" y="33570"/>
                  </a:cubicBezTo>
                  <a:cubicBezTo>
                    <a:pt x="20667" y="33274"/>
                    <a:pt x="20962" y="32941"/>
                    <a:pt x="21221" y="32572"/>
                  </a:cubicBezTo>
                  <a:cubicBezTo>
                    <a:pt x="21554" y="32239"/>
                    <a:pt x="21850" y="31758"/>
                    <a:pt x="22367" y="31758"/>
                  </a:cubicBezTo>
                  <a:cubicBezTo>
                    <a:pt x="22478" y="32054"/>
                    <a:pt x="22109" y="32276"/>
                    <a:pt x="21924" y="32424"/>
                  </a:cubicBezTo>
                  <a:cubicBezTo>
                    <a:pt x="21332" y="33015"/>
                    <a:pt x="20852" y="33718"/>
                    <a:pt x="20223" y="34235"/>
                  </a:cubicBezTo>
                  <a:cubicBezTo>
                    <a:pt x="19816" y="34198"/>
                    <a:pt x="19890" y="34568"/>
                    <a:pt x="19558" y="34568"/>
                  </a:cubicBezTo>
                  <a:cubicBezTo>
                    <a:pt x="19484" y="34605"/>
                    <a:pt x="19595" y="34753"/>
                    <a:pt x="19521" y="34827"/>
                  </a:cubicBezTo>
                  <a:cubicBezTo>
                    <a:pt x="18929" y="35344"/>
                    <a:pt x="18301" y="35825"/>
                    <a:pt x="18079" y="36675"/>
                  </a:cubicBezTo>
                  <a:cubicBezTo>
                    <a:pt x="19188" y="36675"/>
                    <a:pt x="20297" y="36675"/>
                    <a:pt x="20926" y="36195"/>
                  </a:cubicBezTo>
                  <a:cubicBezTo>
                    <a:pt x="21517" y="36121"/>
                    <a:pt x="22072" y="35825"/>
                    <a:pt x="22441" y="35344"/>
                  </a:cubicBezTo>
                  <a:cubicBezTo>
                    <a:pt x="22848" y="34753"/>
                    <a:pt x="22848" y="33385"/>
                    <a:pt x="22885" y="32572"/>
                  </a:cubicBezTo>
                  <a:lnTo>
                    <a:pt x="22885" y="31758"/>
                  </a:lnTo>
                  <a:cubicBezTo>
                    <a:pt x="23070" y="27470"/>
                    <a:pt x="23070" y="23144"/>
                    <a:pt x="22811" y="18818"/>
                  </a:cubicBezTo>
                  <a:cubicBezTo>
                    <a:pt x="22811" y="18818"/>
                    <a:pt x="22811" y="18782"/>
                    <a:pt x="22774" y="18782"/>
                  </a:cubicBezTo>
                  <a:cubicBezTo>
                    <a:pt x="22737" y="18782"/>
                    <a:pt x="22700" y="18818"/>
                    <a:pt x="22700" y="18855"/>
                  </a:cubicBezTo>
                  <a:close/>
                  <a:moveTo>
                    <a:pt x="14973" y="21887"/>
                  </a:moveTo>
                  <a:cubicBezTo>
                    <a:pt x="13975" y="21739"/>
                    <a:pt x="12644" y="21887"/>
                    <a:pt x="11572" y="21776"/>
                  </a:cubicBezTo>
                  <a:cubicBezTo>
                    <a:pt x="11535" y="22442"/>
                    <a:pt x="11461" y="23070"/>
                    <a:pt x="11350" y="23773"/>
                  </a:cubicBezTo>
                  <a:cubicBezTo>
                    <a:pt x="11276" y="24253"/>
                    <a:pt x="11239" y="25436"/>
                    <a:pt x="10759" y="25436"/>
                  </a:cubicBezTo>
                  <a:cubicBezTo>
                    <a:pt x="10241" y="25436"/>
                    <a:pt x="10278" y="24586"/>
                    <a:pt x="10167" y="24216"/>
                  </a:cubicBezTo>
                  <a:cubicBezTo>
                    <a:pt x="10056" y="23736"/>
                    <a:pt x="9945" y="23218"/>
                    <a:pt x="9908" y="22737"/>
                  </a:cubicBezTo>
                  <a:cubicBezTo>
                    <a:pt x="9797" y="21628"/>
                    <a:pt x="9428" y="20778"/>
                    <a:pt x="9317" y="19780"/>
                  </a:cubicBezTo>
                  <a:cubicBezTo>
                    <a:pt x="8984" y="20297"/>
                    <a:pt x="9169" y="21369"/>
                    <a:pt x="8688" y="21776"/>
                  </a:cubicBezTo>
                  <a:cubicBezTo>
                    <a:pt x="7468" y="21776"/>
                    <a:pt x="6211" y="21924"/>
                    <a:pt x="5065" y="21850"/>
                  </a:cubicBezTo>
                  <a:cubicBezTo>
                    <a:pt x="5065" y="22737"/>
                    <a:pt x="5398" y="23514"/>
                    <a:pt x="5435" y="24438"/>
                  </a:cubicBezTo>
                  <a:cubicBezTo>
                    <a:pt x="5583" y="26397"/>
                    <a:pt x="5324" y="28801"/>
                    <a:pt x="5657" y="30390"/>
                  </a:cubicBezTo>
                  <a:cubicBezTo>
                    <a:pt x="5620" y="30538"/>
                    <a:pt x="5657" y="30686"/>
                    <a:pt x="5694" y="30834"/>
                  </a:cubicBezTo>
                  <a:cubicBezTo>
                    <a:pt x="5915" y="31389"/>
                    <a:pt x="7542" y="31647"/>
                    <a:pt x="8245" y="31610"/>
                  </a:cubicBezTo>
                  <a:cubicBezTo>
                    <a:pt x="8614" y="31573"/>
                    <a:pt x="9169" y="31278"/>
                    <a:pt x="9502" y="31425"/>
                  </a:cubicBezTo>
                  <a:cubicBezTo>
                    <a:pt x="9982" y="31647"/>
                    <a:pt x="9576" y="32683"/>
                    <a:pt x="9723" y="33274"/>
                  </a:cubicBezTo>
                  <a:cubicBezTo>
                    <a:pt x="9834" y="33718"/>
                    <a:pt x="10315" y="33866"/>
                    <a:pt x="10352" y="34272"/>
                  </a:cubicBezTo>
                  <a:cubicBezTo>
                    <a:pt x="13273" y="34827"/>
                    <a:pt x="17081" y="34568"/>
                    <a:pt x="19484" y="33755"/>
                  </a:cubicBezTo>
                  <a:cubicBezTo>
                    <a:pt x="19373" y="31352"/>
                    <a:pt x="19816" y="29429"/>
                    <a:pt x="19964" y="27359"/>
                  </a:cubicBezTo>
                  <a:cubicBezTo>
                    <a:pt x="20038" y="26397"/>
                    <a:pt x="19964" y="25399"/>
                    <a:pt x="19964" y="24401"/>
                  </a:cubicBezTo>
                  <a:cubicBezTo>
                    <a:pt x="19964" y="23403"/>
                    <a:pt x="20001" y="22442"/>
                    <a:pt x="19927" y="21406"/>
                  </a:cubicBezTo>
                  <a:cubicBezTo>
                    <a:pt x="19040" y="21406"/>
                    <a:pt x="18338" y="21185"/>
                    <a:pt x="17413" y="21222"/>
                  </a:cubicBezTo>
                  <a:cubicBezTo>
                    <a:pt x="17339" y="22405"/>
                    <a:pt x="17524" y="23847"/>
                    <a:pt x="17413" y="25030"/>
                  </a:cubicBezTo>
                  <a:cubicBezTo>
                    <a:pt x="17413" y="25288"/>
                    <a:pt x="17302" y="25806"/>
                    <a:pt x="16970" y="25806"/>
                  </a:cubicBezTo>
                  <a:cubicBezTo>
                    <a:pt x="16563" y="25806"/>
                    <a:pt x="16526" y="25140"/>
                    <a:pt x="16378" y="24697"/>
                  </a:cubicBezTo>
                  <a:cubicBezTo>
                    <a:pt x="16230" y="24253"/>
                    <a:pt x="16119" y="23810"/>
                    <a:pt x="16045" y="23366"/>
                  </a:cubicBezTo>
                  <a:cubicBezTo>
                    <a:pt x="16008" y="22959"/>
                    <a:pt x="16082" y="22516"/>
                    <a:pt x="16045" y="22183"/>
                  </a:cubicBezTo>
                  <a:cubicBezTo>
                    <a:pt x="15971" y="21443"/>
                    <a:pt x="15380" y="20408"/>
                    <a:pt x="15232" y="19743"/>
                  </a:cubicBezTo>
                  <a:cubicBezTo>
                    <a:pt x="15121" y="20445"/>
                    <a:pt x="15454" y="21591"/>
                    <a:pt x="14973" y="21887"/>
                  </a:cubicBezTo>
                  <a:close/>
                  <a:moveTo>
                    <a:pt x="6914" y="33533"/>
                  </a:moveTo>
                  <a:cubicBezTo>
                    <a:pt x="7542" y="34013"/>
                    <a:pt x="8429" y="33976"/>
                    <a:pt x="9391" y="34198"/>
                  </a:cubicBezTo>
                  <a:cubicBezTo>
                    <a:pt x="8984" y="33644"/>
                    <a:pt x="8799" y="32904"/>
                    <a:pt x="8910" y="32202"/>
                  </a:cubicBezTo>
                  <a:cubicBezTo>
                    <a:pt x="7912" y="32535"/>
                    <a:pt x="6618" y="32128"/>
                    <a:pt x="5841" y="31943"/>
                  </a:cubicBezTo>
                  <a:cubicBezTo>
                    <a:pt x="6211" y="32535"/>
                    <a:pt x="6396" y="33126"/>
                    <a:pt x="6914" y="33533"/>
                  </a:cubicBezTo>
                  <a:close/>
                  <a:moveTo>
                    <a:pt x="18264" y="34901"/>
                  </a:moveTo>
                  <a:cubicBezTo>
                    <a:pt x="17931" y="35197"/>
                    <a:pt x="17672" y="35529"/>
                    <a:pt x="17413" y="35899"/>
                  </a:cubicBezTo>
                  <a:cubicBezTo>
                    <a:pt x="17155" y="36195"/>
                    <a:pt x="16896" y="36971"/>
                    <a:pt x="16674" y="36417"/>
                  </a:cubicBezTo>
                  <a:cubicBezTo>
                    <a:pt x="16748" y="36158"/>
                    <a:pt x="16896" y="35899"/>
                    <a:pt x="17081" y="35677"/>
                  </a:cubicBezTo>
                  <a:cubicBezTo>
                    <a:pt x="17228" y="35455"/>
                    <a:pt x="17487" y="35197"/>
                    <a:pt x="17487" y="35049"/>
                  </a:cubicBezTo>
                  <a:cubicBezTo>
                    <a:pt x="16822" y="35233"/>
                    <a:pt x="15861" y="35086"/>
                    <a:pt x="15158" y="35270"/>
                  </a:cubicBezTo>
                  <a:cubicBezTo>
                    <a:pt x="15084" y="35936"/>
                    <a:pt x="14567" y="36232"/>
                    <a:pt x="14308" y="36712"/>
                  </a:cubicBezTo>
                  <a:cubicBezTo>
                    <a:pt x="14604" y="36786"/>
                    <a:pt x="14899" y="36786"/>
                    <a:pt x="15158" y="36786"/>
                  </a:cubicBezTo>
                  <a:cubicBezTo>
                    <a:pt x="15232" y="36749"/>
                    <a:pt x="15010" y="36675"/>
                    <a:pt x="15084" y="36490"/>
                  </a:cubicBezTo>
                  <a:cubicBezTo>
                    <a:pt x="15417" y="36047"/>
                    <a:pt x="15676" y="35455"/>
                    <a:pt x="16230" y="35197"/>
                  </a:cubicBezTo>
                  <a:cubicBezTo>
                    <a:pt x="16267" y="35233"/>
                    <a:pt x="16341" y="35270"/>
                    <a:pt x="16378" y="35381"/>
                  </a:cubicBezTo>
                  <a:cubicBezTo>
                    <a:pt x="16230" y="35640"/>
                    <a:pt x="16082" y="35862"/>
                    <a:pt x="15861" y="36084"/>
                  </a:cubicBezTo>
                  <a:cubicBezTo>
                    <a:pt x="15676" y="36306"/>
                    <a:pt x="15417" y="36638"/>
                    <a:pt x="15417" y="36786"/>
                  </a:cubicBezTo>
                  <a:cubicBezTo>
                    <a:pt x="16193" y="36823"/>
                    <a:pt x="16933" y="36749"/>
                    <a:pt x="17635" y="36638"/>
                  </a:cubicBezTo>
                  <a:cubicBezTo>
                    <a:pt x="17746" y="35640"/>
                    <a:pt x="18596" y="35233"/>
                    <a:pt x="18966" y="34605"/>
                  </a:cubicBezTo>
                  <a:cubicBezTo>
                    <a:pt x="18744" y="34716"/>
                    <a:pt x="18522" y="34827"/>
                    <a:pt x="18264" y="34901"/>
                  </a:cubicBezTo>
                  <a:close/>
                  <a:moveTo>
                    <a:pt x="12090" y="35270"/>
                  </a:moveTo>
                  <a:cubicBezTo>
                    <a:pt x="11757" y="35788"/>
                    <a:pt x="11387" y="36269"/>
                    <a:pt x="10980" y="36712"/>
                  </a:cubicBezTo>
                  <a:cubicBezTo>
                    <a:pt x="11609" y="36638"/>
                    <a:pt x="12237" y="36638"/>
                    <a:pt x="12829" y="36638"/>
                  </a:cubicBezTo>
                  <a:cubicBezTo>
                    <a:pt x="12755" y="36121"/>
                    <a:pt x="13494" y="35862"/>
                    <a:pt x="13642" y="35307"/>
                  </a:cubicBezTo>
                  <a:cubicBezTo>
                    <a:pt x="13383" y="35270"/>
                    <a:pt x="13162" y="35270"/>
                    <a:pt x="12903" y="35270"/>
                  </a:cubicBezTo>
                  <a:cubicBezTo>
                    <a:pt x="12866" y="35455"/>
                    <a:pt x="12681" y="35640"/>
                    <a:pt x="12459" y="35936"/>
                  </a:cubicBezTo>
                  <a:cubicBezTo>
                    <a:pt x="12237" y="36232"/>
                    <a:pt x="11979" y="36897"/>
                    <a:pt x="11720" y="36380"/>
                  </a:cubicBezTo>
                  <a:cubicBezTo>
                    <a:pt x="11905" y="35973"/>
                    <a:pt x="12163" y="35603"/>
                    <a:pt x="12496" y="35270"/>
                  </a:cubicBezTo>
                  <a:close/>
                  <a:moveTo>
                    <a:pt x="14123" y="35344"/>
                  </a:moveTo>
                  <a:cubicBezTo>
                    <a:pt x="13827" y="35825"/>
                    <a:pt x="13457" y="36269"/>
                    <a:pt x="13088" y="36675"/>
                  </a:cubicBezTo>
                  <a:cubicBezTo>
                    <a:pt x="13383" y="36712"/>
                    <a:pt x="13716" y="36712"/>
                    <a:pt x="14012" y="36712"/>
                  </a:cubicBezTo>
                  <a:cubicBezTo>
                    <a:pt x="13975" y="36121"/>
                    <a:pt x="14604" y="35862"/>
                    <a:pt x="14751" y="353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55"/>
            <p:cNvSpPr/>
            <p:nvPr/>
          </p:nvSpPr>
          <p:spPr>
            <a:xfrm>
              <a:off x="3288700" y="1852800"/>
              <a:ext cx="19425" cy="27750"/>
            </a:xfrm>
            <a:custGeom>
              <a:avLst/>
              <a:gdLst/>
              <a:ahLst/>
              <a:cxnLst/>
              <a:rect l="l" t="t" r="r" b="b"/>
              <a:pathLst>
                <a:path w="777" h="1110" extrusionOk="0">
                  <a:moveTo>
                    <a:pt x="777" y="371"/>
                  </a:moveTo>
                  <a:cubicBezTo>
                    <a:pt x="629" y="703"/>
                    <a:pt x="555" y="1110"/>
                    <a:pt x="74" y="1110"/>
                  </a:cubicBezTo>
                  <a:cubicBezTo>
                    <a:pt x="37" y="1073"/>
                    <a:pt x="37" y="999"/>
                    <a:pt x="1" y="999"/>
                  </a:cubicBezTo>
                  <a:cubicBezTo>
                    <a:pt x="111" y="666"/>
                    <a:pt x="444" y="1"/>
                    <a:pt x="777" y="3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55"/>
            <p:cNvSpPr/>
            <p:nvPr/>
          </p:nvSpPr>
          <p:spPr>
            <a:xfrm>
              <a:off x="3258200" y="1922125"/>
              <a:ext cx="54550" cy="26825"/>
            </a:xfrm>
            <a:custGeom>
              <a:avLst/>
              <a:gdLst/>
              <a:ahLst/>
              <a:cxnLst/>
              <a:rect l="l" t="t" r="r" b="b"/>
              <a:pathLst>
                <a:path w="2182" h="1073" extrusionOk="0">
                  <a:moveTo>
                    <a:pt x="1627" y="112"/>
                  </a:moveTo>
                  <a:cubicBezTo>
                    <a:pt x="1775" y="112"/>
                    <a:pt x="1812" y="38"/>
                    <a:pt x="1960" y="112"/>
                  </a:cubicBezTo>
                  <a:cubicBezTo>
                    <a:pt x="2145" y="259"/>
                    <a:pt x="2182" y="555"/>
                    <a:pt x="2034" y="740"/>
                  </a:cubicBezTo>
                  <a:cubicBezTo>
                    <a:pt x="1886" y="962"/>
                    <a:pt x="1479" y="888"/>
                    <a:pt x="1110" y="888"/>
                  </a:cubicBezTo>
                  <a:cubicBezTo>
                    <a:pt x="592" y="925"/>
                    <a:pt x="37" y="1073"/>
                    <a:pt x="37" y="592"/>
                  </a:cubicBezTo>
                  <a:cubicBezTo>
                    <a:pt x="0" y="1"/>
                    <a:pt x="1110" y="112"/>
                    <a:pt x="162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55"/>
            <p:cNvSpPr/>
            <p:nvPr/>
          </p:nvSpPr>
          <p:spPr>
            <a:xfrm>
              <a:off x="3159300" y="1931375"/>
              <a:ext cx="51775" cy="29600"/>
            </a:xfrm>
            <a:custGeom>
              <a:avLst/>
              <a:gdLst/>
              <a:ahLst/>
              <a:cxnLst/>
              <a:rect l="l" t="t" r="r" b="b"/>
              <a:pathLst>
                <a:path w="2071" h="1184" extrusionOk="0">
                  <a:moveTo>
                    <a:pt x="592" y="222"/>
                  </a:moveTo>
                  <a:cubicBezTo>
                    <a:pt x="925" y="185"/>
                    <a:pt x="1812" y="0"/>
                    <a:pt x="1886" y="444"/>
                  </a:cubicBezTo>
                  <a:cubicBezTo>
                    <a:pt x="2071" y="1183"/>
                    <a:pt x="75" y="1146"/>
                    <a:pt x="38" y="629"/>
                  </a:cubicBezTo>
                  <a:cubicBezTo>
                    <a:pt x="1" y="222"/>
                    <a:pt x="259" y="259"/>
                    <a:pt x="59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55"/>
            <p:cNvSpPr/>
            <p:nvPr/>
          </p:nvSpPr>
          <p:spPr>
            <a:xfrm>
              <a:off x="2955975" y="1970200"/>
              <a:ext cx="82275" cy="74875"/>
            </a:xfrm>
            <a:custGeom>
              <a:avLst/>
              <a:gdLst/>
              <a:ahLst/>
              <a:cxnLst/>
              <a:rect l="l" t="t" r="r" b="b"/>
              <a:pathLst>
                <a:path w="3291" h="2995" extrusionOk="0">
                  <a:moveTo>
                    <a:pt x="2477" y="518"/>
                  </a:moveTo>
                  <a:cubicBezTo>
                    <a:pt x="1738" y="887"/>
                    <a:pt x="924" y="1183"/>
                    <a:pt x="555" y="1923"/>
                  </a:cubicBezTo>
                  <a:cubicBezTo>
                    <a:pt x="518" y="2292"/>
                    <a:pt x="629" y="2773"/>
                    <a:pt x="518" y="2995"/>
                  </a:cubicBezTo>
                  <a:cubicBezTo>
                    <a:pt x="0" y="2995"/>
                    <a:pt x="37" y="2292"/>
                    <a:pt x="148" y="1886"/>
                  </a:cubicBezTo>
                  <a:cubicBezTo>
                    <a:pt x="222" y="1479"/>
                    <a:pt x="703" y="1109"/>
                    <a:pt x="924" y="887"/>
                  </a:cubicBezTo>
                  <a:cubicBezTo>
                    <a:pt x="1257" y="813"/>
                    <a:pt x="1923" y="148"/>
                    <a:pt x="2440" y="74"/>
                  </a:cubicBezTo>
                  <a:cubicBezTo>
                    <a:pt x="3143" y="0"/>
                    <a:pt x="3290" y="592"/>
                    <a:pt x="2477" y="5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55"/>
            <p:cNvSpPr/>
            <p:nvPr/>
          </p:nvSpPr>
          <p:spPr>
            <a:xfrm>
              <a:off x="2961500" y="2063550"/>
              <a:ext cx="12050" cy="12025"/>
            </a:xfrm>
            <a:custGeom>
              <a:avLst/>
              <a:gdLst/>
              <a:ahLst/>
              <a:cxnLst/>
              <a:rect l="l" t="t" r="r" b="b"/>
              <a:pathLst>
                <a:path w="482" h="481" extrusionOk="0">
                  <a:moveTo>
                    <a:pt x="408" y="111"/>
                  </a:moveTo>
                  <a:cubicBezTo>
                    <a:pt x="408" y="148"/>
                    <a:pt x="408" y="185"/>
                    <a:pt x="445" y="185"/>
                  </a:cubicBezTo>
                  <a:cubicBezTo>
                    <a:pt x="482" y="444"/>
                    <a:pt x="186" y="481"/>
                    <a:pt x="75" y="370"/>
                  </a:cubicBezTo>
                  <a:cubicBezTo>
                    <a:pt x="1" y="74"/>
                    <a:pt x="223" y="0"/>
                    <a:pt x="40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55"/>
            <p:cNvSpPr/>
            <p:nvPr/>
          </p:nvSpPr>
          <p:spPr>
            <a:xfrm>
              <a:off x="3217525" y="2068175"/>
              <a:ext cx="122025" cy="104450"/>
            </a:xfrm>
            <a:custGeom>
              <a:avLst/>
              <a:gdLst/>
              <a:ahLst/>
              <a:cxnLst/>
              <a:rect l="l" t="t" r="r" b="b"/>
              <a:pathLst>
                <a:path w="4881" h="4178" extrusionOk="0">
                  <a:moveTo>
                    <a:pt x="4548" y="0"/>
                  </a:moveTo>
                  <a:cubicBezTo>
                    <a:pt x="4881" y="222"/>
                    <a:pt x="4511" y="444"/>
                    <a:pt x="4326" y="592"/>
                  </a:cubicBezTo>
                  <a:cubicBezTo>
                    <a:pt x="3106" y="1553"/>
                    <a:pt x="2034" y="2662"/>
                    <a:pt x="814" y="3697"/>
                  </a:cubicBezTo>
                  <a:cubicBezTo>
                    <a:pt x="629" y="3882"/>
                    <a:pt x="444" y="4178"/>
                    <a:pt x="149" y="4067"/>
                  </a:cubicBezTo>
                  <a:cubicBezTo>
                    <a:pt x="1" y="3734"/>
                    <a:pt x="370" y="3586"/>
                    <a:pt x="518" y="3438"/>
                  </a:cubicBezTo>
                  <a:cubicBezTo>
                    <a:pt x="1036" y="2995"/>
                    <a:pt x="1591" y="2477"/>
                    <a:pt x="2108" y="1996"/>
                  </a:cubicBezTo>
                  <a:cubicBezTo>
                    <a:pt x="2848" y="1294"/>
                    <a:pt x="3624" y="629"/>
                    <a:pt x="4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55"/>
            <p:cNvSpPr/>
            <p:nvPr/>
          </p:nvSpPr>
          <p:spPr>
            <a:xfrm>
              <a:off x="3069650" y="2077400"/>
              <a:ext cx="72125" cy="61025"/>
            </a:xfrm>
            <a:custGeom>
              <a:avLst/>
              <a:gdLst/>
              <a:ahLst/>
              <a:cxnLst/>
              <a:rect l="l" t="t" r="r" b="b"/>
              <a:pathLst>
                <a:path w="2885" h="2441" extrusionOk="0">
                  <a:moveTo>
                    <a:pt x="185" y="2441"/>
                  </a:moveTo>
                  <a:cubicBezTo>
                    <a:pt x="0" y="2034"/>
                    <a:pt x="555" y="1664"/>
                    <a:pt x="851" y="1369"/>
                  </a:cubicBezTo>
                  <a:cubicBezTo>
                    <a:pt x="1220" y="814"/>
                    <a:pt x="1738" y="333"/>
                    <a:pt x="2293" y="1"/>
                  </a:cubicBezTo>
                  <a:cubicBezTo>
                    <a:pt x="2884" y="149"/>
                    <a:pt x="2256" y="444"/>
                    <a:pt x="2034" y="629"/>
                  </a:cubicBezTo>
                  <a:cubicBezTo>
                    <a:pt x="1701" y="925"/>
                    <a:pt x="1405" y="1221"/>
                    <a:pt x="1110" y="1553"/>
                  </a:cubicBezTo>
                  <a:cubicBezTo>
                    <a:pt x="814" y="1923"/>
                    <a:pt x="592" y="2404"/>
                    <a:pt x="185" y="2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55"/>
            <p:cNvSpPr/>
            <p:nvPr/>
          </p:nvSpPr>
          <p:spPr>
            <a:xfrm>
              <a:off x="3091825" y="2080175"/>
              <a:ext cx="71200" cy="71200"/>
            </a:xfrm>
            <a:custGeom>
              <a:avLst/>
              <a:gdLst/>
              <a:ahLst/>
              <a:cxnLst/>
              <a:rect l="l" t="t" r="r" b="b"/>
              <a:pathLst>
                <a:path w="2848" h="2848" extrusionOk="0">
                  <a:moveTo>
                    <a:pt x="2848" y="112"/>
                  </a:moveTo>
                  <a:cubicBezTo>
                    <a:pt x="2848" y="481"/>
                    <a:pt x="2441" y="666"/>
                    <a:pt x="2219" y="851"/>
                  </a:cubicBezTo>
                  <a:cubicBezTo>
                    <a:pt x="1701" y="1295"/>
                    <a:pt x="1332" y="1775"/>
                    <a:pt x="814" y="2256"/>
                  </a:cubicBezTo>
                  <a:cubicBezTo>
                    <a:pt x="629" y="2441"/>
                    <a:pt x="297" y="2847"/>
                    <a:pt x="1" y="2589"/>
                  </a:cubicBezTo>
                  <a:cubicBezTo>
                    <a:pt x="38" y="2256"/>
                    <a:pt x="370" y="2145"/>
                    <a:pt x="592" y="1923"/>
                  </a:cubicBezTo>
                  <a:cubicBezTo>
                    <a:pt x="1184" y="1258"/>
                    <a:pt x="1812" y="666"/>
                    <a:pt x="2515" y="112"/>
                  </a:cubicBezTo>
                  <a:cubicBezTo>
                    <a:pt x="2515" y="75"/>
                    <a:pt x="2589" y="75"/>
                    <a:pt x="2589" y="38"/>
                  </a:cubicBezTo>
                  <a:cubicBezTo>
                    <a:pt x="2663" y="1"/>
                    <a:pt x="2774" y="38"/>
                    <a:pt x="284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55"/>
            <p:cNvSpPr/>
            <p:nvPr/>
          </p:nvSpPr>
          <p:spPr>
            <a:xfrm>
              <a:off x="3260050" y="2080175"/>
              <a:ext cx="108150" cy="110950"/>
            </a:xfrm>
            <a:custGeom>
              <a:avLst/>
              <a:gdLst/>
              <a:ahLst/>
              <a:cxnLst/>
              <a:rect l="l" t="t" r="r" b="b"/>
              <a:pathLst>
                <a:path w="4326" h="4438" extrusionOk="0">
                  <a:moveTo>
                    <a:pt x="4326" y="222"/>
                  </a:moveTo>
                  <a:cubicBezTo>
                    <a:pt x="4141" y="703"/>
                    <a:pt x="3661" y="962"/>
                    <a:pt x="3328" y="1332"/>
                  </a:cubicBezTo>
                  <a:cubicBezTo>
                    <a:pt x="2441" y="2145"/>
                    <a:pt x="1479" y="2921"/>
                    <a:pt x="703" y="3920"/>
                  </a:cubicBezTo>
                  <a:cubicBezTo>
                    <a:pt x="555" y="4067"/>
                    <a:pt x="481" y="4437"/>
                    <a:pt x="148" y="4400"/>
                  </a:cubicBezTo>
                  <a:cubicBezTo>
                    <a:pt x="0" y="3920"/>
                    <a:pt x="481" y="3513"/>
                    <a:pt x="814" y="3143"/>
                  </a:cubicBezTo>
                  <a:cubicBezTo>
                    <a:pt x="1775" y="2108"/>
                    <a:pt x="2847" y="1147"/>
                    <a:pt x="3956" y="222"/>
                  </a:cubicBezTo>
                  <a:cubicBezTo>
                    <a:pt x="4030" y="185"/>
                    <a:pt x="4215" y="1"/>
                    <a:pt x="432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55"/>
            <p:cNvSpPr/>
            <p:nvPr/>
          </p:nvSpPr>
          <p:spPr>
            <a:xfrm>
              <a:off x="2963350" y="2120850"/>
              <a:ext cx="47175" cy="302250"/>
            </a:xfrm>
            <a:custGeom>
              <a:avLst/>
              <a:gdLst/>
              <a:ahLst/>
              <a:cxnLst/>
              <a:rect l="l" t="t" r="r" b="b"/>
              <a:pathLst>
                <a:path w="1887" h="12090" extrusionOk="0">
                  <a:moveTo>
                    <a:pt x="223" y="0"/>
                  </a:moveTo>
                  <a:lnTo>
                    <a:pt x="297" y="0"/>
                  </a:lnTo>
                  <a:cubicBezTo>
                    <a:pt x="555" y="444"/>
                    <a:pt x="444" y="1072"/>
                    <a:pt x="518" y="1627"/>
                  </a:cubicBezTo>
                  <a:cubicBezTo>
                    <a:pt x="814" y="4622"/>
                    <a:pt x="1443" y="7616"/>
                    <a:pt x="1628" y="10648"/>
                  </a:cubicBezTo>
                  <a:lnTo>
                    <a:pt x="1628" y="11276"/>
                  </a:lnTo>
                  <a:cubicBezTo>
                    <a:pt x="1628" y="11498"/>
                    <a:pt x="1886" y="11979"/>
                    <a:pt x="1517" y="12090"/>
                  </a:cubicBezTo>
                  <a:cubicBezTo>
                    <a:pt x="1184" y="11905"/>
                    <a:pt x="1258" y="11535"/>
                    <a:pt x="1221" y="11276"/>
                  </a:cubicBezTo>
                  <a:cubicBezTo>
                    <a:pt x="1147" y="10463"/>
                    <a:pt x="1184" y="9576"/>
                    <a:pt x="1073" y="8725"/>
                  </a:cubicBezTo>
                  <a:cubicBezTo>
                    <a:pt x="777" y="6470"/>
                    <a:pt x="334" y="3882"/>
                    <a:pt x="112" y="1590"/>
                  </a:cubicBezTo>
                  <a:cubicBezTo>
                    <a:pt x="1" y="1109"/>
                    <a:pt x="1" y="592"/>
                    <a:pt x="112" y="74"/>
                  </a:cubicBezTo>
                  <a:cubicBezTo>
                    <a:pt x="112" y="37"/>
                    <a:pt x="186" y="0"/>
                    <a:pt x="2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55"/>
            <p:cNvSpPr/>
            <p:nvPr/>
          </p:nvSpPr>
          <p:spPr>
            <a:xfrm>
              <a:off x="3310875" y="2123625"/>
              <a:ext cx="56425" cy="49925"/>
            </a:xfrm>
            <a:custGeom>
              <a:avLst/>
              <a:gdLst/>
              <a:ahLst/>
              <a:cxnLst/>
              <a:rect l="l" t="t" r="r" b="b"/>
              <a:pathLst>
                <a:path w="2257" h="1997" extrusionOk="0">
                  <a:moveTo>
                    <a:pt x="2219" y="111"/>
                  </a:moveTo>
                  <a:cubicBezTo>
                    <a:pt x="2256" y="407"/>
                    <a:pt x="1960" y="555"/>
                    <a:pt x="1812" y="703"/>
                  </a:cubicBezTo>
                  <a:cubicBezTo>
                    <a:pt x="1332" y="1220"/>
                    <a:pt x="740" y="1664"/>
                    <a:pt x="112" y="1997"/>
                  </a:cubicBezTo>
                  <a:cubicBezTo>
                    <a:pt x="112" y="1923"/>
                    <a:pt x="38" y="1886"/>
                    <a:pt x="1" y="1849"/>
                  </a:cubicBezTo>
                  <a:cubicBezTo>
                    <a:pt x="149" y="1405"/>
                    <a:pt x="666" y="1257"/>
                    <a:pt x="962" y="925"/>
                  </a:cubicBezTo>
                  <a:cubicBezTo>
                    <a:pt x="1295" y="629"/>
                    <a:pt x="1591" y="296"/>
                    <a:pt x="1886" y="0"/>
                  </a:cubicBezTo>
                  <a:cubicBezTo>
                    <a:pt x="1997" y="0"/>
                    <a:pt x="2145" y="37"/>
                    <a:pt x="221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55"/>
            <p:cNvSpPr/>
            <p:nvPr/>
          </p:nvSpPr>
          <p:spPr>
            <a:xfrm>
              <a:off x="2992925" y="2440650"/>
              <a:ext cx="14825" cy="16650"/>
            </a:xfrm>
            <a:custGeom>
              <a:avLst/>
              <a:gdLst/>
              <a:ahLst/>
              <a:cxnLst/>
              <a:rect l="l" t="t" r="r" b="b"/>
              <a:pathLst>
                <a:path w="593" h="666" extrusionOk="0">
                  <a:moveTo>
                    <a:pt x="555" y="333"/>
                  </a:moveTo>
                  <a:cubicBezTo>
                    <a:pt x="592" y="444"/>
                    <a:pt x="555" y="555"/>
                    <a:pt x="445" y="629"/>
                  </a:cubicBezTo>
                  <a:cubicBezTo>
                    <a:pt x="1" y="666"/>
                    <a:pt x="260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55"/>
            <p:cNvSpPr/>
            <p:nvPr/>
          </p:nvSpPr>
          <p:spPr>
            <a:xfrm>
              <a:off x="3232325" y="2452650"/>
              <a:ext cx="151600" cy="183050"/>
            </a:xfrm>
            <a:custGeom>
              <a:avLst/>
              <a:gdLst/>
              <a:ahLst/>
              <a:cxnLst/>
              <a:rect l="l" t="t" r="r" b="b"/>
              <a:pathLst>
                <a:path w="6064" h="7322" extrusionOk="0">
                  <a:moveTo>
                    <a:pt x="6064" y="112"/>
                  </a:moveTo>
                  <a:cubicBezTo>
                    <a:pt x="5916" y="481"/>
                    <a:pt x="5694" y="851"/>
                    <a:pt x="5435" y="1147"/>
                  </a:cubicBezTo>
                  <a:cubicBezTo>
                    <a:pt x="4104" y="3106"/>
                    <a:pt x="2625" y="4918"/>
                    <a:pt x="962" y="6619"/>
                  </a:cubicBezTo>
                  <a:cubicBezTo>
                    <a:pt x="740" y="6877"/>
                    <a:pt x="481" y="7321"/>
                    <a:pt x="37" y="7247"/>
                  </a:cubicBezTo>
                  <a:cubicBezTo>
                    <a:pt x="0" y="6840"/>
                    <a:pt x="444" y="6582"/>
                    <a:pt x="703" y="6360"/>
                  </a:cubicBezTo>
                  <a:cubicBezTo>
                    <a:pt x="1442" y="5546"/>
                    <a:pt x="2256" y="4733"/>
                    <a:pt x="2995" y="3809"/>
                  </a:cubicBezTo>
                  <a:cubicBezTo>
                    <a:pt x="3476" y="3217"/>
                    <a:pt x="3919" y="2589"/>
                    <a:pt x="4400" y="1960"/>
                  </a:cubicBezTo>
                  <a:cubicBezTo>
                    <a:pt x="4843" y="1332"/>
                    <a:pt x="5250" y="666"/>
                    <a:pt x="5731" y="75"/>
                  </a:cubicBezTo>
                  <a:cubicBezTo>
                    <a:pt x="5768" y="1"/>
                    <a:pt x="6027" y="1"/>
                    <a:pt x="606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55"/>
            <p:cNvSpPr/>
            <p:nvPr/>
          </p:nvSpPr>
          <p:spPr>
            <a:xfrm>
              <a:off x="2993850" y="2504425"/>
              <a:ext cx="32375" cy="170075"/>
            </a:xfrm>
            <a:custGeom>
              <a:avLst/>
              <a:gdLst/>
              <a:ahLst/>
              <a:cxnLst/>
              <a:rect l="l" t="t" r="r" b="b"/>
              <a:pathLst>
                <a:path w="1295" h="6803" extrusionOk="0">
                  <a:moveTo>
                    <a:pt x="518" y="74"/>
                  </a:moveTo>
                  <a:cubicBezTo>
                    <a:pt x="814" y="407"/>
                    <a:pt x="666" y="961"/>
                    <a:pt x="666" y="1442"/>
                  </a:cubicBezTo>
                  <a:cubicBezTo>
                    <a:pt x="666" y="3032"/>
                    <a:pt x="408" y="4843"/>
                    <a:pt x="925" y="5989"/>
                  </a:cubicBezTo>
                  <a:cubicBezTo>
                    <a:pt x="999" y="6211"/>
                    <a:pt x="1295" y="6433"/>
                    <a:pt x="1184" y="6692"/>
                  </a:cubicBezTo>
                  <a:cubicBezTo>
                    <a:pt x="740" y="6803"/>
                    <a:pt x="555" y="6285"/>
                    <a:pt x="445" y="5952"/>
                  </a:cubicBezTo>
                  <a:cubicBezTo>
                    <a:pt x="1" y="4474"/>
                    <a:pt x="297" y="1923"/>
                    <a:pt x="334" y="74"/>
                  </a:cubicBezTo>
                  <a:cubicBezTo>
                    <a:pt x="481" y="74"/>
                    <a:pt x="445" y="0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55"/>
            <p:cNvSpPr/>
            <p:nvPr/>
          </p:nvSpPr>
          <p:spPr>
            <a:xfrm>
              <a:off x="3193500" y="2512725"/>
              <a:ext cx="62875" cy="68425"/>
            </a:xfrm>
            <a:custGeom>
              <a:avLst/>
              <a:gdLst/>
              <a:ahLst/>
              <a:cxnLst/>
              <a:rect l="l" t="t" r="r" b="b"/>
              <a:pathLst>
                <a:path w="2515" h="2737" extrusionOk="0">
                  <a:moveTo>
                    <a:pt x="2515" y="112"/>
                  </a:moveTo>
                  <a:cubicBezTo>
                    <a:pt x="2515" y="445"/>
                    <a:pt x="2182" y="629"/>
                    <a:pt x="1997" y="851"/>
                  </a:cubicBezTo>
                  <a:cubicBezTo>
                    <a:pt x="1590" y="1332"/>
                    <a:pt x="1295" y="1776"/>
                    <a:pt x="851" y="2219"/>
                  </a:cubicBezTo>
                  <a:cubicBezTo>
                    <a:pt x="666" y="2404"/>
                    <a:pt x="407" y="2737"/>
                    <a:pt x="74" y="2626"/>
                  </a:cubicBezTo>
                  <a:cubicBezTo>
                    <a:pt x="1" y="2367"/>
                    <a:pt x="296" y="2145"/>
                    <a:pt x="481" y="1960"/>
                  </a:cubicBezTo>
                  <a:cubicBezTo>
                    <a:pt x="1036" y="1406"/>
                    <a:pt x="1701" y="408"/>
                    <a:pt x="2256" y="38"/>
                  </a:cubicBezTo>
                  <a:cubicBezTo>
                    <a:pt x="2367" y="1"/>
                    <a:pt x="2441" y="38"/>
                    <a:pt x="251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55"/>
            <p:cNvSpPr/>
            <p:nvPr/>
          </p:nvSpPr>
          <p:spPr>
            <a:xfrm>
              <a:off x="3193500" y="2511800"/>
              <a:ext cx="99850" cy="110950"/>
            </a:xfrm>
            <a:custGeom>
              <a:avLst/>
              <a:gdLst/>
              <a:ahLst/>
              <a:cxnLst/>
              <a:rect l="l" t="t" r="r" b="b"/>
              <a:pathLst>
                <a:path w="3994" h="4438" extrusionOk="0">
                  <a:moveTo>
                    <a:pt x="3993" y="149"/>
                  </a:moveTo>
                  <a:cubicBezTo>
                    <a:pt x="3919" y="666"/>
                    <a:pt x="3439" y="962"/>
                    <a:pt x="3143" y="1295"/>
                  </a:cubicBezTo>
                  <a:cubicBezTo>
                    <a:pt x="2330" y="2182"/>
                    <a:pt x="1590" y="3143"/>
                    <a:pt x="777" y="3994"/>
                  </a:cubicBezTo>
                  <a:cubicBezTo>
                    <a:pt x="592" y="4179"/>
                    <a:pt x="444" y="4437"/>
                    <a:pt x="148" y="4437"/>
                  </a:cubicBezTo>
                  <a:cubicBezTo>
                    <a:pt x="1" y="3920"/>
                    <a:pt x="592" y="3624"/>
                    <a:pt x="888" y="3291"/>
                  </a:cubicBezTo>
                  <a:cubicBezTo>
                    <a:pt x="1738" y="2330"/>
                    <a:pt x="2810" y="1110"/>
                    <a:pt x="3661" y="186"/>
                  </a:cubicBezTo>
                  <a:cubicBezTo>
                    <a:pt x="3735" y="112"/>
                    <a:pt x="3845" y="1"/>
                    <a:pt x="3993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55"/>
            <p:cNvSpPr/>
            <p:nvPr/>
          </p:nvSpPr>
          <p:spPr>
            <a:xfrm>
              <a:off x="3264675" y="2519200"/>
              <a:ext cx="95225" cy="120175"/>
            </a:xfrm>
            <a:custGeom>
              <a:avLst/>
              <a:gdLst/>
              <a:ahLst/>
              <a:cxnLst/>
              <a:rect l="l" t="t" r="r" b="b"/>
              <a:pathLst>
                <a:path w="3809" h="4807" extrusionOk="0">
                  <a:moveTo>
                    <a:pt x="3808" y="149"/>
                  </a:moveTo>
                  <a:cubicBezTo>
                    <a:pt x="3623" y="629"/>
                    <a:pt x="3365" y="1073"/>
                    <a:pt x="3032" y="1443"/>
                  </a:cubicBezTo>
                  <a:cubicBezTo>
                    <a:pt x="2699" y="1812"/>
                    <a:pt x="2440" y="2256"/>
                    <a:pt x="2108" y="2626"/>
                  </a:cubicBezTo>
                  <a:cubicBezTo>
                    <a:pt x="1664" y="3180"/>
                    <a:pt x="1109" y="3661"/>
                    <a:pt x="629" y="4289"/>
                  </a:cubicBezTo>
                  <a:cubicBezTo>
                    <a:pt x="481" y="4437"/>
                    <a:pt x="370" y="4807"/>
                    <a:pt x="37" y="4696"/>
                  </a:cubicBezTo>
                  <a:cubicBezTo>
                    <a:pt x="0" y="4215"/>
                    <a:pt x="444" y="3809"/>
                    <a:pt x="740" y="3476"/>
                  </a:cubicBezTo>
                  <a:cubicBezTo>
                    <a:pt x="998" y="3143"/>
                    <a:pt x="1368" y="2774"/>
                    <a:pt x="1701" y="2441"/>
                  </a:cubicBezTo>
                  <a:cubicBezTo>
                    <a:pt x="2403" y="1701"/>
                    <a:pt x="2921" y="777"/>
                    <a:pt x="3586" y="38"/>
                  </a:cubicBezTo>
                  <a:cubicBezTo>
                    <a:pt x="3697" y="1"/>
                    <a:pt x="3771" y="75"/>
                    <a:pt x="380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55"/>
            <p:cNvSpPr/>
            <p:nvPr/>
          </p:nvSpPr>
          <p:spPr>
            <a:xfrm>
              <a:off x="3299800" y="2557100"/>
              <a:ext cx="61950" cy="87825"/>
            </a:xfrm>
            <a:custGeom>
              <a:avLst/>
              <a:gdLst/>
              <a:ahLst/>
              <a:cxnLst/>
              <a:rect l="l" t="t" r="r" b="b"/>
              <a:pathLst>
                <a:path w="2478" h="3513" extrusionOk="0">
                  <a:moveTo>
                    <a:pt x="2477" y="148"/>
                  </a:moveTo>
                  <a:cubicBezTo>
                    <a:pt x="2181" y="1405"/>
                    <a:pt x="1146" y="1997"/>
                    <a:pt x="518" y="2921"/>
                  </a:cubicBezTo>
                  <a:cubicBezTo>
                    <a:pt x="555" y="3254"/>
                    <a:pt x="333" y="3513"/>
                    <a:pt x="0" y="3402"/>
                  </a:cubicBezTo>
                  <a:cubicBezTo>
                    <a:pt x="37" y="2699"/>
                    <a:pt x="592" y="2145"/>
                    <a:pt x="998" y="1701"/>
                  </a:cubicBezTo>
                  <a:cubicBezTo>
                    <a:pt x="1220" y="1479"/>
                    <a:pt x="1442" y="1221"/>
                    <a:pt x="1664" y="962"/>
                  </a:cubicBezTo>
                  <a:cubicBezTo>
                    <a:pt x="1849" y="666"/>
                    <a:pt x="1960" y="370"/>
                    <a:pt x="2181" y="74"/>
                  </a:cubicBezTo>
                  <a:cubicBezTo>
                    <a:pt x="2181" y="37"/>
                    <a:pt x="2255" y="74"/>
                    <a:pt x="2255" y="1"/>
                  </a:cubicBezTo>
                  <a:cubicBezTo>
                    <a:pt x="2366" y="37"/>
                    <a:pt x="2403" y="111"/>
                    <a:pt x="2477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55"/>
            <p:cNvSpPr/>
            <p:nvPr/>
          </p:nvSpPr>
          <p:spPr>
            <a:xfrm>
              <a:off x="3338600" y="2582975"/>
              <a:ext cx="33300" cy="52725"/>
            </a:xfrm>
            <a:custGeom>
              <a:avLst/>
              <a:gdLst/>
              <a:ahLst/>
              <a:cxnLst/>
              <a:rect l="l" t="t" r="r" b="b"/>
              <a:pathLst>
                <a:path w="1332" h="2109" extrusionOk="0">
                  <a:moveTo>
                    <a:pt x="1332" y="186"/>
                  </a:moveTo>
                  <a:cubicBezTo>
                    <a:pt x="1184" y="555"/>
                    <a:pt x="1036" y="925"/>
                    <a:pt x="814" y="1221"/>
                  </a:cubicBezTo>
                  <a:cubicBezTo>
                    <a:pt x="666" y="1553"/>
                    <a:pt x="408" y="2108"/>
                    <a:pt x="38" y="1738"/>
                  </a:cubicBezTo>
                  <a:cubicBezTo>
                    <a:pt x="1" y="1553"/>
                    <a:pt x="112" y="1480"/>
                    <a:pt x="260" y="1480"/>
                  </a:cubicBezTo>
                  <a:cubicBezTo>
                    <a:pt x="482" y="962"/>
                    <a:pt x="777" y="555"/>
                    <a:pt x="999" y="38"/>
                  </a:cubicBezTo>
                  <a:cubicBezTo>
                    <a:pt x="1147" y="1"/>
                    <a:pt x="1258" y="75"/>
                    <a:pt x="133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55"/>
            <p:cNvSpPr/>
            <p:nvPr/>
          </p:nvSpPr>
          <p:spPr>
            <a:xfrm>
              <a:off x="3399625" y="2644900"/>
              <a:ext cx="71175" cy="72125"/>
            </a:xfrm>
            <a:custGeom>
              <a:avLst/>
              <a:gdLst/>
              <a:ahLst/>
              <a:cxnLst/>
              <a:rect l="l" t="t" r="r" b="b"/>
              <a:pathLst>
                <a:path w="2847" h="2885" extrusionOk="0">
                  <a:moveTo>
                    <a:pt x="2847" y="186"/>
                  </a:moveTo>
                  <a:cubicBezTo>
                    <a:pt x="2847" y="407"/>
                    <a:pt x="2625" y="407"/>
                    <a:pt x="2477" y="481"/>
                  </a:cubicBezTo>
                  <a:cubicBezTo>
                    <a:pt x="2144" y="888"/>
                    <a:pt x="1701" y="1184"/>
                    <a:pt x="1368" y="1627"/>
                  </a:cubicBezTo>
                  <a:cubicBezTo>
                    <a:pt x="1072" y="2071"/>
                    <a:pt x="739" y="2478"/>
                    <a:pt x="407" y="2884"/>
                  </a:cubicBezTo>
                  <a:cubicBezTo>
                    <a:pt x="0" y="2737"/>
                    <a:pt x="333" y="2330"/>
                    <a:pt x="518" y="2108"/>
                  </a:cubicBezTo>
                  <a:cubicBezTo>
                    <a:pt x="1035" y="1369"/>
                    <a:pt x="1664" y="666"/>
                    <a:pt x="2366" y="112"/>
                  </a:cubicBezTo>
                  <a:cubicBezTo>
                    <a:pt x="2514" y="1"/>
                    <a:pt x="2736" y="38"/>
                    <a:pt x="284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55"/>
            <p:cNvSpPr/>
            <p:nvPr/>
          </p:nvSpPr>
          <p:spPr>
            <a:xfrm>
              <a:off x="3444900" y="2664325"/>
              <a:ext cx="28675" cy="32375"/>
            </a:xfrm>
            <a:custGeom>
              <a:avLst/>
              <a:gdLst/>
              <a:ahLst/>
              <a:cxnLst/>
              <a:rect l="l" t="t" r="r" b="b"/>
              <a:pathLst>
                <a:path w="1147" h="1295" extrusionOk="0">
                  <a:moveTo>
                    <a:pt x="1110" y="111"/>
                  </a:moveTo>
                  <a:cubicBezTo>
                    <a:pt x="1110" y="148"/>
                    <a:pt x="1110" y="185"/>
                    <a:pt x="1147" y="185"/>
                  </a:cubicBezTo>
                  <a:cubicBezTo>
                    <a:pt x="925" y="666"/>
                    <a:pt x="592" y="1035"/>
                    <a:pt x="148" y="1294"/>
                  </a:cubicBezTo>
                  <a:cubicBezTo>
                    <a:pt x="111" y="1257"/>
                    <a:pt x="75" y="1183"/>
                    <a:pt x="1" y="1183"/>
                  </a:cubicBezTo>
                  <a:cubicBezTo>
                    <a:pt x="148" y="850"/>
                    <a:pt x="62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55"/>
            <p:cNvSpPr/>
            <p:nvPr/>
          </p:nvSpPr>
          <p:spPr>
            <a:xfrm>
              <a:off x="3034525" y="2685575"/>
              <a:ext cx="12050" cy="12050"/>
            </a:xfrm>
            <a:custGeom>
              <a:avLst/>
              <a:gdLst/>
              <a:ahLst/>
              <a:cxnLst/>
              <a:rect l="l" t="t" r="r" b="b"/>
              <a:pathLst>
                <a:path w="482" h="482" extrusionOk="0">
                  <a:moveTo>
                    <a:pt x="407" y="74"/>
                  </a:moveTo>
                  <a:cubicBezTo>
                    <a:pt x="407" y="111"/>
                    <a:pt x="407" y="148"/>
                    <a:pt x="444" y="148"/>
                  </a:cubicBezTo>
                  <a:cubicBezTo>
                    <a:pt x="481" y="370"/>
                    <a:pt x="222" y="481"/>
                    <a:pt x="75" y="333"/>
                  </a:cubicBezTo>
                  <a:cubicBezTo>
                    <a:pt x="1" y="74"/>
                    <a:pt x="222" y="0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Marcador de posición de imagen 2"/>
          <p:cNvPicPr>
            <a:picLocks noGrp="1" noChangeAspect="1"/>
          </p:cNvPicPr>
          <p:nvPr>
            <p:ph type="pic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42111" y="864050"/>
            <a:ext cx="3512246" cy="3779751"/>
          </a:xfrm>
          <a:prstGeom prst="ellipse">
            <a:avLst/>
          </a:prstGeom>
        </p:spPr>
      </p:pic>
      <p:sp>
        <p:nvSpPr>
          <p:cNvPr id="33" name="Google Shape;3509;p55"/>
          <p:cNvSpPr txBox="1">
            <a:spLocks/>
          </p:cNvSpPr>
          <p:nvPr/>
        </p:nvSpPr>
        <p:spPr>
          <a:xfrm>
            <a:off x="3624351" y="2190175"/>
            <a:ext cx="4926674" cy="97952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5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CO" sz="1600" i="1" dirty="0" smtClean="0">
                <a:solidFill>
                  <a:schemeClr val="bg2"/>
                </a:solidFill>
              </a:rPr>
              <a:t>(ii) Cuando exista grave malformación del feto que haga inviable su vida, certificada por un médico</a:t>
            </a:r>
          </a:p>
          <a:p>
            <a:endParaRPr lang="es-CO" sz="16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37"/>
          <p:cNvSpPr txBox="1">
            <a:spLocks noGrp="1"/>
          </p:cNvSpPr>
          <p:nvPr>
            <p:ph type="title"/>
          </p:nvPr>
        </p:nvSpPr>
        <p:spPr>
          <a:xfrm>
            <a:off x="810911" y="485629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ES" sz="1800" i="1" dirty="0"/>
              <a:t>Art. 10. “Toda persona tiene derecho a la salud, entendida como el disfrute del más alto nivel de bienestar físico, mental y social</a:t>
            </a:r>
            <a:r>
              <a:rPr lang="es-ES" sz="1800" i="1" dirty="0" smtClean="0"/>
              <a:t>”</a:t>
            </a:r>
            <a:r>
              <a:rPr lang="es-ES" sz="1800" dirty="0" smtClean="0"/>
              <a:t>. </a:t>
            </a:r>
            <a:endParaRPr lang="es-ES" sz="1800" dirty="0"/>
          </a:p>
        </p:txBody>
      </p:sp>
      <p:sp>
        <p:nvSpPr>
          <p:cNvPr id="2592" name="Google Shape;2592;p37"/>
          <p:cNvSpPr txBox="1">
            <a:spLocks noGrp="1"/>
          </p:cNvSpPr>
          <p:nvPr>
            <p:ph type="title" idx="4294967295"/>
          </p:nvPr>
        </p:nvSpPr>
        <p:spPr>
          <a:xfrm>
            <a:off x="2286335" y="-62906"/>
            <a:ext cx="5122863" cy="8016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sz="4400" b="1" dirty="0">
                <a:solidFill>
                  <a:schemeClr val="tx2"/>
                </a:solidFill>
              </a:rPr>
              <a:t>Derecho a la Salud</a:t>
            </a:r>
            <a:endParaRPr lang="es-ES" sz="4400" dirty="0">
              <a:solidFill>
                <a:schemeClr val="tx2"/>
              </a:solidFill>
            </a:endParaRPr>
          </a:p>
        </p:txBody>
      </p:sp>
      <p:sp>
        <p:nvSpPr>
          <p:cNvPr id="19" name="Google Shape;2589;p37"/>
          <p:cNvSpPr txBox="1">
            <a:spLocks noGrp="1"/>
          </p:cNvSpPr>
          <p:nvPr>
            <p:ph type="title" idx="4294967295"/>
          </p:nvPr>
        </p:nvSpPr>
        <p:spPr>
          <a:xfrm>
            <a:off x="6365040" y="909899"/>
            <a:ext cx="2586455" cy="1858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ES" sz="700" dirty="0" smtClean="0">
                <a:latin typeface="Montserrat" panose="020B0604020202020204" charset="0"/>
              </a:rPr>
              <a:t>Protocolo </a:t>
            </a:r>
            <a:r>
              <a:rPr lang="es-ES" sz="700" dirty="0">
                <a:latin typeface="Montserrat" panose="020B0604020202020204" charset="0"/>
              </a:rPr>
              <a:t>de San Salvador. Ley 319 de 1996. </a:t>
            </a:r>
            <a:endParaRPr lang="es-ES" sz="900" dirty="0">
              <a:latin typeface="Montserrat" panose="020B060402020202020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67293" y="1348725"/>
            <a:ext cx="1239253" cy="1347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/>
          <p:cNvSpPr/>
          <p:nvPr/>
        </p:nvSpPr>
        <p:spPr>
          <a:xfrm>
            <a:off x="167293" y="1713959"/>
            <a:ext cx="2672159" cy="1938992"/>
          </a:xfrm>
          <a:prstGeom prst="rect">
            <a:avLst/>
          </a:prstGeom>
          <a:ln w="571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endParaRPr lang="es-CO" sz="1200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No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se requiere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una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afectación de la salud mental ya establecida o un diagnóstico o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síntomas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de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  enfermedad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mental, puesto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que la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sola presencia del riesgo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es 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suficiente para la aplicación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    de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la causal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.</a:t>
            </a:r>
          </a:p>
          <a:p>
            <a:endParaRPr lang="es-CO" sz="1200" dirty="0">
              <a:solidFill>
                <a:schemeClr val="bg2"/>
              </a:solidFill>
              <a:latin typeface="Montserrat" panose="020B060402020202020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10911" y="4224912"/>
            <a:ext cx="7448068" cy="830997"/>
          </a:xfrm>
          <a:prstGeom prst="rect">
            <a:avLst/>
          </a:prstGeom>
          <a:ln w="571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endParaRPr lang="es-CO" sz="1200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pPr algn="ctr"/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Considera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no solo los aspectos clínicos, sino también la percepción e intensidad del riesgo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percibido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a la hora de producir dictámenes que prioricen el bienestar integral de esta y garanticen su derecho a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vida y a la salud.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5558275" y="1381763"/>
            <a:ext cx="3296653" cy="2308324"/>
          </a:xfrm>
          <a:prstGeom prst="rect">
            <a:avLst/>
          </a:prstGeom>
          <a:ln w="571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r"/>
            <a:endParaRPr lang="es-CO" sz="1200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pPr algn="r"/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Se refiere al conjunto de habilidades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para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desarrollar de manera adecuada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la esfera social,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incluyendo: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relaciones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con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la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familia y la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comunidad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;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acceso</a:t>
            </a:r>
          </a:p>
          <a:p>
            <a:pPr algn="r"/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a medios de producción,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de </a:t>
            </a:r>
          </a:p>
          <a:p>
            <a:pPr algn="r"/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sustento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y a condiciones de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 </a:t>
            </a:r>
          </a:p>
          <a:p>
            <a:pPr algn="r"/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vida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dignas; </a:t>
            </a:r>
            <a:r>
              <a:rPr lang="es-CO" sz="1200" dirty="0" smtClean="0">
                <a:solidFill>
                  <a:schemeClr val="bg2"/>
                </a:solidFill>
                <a:latin typeface="Montserrat" panose="020B0604020202020204" charset="0"/>
              </a:rPr>
              <a:t>participación </a:t>
            </a:r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en la vida laboral, educativa y recreativa y </a:t>
            </a:r>
          </a:p>
          <a:p>
            <a:pPr algn="r"/>
            <a:r>
              <a:rPr lang="es-CO" sz="1200" dirty="0">
                <a:solidFill>
                  <a:schemeClr val="bg2"/>
                </a:solidFill>
                <a:latin typeface="Montserrat" panose="020B0604020202020204" charset="0"/>
              </a:rPr>
              <a:t>contribución en la transformación positiva de la sociedad.</a:t>
            </a:r>
          </a:p>
          <a:p>
            <a:pPr algn="r"/>
            <a:endParaRPr lang="es-CO" sz="1200" dirty="0">
              <a:solidFill>
                <a:schemeClr val="bg2"/>
              </a:solidFill>
              <a:latin typeface="Montserrat" panose="020B0604020202020204" charset="0"/>
            </a:endParaRPr>
          </a:p>
        </p:txBody>
      </p:sp>
      <p:pic>
        <p:nvPicPr>
          <p:cNvPr id="20" name="Imagen 19" descr="Diagrama&#10;&#10;Descripción generada automáticamente">
            <a:extLst>
              <a:ext uri="{FF2B5EF4-FFF2-40B4-BE49-F238E27FC236}">
                <a16:creationId xmlns:a16="http://schemas.microsoft.com/office/drawing/2014/main" id="{4ECAE3AD-5174-2E4D-A527-4ED9C0A420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1166" r="11805" b="2633"/>
          <a:stretch/>
        </p:blipFill>
        <p:spPr>
          <a:xfrm>
            <a:off x="2583959" y="1125383"/>
            <a:ext cx="3275953" cy="3262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3" name="Google Shape;3283;p52"/>
          <p:cNvSpPr txBox="1">
            <a:spLocks noGrp="1"/>
          </p:cNvSpPr>
          <p:nvPr>
            <p:ph type="title"/>
          </p:nvPr>
        </p:nvSpPr>
        <p:spPr>
          <a:xfrm>
            <a:off x="619562" y="433901"/>
            <a:ext cx="7946005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es-CO" b="1" dirty="0">
                <a:solidFill>
                  <a:schemeClr val="tx1"/>
                </a:solidFill>
                <a:cs typeface="Arial" panose="020B0604020202020204" pitchFamily="34" charset="0"/>
              </a:rPr>
              <a:t>Estándares de garantía del derecho a la IVE </a:t>
            </a:r>
            <a:r>
              <a:rPr lang="es-CO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es-CO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s-CO" b="1" dirty="0" smtClean="0">
                <a:solidFill>
                  <a:schemeClr val="tx1"/>
                </a:solidFill>
                <a:cs typeface="Arial" panose="020B0604020202020204" pitchFamily="34" charset="0"/>
              </a:rPr>
              <a:t>(</a:t>
            </a:r>
            <a:r>
              <a:rPr lang="es-CO" b="1" dirty="0">
                <a:solidFill>
                  <a:schemeClr val="tx1"/>
                </a:solidFill>
                <a:cs typeface="Arial" panose="020B0604020202020204" pitchFamily="34" charset="0"/>
              </a:rPr>
              <a:t>SU 096 de 2018)</a:t>
            </a:r>
          </a:p>
        </p:txBody>
      </p:sp>
      <p:grpSp>
        <p:nvGrpSpPr>
          <p:cNvPr id="3307" name="Google Shape;3307;p52"/>
          <p:cNvGrpSpPr/>
          <p:nvPr/>
        </p:nvGrpSpPr>
        <p:grpSpPr>
          <a:xfrm>
            <a:off x="7507705" y="3642633"/>
            <a:ext cx="1523207" cy="1500867"/>
            <a:chOff x="4021650" y="1769625"/>
            <a:chExt cx="757925" cy="952025"/>
          </a:xfrm>
        </p:grpSpPr>
        <p:sp>
          <p:nvSpPr>
            <p:cNvPr id="3308" name="Google Shape;3308;p52"/>
            <p:cNvSpPr/>
            <p:nvPr/>
          </p:nvSpPr>
          <p:spPr>
            <a:xfrm>
              <a:off x="4191700" y="1792725"/>
              <a:ext cx="183975" cy="108175"/>
            </a:xfrm>
            <a:custGeom>
              <a:avLst/>
              <a:gdLst/>
              <a:ahLst/>
              <a:cxnLst/>
              <a:rect l="l" t="t" r="r" b="b"/>
              <a:pathLst>
                <a:path w="7359" h="4327" extrusionOk="0">
                  <a:moveTo>
                    <a:pt x="6914" y="38"/>
                  </a:moveTo>
                  <a:cubicBezTo>
                    <a:pt x="7358" y="260"/>
                    <a:pt x="6582" y="481"/>
                    <a:pt x="6434" y="481"/>
                  </a:cubicBezTo>
                  <a:cubicBezTo>
                    <a:pt x="5066" y="925"/>
                    <a:pt x="2959" y="1664"/>
                    <a:pt x="1849" y="2700"/>
                  </a:cubicBezTo>
                  <a:cubicBezTo>
                    <a:pt x="1443" y="3032"/>
                    <a:pt x="1073" y="3439"/>
                    <a:pt x="777" y="3883"/>
                  </a:cubicBezTo>
                  <a:cubicBezTo>
                    <a:pt x="666" y="4068"/>
                    <a:pt x="703" y="4326"/>
                    <a:pt x="482" y="4326"/>
                  </a:cubicBezTo>
                  <a:cubicBezTo>
                    <a:pt x="1" y="4326"/>
                    <a:pt x="408" y="3772"/>
                    <a:pt x="592" y="3550"/>
                  </a:cubicBezTo>
                  <a:cubicBezTo>
                    <a:pt x="999" y="2995"/>
                    <a:pt x="1443" y="2515"/>
                    <a:pt x="1960" y="2071"/>
                  </a:cubicBezTo>
                  <a:cubicBezTo>
                    <a:pt x="3328" y="1221"/>
                    <a:pt x="4770" y="555"/>
                    <a:pt x="6323" y="75"/>
                  </a:cubicBezTo>
                  <a:cubicBezTo>
                    <a:pt x="6508" y="38"/>
                    <a:pt x="6693" y="1"/>
                    <a:pt x="6914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52"/>
            <p:cNvSpPr/>
            <p:nvPr/>
          </p:nvSpPr>
          <p:spPr>
            <a:xfrm>
              <a:off x="4220375" y="1809375"/>
              <a:ext cx="154375" cy="103525"/>
            </a:xfrm>
            <a:custGeom>
              <a:avLst/>
              <a:gdLst/>
              <a:ahLst/>
              <a:cxnLst/>
              <a:rect l="l" t="t" r="r" b="b"/>
              <a:pathLst>
                <a:path w="6175" h="4141" extrusionOk="0">
                  <a:moveTo>
                    <a:pt x="6174" y="333"/>
                  </a:moveTo>
                  <a:cubicBezTo>
                    <a:pt x="6100" y="444"/>
                    <a:pt x="5952" y="444"/>
                    <a:pt x="5767" y="444"/>
                  </a:cubicBezTo>
                  <a:cubicBezTo>
                    <a:pt x="4732" y="888"/>
                    <a:pt x="3771" y="1442"/>
                    <a:pt x="2847" y="2071"/>
                  </a:cubicBezTo>
                  <a:cubicBezTo>
                    <a:pt x="2107" y="2477"/>
                    <a:pt x="1405" y="2995"/>
                    <a:pt x="776" y="3586"/>
                  </a:cubicBezTo>
                  <a:cubicBezTo>
                    <a:pt x="629" y="3771"/>
                    <a:pt x="629" y="4067"/>
                    <a:pt x="333" y="4141"/>
                  </a:cubicBezTo>
                  <a:cubicBezTo>
                    <a:pt x="0" y="3882"/>
                    <a:pt x="296" y="3549"/>
                    <a:pt x="444" y="3365"/>
                  </a:cubicBezTo>
                  <a:cubicBezTo>
                    <a:pt x="1072" y="2699"/>
                    <a:pt x="1996" y="2181"/>
                    <a:pt x="2921" y="1516"/>
                  </a:cubicBezTo>
                  <a:cubicBezTo>
                    <a:pt x="3364" y="1220"/>
                    <a:pt x="3808" y="961"/>
                    <a:pt x="4289" y="703"/>
                  </a:cubicBezTo>
                  <a:cubicBezTo>
                    <a:pt x="4732" y="407"/>
                    <a:pt x="5213" y="148"/>
                    <a:pt x="5730" y="37"/>
                  </a:cubicBezTo>
                  <a:cubicBezTo>
                    <a:pt x="5989" y="0"/>
                    <a:pt x="6174" y="0"/>
                    <a:pt x="617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52"/>
            <p:cNvSpPr/>
            <p:nvPr/>
          </p:nvSpPr>
          <p:spPr>
            <a:xfrm>
              <a:off x="4405225" y="1973900"/>
              <a:ext cx="30525" cy="29600"/>
            </a:xfrm>
            <a:custGeom>
              <a:avLst/>
              <a:gdLst/>
              <a:ahLst/>
              <a:cxnLst/>
              <a:rect l="l" t="t" r="r" b="b"/>
              <a:pathLst>
                <a:path w="1221" h="1184" extrusionOk="0">
                  <a:moveTo>
                    <a:pt x="1220" y="222"/>
                  </a:moveTo>
                  <a:cubicBezTo>
                    <a:pt x="887" y="592"/>
                    <a:pt x="666" y="998"/>
                    <a:pt x="148" y="1183"/>
                  </a:cubicBezTo>
                  <a:cubicBezTo>
                    <a:pt x="148" y="1146"/>
                    <a:pt x="37" y="1109"/>
                    <a:pt x="0" y="1035"/>
                  </a:cubicBezTo>
                  <a:cubicBezTo>
                    <a:pt x="222" y="665"/>
                    <a:pt x="481" y="370"/>
                    <a:pt x="777" y="111"/>
                  </a:cubicBezTo>
                  <a:cubicBezTo>
                    <a:pt x="924" y="0"/>
                    <a:pt x="1183" y="0"/>
                    <a:pt x="122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52"/>
            <p:cNvSpPr/>
            <p:nvPr/>
          </p:nvSpPr>
          <p:spPr>
            <a:xfrm>
              <a:off x="4387650" y="1989600"/>
              <a:ext cx="60100" cy="55475"/>
            </a:xfrm>
            <a:custGeom>
              <a:avLst/>
              <a:gdLst/>
              <a:ahLst/>
              <a:cxnLst/>
              <a:rect l="l" t="t" r="r" b="b"/>
              <a:pathLst>
                <a:path w="2404" h="2219" extrusionOk="0">
                  <a:moveTo>
                    <a:pt x="2404" y="111"/>
                  </a:moveTo>
                  <a:cubicBezTo>
                    <a:pt x="2256" y="814"/>
                    <a:pt x="1627" y="1184"/>
                    <a:pt x="1073" y="1590"/>
                  </a:cubicBezTo>
                  <a:cubicBezTo>
                    <a:pt x="814" y="1812"/>
                    <a:pt x="444" y="2219"/>
                    <a:pt x="75" y="2034"/>
                  </a:cubicBezTo>
                  <a:cubicBezTo>
                    <a:pt x="1" y="1701"/>
                    <a:pt x="296" y="1664"/>
                    <a:pt x="481" y="1553"/>
                  </a:cubicBezTo>
                  <a:cubicBezTo>
                    <a:pt x="1110" y="1147"/>
                    <a:pt x="1664" y="629"/>
                    <a:pt x="2145" y="1"/>
                  </a:cubicBezTo>
                  <a:cubicBezTo>
                    <a:pt x="2256" y="1"/>
                    <a:pt x="2330" y="74"/>
                    <a:pt x="240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52"/>
            <p:cNvSpPr/>
            <p:nvPr/>
          </p:nvSpPr>
          <p:spPr>
            <a:xfrm>
              <a:off x="4396900" y="2006225"/>
              <a:ext cx="65650" cy="70275"/>
            </a:xfrm>
            <a:custGeom>
              <a:avLst/>
              <a:gdLst/>
              <a:ahLst/>
              <a:cxnLst/>
              <a:rect l="l" t="t" r="r" b="b"/>
              <a:pathLst>
                <a:path w="2626" h="2811" extrusionOk="0">
                  <a:moveTo>
                    <a:pt x="2625" y="408"/>
                  </a:moveTo>
                  <a:cubicBezTo>
                    <a:pt x="2071" y="1073"/>
                    <a:pt x="1442" y="1702"/>
                    <a:pt x="740" y="2219"/>
                  </a:cubicBezTo>
                  <a:cubicBezTo>
                    <a:pt x="703" y="2256"/>
                    <a:pt x="148" y="2811"/>
                    <a:pt x="37" y="2404"/>
                  </a:cubicBezTo>
                  <a:cubicBezTo>
                    <a:pt x="0" y="2182"/>
                    <a:pt x="407" y="1923"/>
                    <a:pt x="592" y="1813"/>
                  </a:cubicBezTo>
                  <a:cubicBezTo>
                    <a:pt x="999" y="1443"/>
                    <a:pt x="1368" y="1147"/>
                    <a:pt x="1812" y="740"/>
                  </a:cubicBezTo>
                  <a:cubicBezTo>
                    <a:pt x="1997" y="556"/>
                    <a:pt x="2404" y="1"/>
                    <a:pt x="2625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52"/>
            <p:cNvSpPr/>
            <p:nvPr/>
          </p:nvSpPr>
          <p:spPr>
            <a:xfrm>
              <a:off x="4408000" y="2033975"/>
              <a:ext cx="104450" cy="84125"/>
            </a:xfrm>
            <a:custGeom>
              <a:avLst/>
              <a:gdLst/>
              <a:ahLst/>
              <a:cxnLst/>
              <a:rect l="l" t="t" r="r" b="b"/>
              <a:pathLst>
                <a:path w="4178" h="3365" extrusionOk="0">
                  <a:moveTo>
                    <a:pt x="4178" y="111"/>
                  </a:moveTo>
                  <a:cubicBezTo>
                    <a:pt x="4141" y="444"/>
                    <a:pt x="3993" y="703"/>
                    <a:pt x="3771" y="924"/>
                  </a:cubicBezTo>
                  <a:cubicBezTo>
                    <a:pt x="3217" y="1405"/>
                    <a:pt x="2625" y="1849"/>
                    <a:pt x="2033" y="2218"/>
                  </a:cubicBezTo>
                  <a:cubicBezTo>
                    <a:pt x="1738" y="2440"/>
                    <a:pt x="1479" y="2699"/>
                    <a:pt x="1183" y="2884"/>
                  </a:cubicBezTo>
                  <a:cubicBezTo>
                    <a:pt x="887" y="3032"/>
                    <a:pt x="555" y="3364"/>
                    <a:pt x="185" y="3254"/>
                  </a:cubicBezTo>
                  <a:cubicBezTo>
                    <a:pt x="0" y="2958"/>
                    <a:pt x="370" y="2884"/>
                    <a:pt x="592" y="2773"/>
                  </a:cubicBezTo>
                  <a:cubicBezTo>
                    <a:pt x="1109" y="2477"/>
                    <a:pt x="1590" y="2144"/>
                    <a:pt x="2033" y="1775"/>
                  </a:cubicBezTo>
                  <a:cubicBezTo>
                    <a:pt x="2736" y="1331"/>
                    <a:pt x="3401" y="740"/>
                    <a:pt x="3919" y="74"/>
                  </a:cubicBezTo>
                  <a:cubicBezTo>
                    <a:pt x="4030" y="74"/>
                    <a:pt x="4178" y="0"/>
                    <a:pt x="417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52"/>
            <p:cNvSpPr/>
            <p:nvPr/>
          </p:nvSpPr>
          <p:spPr>
            <a:xfrm>
              <a:off x="4374725" y="2325100"/>
              <a:ext cx="97075" cy="62875"/>
            </a:xfrm>
            <a:custGeom>
              <a:avLst/>
              <a:gdLst/>
              <a:ahLst/>
              <a:cxnLst/>
              <a:rect l="l" t="t" r="r" b="b"/>
              <a:pathLst>
                <a:path w="3883" h="2515" extrusionOk="0">
                  <a:moveTo>
                    <a:pt x="3882" y="186"/>
                  </a:moveTo>
                  <a:cubicBezTo>
                    <a:pt x="3180" y="962"/>
                    <a:pt x="2107" y="1554"/>
                    <a:pt x="1146" y="2108"/>
                  </a:cubicBezTo>
                  <a:cubicBezTo>
                    <a:pt x="813" y="2367"/>
                    <a:pt x="444" y="2515"/>
                    <a:pt x="37" y="2478"/>
                  </a:cubicBezTo>
                  <a:cubicBezTo>
                    <a:pt x="0" y="2034"/>
                    <a:pt x="481" y="2034"/>
                    <a:pt x="776" y="1849"/>
                  </a:cubicBezTo>
                  <a:cubicBezTo>
                    <a:pt x="1738" y="1295"/>
                    <a:pt x="2699" y="703"/>
                    <a:pt x="3586" y="1"/>
                  </a:cubicBezTo>
                  <a:cubicBezTo>
                    <a:pt x="3771" y="1"/>
                    <a:pt x="3808" y="112"/>
                    <a:pt x="388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52"/>
            <p:cNvSpPr/>
            <p:nvPr/>
          </p:nvSpPr>
          <p:spPr>
            <a:xfrm>
              <a:off x="4395975" y="2445275"/>
              <a:ext cx="148825" cy="116475"/>
            </a:xfrm>
            <a:custGeom>
              <a:avLst/>
              <a:gdLst/>
              <a:ahLst/>
              <a:cxnLst/>
              <a:rect l="l" t="t" r="r" b="b"/>
              <a:pathLst>
                <a:path w="5953" h="4659" extrusionOk="0">
                  <a:moveTo>
                    <a:pt x="5953" y="222"/>
                  </a:moveTo>
                  <a:cubicBezTo>
                    <a:pt x="5102" y="1109"/>
                    <a:pt x="4141" y="1886"/>
                    <a:pt x="3143" y="2588"/>
                  </a:cubicBezTo>
                  <a:cubicBezTo>
                    <a:pt x="2404" y="3143"/>
                    <a:pt x="1664" y="3697"/>
                    <a:pt x="851" y="4178"/>
                  </a:cubicBezTo>
                  <a:cubicBezTo>
                    <a:pt x="629" y="4326"/>
                    <a:pt x="333" y="4658"/>
                    <a:pt x="0" y="4474"/>
                  </a:cubicBezTo>
                  <a:cubicBezTo>
                    <a:pt x="0" y="4104"/>
                    <a:pt x="407" y="3993"/>
                    <a:pt x="629" y="3845"/>
                  </a:cubicBezTo>
                  <a:cubicBezTo>
                    <a:pt x="2330" y="2699"/>
                    <a:pt x="3993" y="1479"/>
                    <a:pt x="5546" y="148"/>
                  </a:cubicBezTo>
                  <a:cubicBezTo>
                    <a:pt x="5657" y="74"/>
                    <a:pt x="5879" y="0"/>
                    <a:pt x="595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52"/>
            <p:cNvSpPr/>
            <p:nvPr/>
          </p:nvSpPr>
          <p:spPr>
            <a:xfrm>
              <a:off x="4400600" y="2499800"/>
              <a:ext cx="113700" cy="87825"/>
            </a:xfrm>
            <a:custGeom>
              <a:avLst/>
              <a:gdLst/>
              <a:ahLst/>
              <a:cxnLst/>
              <a:rect l="l" t="t" r="r" b="b"/>
              <a:pathLst>
                <a:path w="4548" h="3513" extrusionOk="0">
                  <a:moveTo>
                    <a:pt x="4548" y="259"/>
                  </a:moveTo>
                  <a:cubicBezTo>
                    <a:pt x="4363" y="629"/>
                    <a:pt x="3882" y="851"/>
                    <a:pt x="3513" y="1072"/>
                  </a:cubicBezTo>
                  <a:cubicBezTo>
                    <a:pt x="2773" y="1590"/>
                    <a:pt x="2034" y="2145"/>
                    <a:pt x="1368" y="2736"/>
                  </a:cubicBezTo>
                  <a:cubicBezTo>
                    <a:pt x="1035" y="3069"/>
                    <a:pt x="629" y="3328"/>
                    <a:pt x="222" y="3513"/>
                  </a:cubicBezTo>
                  <a:cubicBezTo>
                    <a:pt x="0" y="3032"/>
                    <a:pt x="666" y="2810"/>
                    <a:pt x="962" y="2551"/>
                  </a:cubicBezTo>
                  <a:cubicBezTo>
                    <a:pt x="1997" y="1701"/>
                    <a:pt x="3069" y="888"/>
                    <a:pt x="4215" y="185"/>
                  </a:cubicBezTo>
                  <a:cubicBezTo>
                    <a:pt x="4289" y="111"/>
                    <a:pt x="4474" y="0"/>
                    <a:pt x="454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52"/>
            <p:cNvSpPr/>
            <p:nvPr/>
          </p:nvSpPr>
          <p:spPr>
            <a:xfrm>
              <a:off x="4379325" y="2530300"/>
              <a:ext cx="136825" cy="97075"/>
            </a:xfrm>
            <a:custGeom>
              <a:avLst/>
              <a:gdLst/>
              <a:ahLst/>
              <a:cxnLst/>
              <a:rect l="l" t="t" r="r" b="b"/>
              <a:pathLst>
                <a:path w="5473" h="3883" extrusionOk="0">
                  <a:moveTo>
                    <a:pt x="186" y="3808"/>
                  </a:moveTo>
                  <a:cubicBezTo>
                    <a:pt x="1" y="3402"/>
                    <a:pt x="408" y="3328"/>
                    <a:pt x="629" y="3217"/>
                  </a:cubicBezTo>
                  <a:cubicBezTo>
                    <a:pt x="1332" y="2847"/>
                    <a:pt x="1960" y="2403"/>
                    <a:pt x="2589" y="1923"/>
                  </a:cubicBezTo>
                  <a:cubicBezTo>
                    <a:pt x="3365" y="1257"/>
                    <a:pt x="4216" y="629"/>
                    <a:pt x="5103" y="111"/>
                  </a:cubicBezTo>
                  <a:cubicBezTo>
                    <a:pt x="5177" y="74"/>
                    <a:pt x="5473" y="0"/>
                    <a:pt x="5473" y="259"/>
                  </a:cubicBezTo>
                  <a:cubicBezTo>
                    <a:pt x="5473" y="407"/>
                    <a:pt x="4327" y="1146"/>
                    <a:pt x="4216" y="1257"/>
                  </a:cubicBezTo>
                  <a:cubicBezTo>
                    <a:pt x="3143" y="2071"/>
                    <a:pt x="2071" y="2810"/>
                    <a:pt x="925" y="3513"/>
                  </a:cubicBezTo>
                  <a:cubicBezTo>
                    <a:pt x="703" y="3660"/>
                    <a:pt x="482" y="3882"/>
                    <a:pt x="186" y="38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52"/>
            <p:cNvSpPr/>
            <p:nvPr/>
          </p:nvSpPr>
          <p:spPr>
            <a:xfrm>
              <a:off x="4432950" y="2558025"/>
              <a:ext cx="98000" cy="73050"/>
            </a:xfrm>
            <a:custGeom>
              <a:avLst/>
              <a:gdLst/>
              <a:ahLst/>
              <a:cxnLst/>
              <a:rect l="l" t="t" r="r" b="b"/>
              <a:pathLst>
                <a:path w="3920" h="2922" extrusionOk="0">
                  <a:moveTo>
                    <a:pt x="0" y="2699"/>
                  </a:moveTo>
                  <a:cubicBezTo>
                    <a:pt x="0" y="2293"/>
                    <a:pt x="444" y="2145"/>
                    <a:pt x="703" y="1923"/>
                  </a:cubicBezTo>
                  <a:cubicBezTo>
                    <a:pt x="1479" y="1257"/>
                    <a:pt x="2403" y="629"/>
                    <a:pt x="3291" y="0"/>
                  </a:cubicBezTo>
                  <a:cubicBezTo>
                    <a:pt x="3919" y="185"/>
                    <a:pt x="2958" y="740"/>
                    <a:pt x="2699" y="925"/>
                  </a:cubicBezTo>
                  <a:cubicBezTo>
                    <a:pt x="2034" y="1405"/>
                    <a:pt x="1479" y="1738"/>
                    <a:pt x="888" y="2256"/>
                  </a:cubicBezTo>
                  <a:cubicBezTo>
                    <a:pt x="629" y="2515"/>
                    <a:pt x="333" y="2921"/>
                    <a:pt x="0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52"/>
            <p:cNvSpPr/>
            <p:nvPr/>
          </p:nvSpPr>
          <p:spPr>
            <a:xfrm>
              <a:off x="4021650" y="1769625"/>
              <a:ext cx="757925" cy="952025"/>
            </a:xfrm>
            <a:custGeom>
              <a:avLst/>
              <a:gdLst/>
              <a:ahLst/>
              <a:cxnLst/>
              <a:rect l="l" t="t" r="r" b="b"/>
              <a:pathLst>
                <a:path w="30317" h="38081" extrusionOk="0">
                  <a:moveTo>
                    <a:pt x="19262" y="33422"/>
                  </a:moveTo>
                  <a:cubicBezTo>
                    <a:pt x="18892" y="33385"/>
                    <a:pt x="18412" y="34161"/>
                    <a:pt x="17894" y="34087"/>
                  </a:cubicBezTo>
                  <a:cubicBezTo>
                    <a:pt x="17783" y="33644"/>
                    <a:pt x="18301" y="33496"/>
                    <a:pt x="18560" y="33311"/>
                  </a:cubicBezTo>
                  <a:cubicBezTo>
                    <a:pt x="18855" y="33163"/>
                    <a:pt x="19188" y="32904"/>
                    <a:pt x="19484" y="32720"/>
                  </a:cubicBezTo>
                  <a:cubicBezTo>
                    <a:pt x="19632" y="32572"/>
                    <a:pt x="19743" y="32867"/>
                    <a:pt x="19891" y="32757"/>
                  </a:cubicBezTo>
                  <a:cubicBezTo>
                    <a:pt x="20001" y="32276"/>
                    <a:pt x="20112" y="31758"/>
                    <a:pt x="20149" y="31241"/>
                  </a:cubicBezTo>
                  <a:cubicBezTo>
                    <a:pt x="20223" y="30834"/>
                    <a:pt x="20260" y="30095"/>
                    <a:pt x="20630" y="30021"/>
                  </a:cubicBezTo>
                  <a:cubicBezTo>
                    <a:pt x="21000" y="29947"/>
                    <a:pt x="21443" y="30279"/>
                    <a:pt x="21850" y="30316"/>
                  </a:cubicBezTo>
                  <a:cubicBezTo>
                    <a:pt x="22700" y="28542"/>
                    <a:pt x="23957" y="26435"/>
                    <a:pt x="23588" y="23514"/>
                  </a:cubicBezTo>
                  <a:cubicBezTo>
                    <a:pt x="23514" y="22885"/>
                    <a:pt x="23144" y="22405"/>
                    <a:pt x="22922" y="21850"/>
                  </a:cubicBezTo>
                  <a:cubicBezTo>
                    <a:pt x="22405" y="22737"/>
                    <a:pt x="21813" y="23588"/>
                    <a:pt x="21111" y="24401"/>
                  </a:cubicBezTo>
                  <a:cubicBezTo>
                    <a:pt x="20630" y="25067"/>
                    <a:pt x="20075" y="25695"/>
                    <a:pt x="19484" y="26287"/>
                  </a:cubicBezTo>
                  <a:cubicBezTo>
                    <a:pt x="19188" y="26508"/>
                    <a:pt x="18818" y="26730"/>
                    <a:pt x="18486" y="27026"/>
                  </a:cubicBezTo>
                  <a:cubicBezTo>
                    <a:pt x="17857" y="27544"/>
                    <a:pt x="17192" y="28024"/>
                    <a:pt x="16452" y="28431"/>
                  </a:cubicBezTo>
                  <a:cubicBezTo>
                    <a:pt x="16157" y="28653"/>
                    <a:pt x="15639" y="29059"/>
                    <a:pt x="15343" y="29022"/>
                  </a:cubicBezTo>
                  <a:cubicBezTo>
                    <a:pt x="15158" y="29022"/>
                    <a:pt x="15047" y="28727"/>
                    <a:pt x="14899" y="28579"/>
                  </a:cubicBezTo>
                  <a:cubicBezTo>
                    <a:pt x="14493" y="28320"/>
                    <a:pt x="14049" y="28061"/>
                    <a:pt x="13606" y="27802"/>
                  </a:cubicBezTo>
                  <a:cubicBezTo>
                    <a:pt x="12385" y="27026"/>
                    <a:pt x="11239" y="26028"/>
                    <a:pt x="10056" y="25215"/>
                  </a:cubicBezTo>
                  <a:cubicBezTo>
                    <a:pt x="9243" y="24660"/>
                    <a:pt x="8393" y="24142"/>
                    <a:pt x="7616" y="23551"/>
                  </a:cubicBezTo>
                  <a:cubicBezTo>
                    <a:pt x="6840" y="22996"/>
                    <a:pt x="6174" y="22294"/>
                    <a:pt x="5435" y="21665"/>
                  </a:cubicBezTo>
                  <a:cubicBezTo>
                    <a:pt x="5287" y="23255"/>
                    <a:pt x="5472" y="24882"/>
                    <a:pt x="5990" y="26435"/>
                  </a:cubicBezTo>
                  <a:cubicBezTo>
                    <a:pt x="6433" y="26287"/>
                    <a:pt x="6877" y="26508"/>
                    <a:pt x="7025" y="26952"/>
                  </a:cubicBezTo>
                  <a:cubicBezTo>
                    <a:pt x="8984" y="26435"/>
                    <a:pt x="9982" y="27544"/>
                    <a:pt x="10611" y="28949"/>
                  </a:cubicBezTo>
                  <a:cubicBezTo>
                    <a:pt x="10870" y="29614"/>
                    <a:pt x="11055" y="30353"/>
                    <a:pt x="11092" y="31093"/>
                  </a:cubicBezTo>
                  <a:cubicBezTo>
                    <a:pt x="11202" y="31980"/>
                    <a:pt x="11202" y="32867"/>
                    <a:pt x="11092" y="33755"/>
                  </a:cubicBezTo>
                  <a:cubicBezTo>
                    <a:pt x="10981" y="34198"/>
                    <a:pt x="10648" y="34568"/>
                    <a:pt x="10241" y="34679"/>
                  </a:cubicBezTo>
                  <a:cubicBezTo>
                    <a:pt x="10019" y="34938"/>
                    <a:pt x="9945" y="35308"/>
                    <a:pt x="9613" y="35381"/>
                  </a:cubicBezTo>
                  <a:cubicBezTo>
                    <a:pt x="9058" y="35418"/>
                    <a:pt x="8578" y="35012"/>
                    <a:pt x="8541" y="34457"/>
                  </a:cubicBezTo>
                  <a:cubicBezTo>
                    <a:pt x="8578" y="33681"/>
                    <a:pt x="9539" y="33348"/>
                    <a:pt x="10056" y="33940"/>
                  </a:cubicBezTo>
                  <a:cubicBezTo>
                    <a:pt x="10426" y="33718"/>
                    <a:pt x="10315" y="33163"/>
                    <a:pt x="10315" y="32720"/>
                  </a:cubicBezTo>
                  <a:cubicBezTo>
                    <a:pt x="10315" y="30908"/>
                    <a:pt x="10204" y="29651"/>
                    <a:pt x="9502" y="28542"/>
                  </a:cubicBezTo>
                  <a:cubicBezTo>
                    <a:pt x="9280" y="28172"/>
                    <a:pt x="8947" y="27876"/>
                    <a:pt x="8614" y="27655"/>
                  </a:cubicBezTo>
                  <a:cubicBezTo>
                    <a:pt x="7690" y="27285"/>
                    <a:pt x="6618" y="28061"/>
                    <a:pt x="5509" y="27692"/>
                  </a:cubicBezTo>
                  <a:cubicBezTo>
                    <a:pt x="4696" y="28024"/>
                    <a:pt x="4474" y="28912"/>
                    <a:pt x="4585" y="30169"/>
                  </a:cubicBezTo>
                  <a:cubicBezTo>
                    <a:pt x="4770" y="31093"/>
                    <a:pt x="5065" y="32017"/>
                    <a:pt x="5509" y="32904"/>
                  </a:cubicBezTo>
                  <a:cubicBezTo>
                    <a:pt x="5731" y="33459"/>
                    <a:pt x="5916" y="34087"/>
                    <a:pt x="6137" y="34605"/>
                  </a:cubicBezTo>
                  <a:cubicBezTo>
                    <a:pt x="6396" y="34605"/>
                    <a:pt x="6359" y="34346"/>
                    <a:pt x="6618" y="34198"/>
                  </a:cubicBezTo>
                  <a:cubicBezTo>
                    <a:pt x="7062" y="34014"/>
                    <a:pt x="7579" y="34014"/>
                    <a:pt x="8023" y="34235"/>
                  </a:cubicBezTo>
                  <a:cubicBezTo>
                    <a:pt x="8688" y="35308"/>
                    <a:pt x="6988" y="36454"/>
                    <a:pt x="6433" y="35418"/>
                  </a:cubicBezTo>
                  <a:cubicBezTo>
                    <a:pt x="5694" y="35529"/>
                    <a:pt x="5509" y="35123"/>
                    <a:pt x="5213" y="34568"/>
                  </a:cubicBezTo>
                  <a:cubicBezTo>
                    <a:pt x="5139" y="34309"/>
                    <a:pt x="5028" y="34051"/>
                    <a:pt x="4954" y="33755"/>
                  </a:cubicBezTo>
                  <a:cubicBezTo>
                    <a:pt x="4659" y="32720"/>
                    <a:pt x="3956" y="31463"/>
                    <a:pt x="3845" y="30353"/>
                  </a:cubicBezTo>
                  <a:cubicBezTo>
                    <a:pt x="3660" y="28468"/>
                    <a:pt x="4141" y="27433"/>
                    <a:pt x="5361" y="26915"/>
                  </a:cubicBezTo>
                  <a:cubicBezTo>
                    <a:pt x="5139" y="26287"/>
                    <a:pt x="4991" y="25621"/>
                    <a:pt x="4843" y="24956"/>
                  </a:cubicBezTo>
                  <a:cubicBezTo>
                    <a:pt x="4806" y="24734"/>
                    <a:pt x="4696" y="24512"/>
                    <a:pt x="4659" y="24290"/>
                  </a:cubicBezTo>
                  <a:cubicBezTo>
                    <a:pt x="4511" y="23255"/>
                    <a:pt x="4733" y="22183"/>
                    <a:pt x="4733" y="21111"/>
                  </a:cubicBezTo>
                  <a:cubicBezTo>
                    <a:pt x="3549" y="21407"/>
                    <a:pt x="2366" y="21739"/>
                    <a:pt x="1257" y="22146"/>
                  </a:cubicBezTo>
                  <a:cubicBezTo>
                    <a:pt x="888" y="24216"/>
                    <a:pt x="777" y="26361"/>
                    <a:pt x="925" y="28505"/>
                  </a:cubicBezTo>
                  <a:cubicBezTo>
                    <a:pt x="962" y="29429"/>
                    <a:pt x="925" y="30538"/>
                    <a:pt x="1035" y="31426"/>
                  </a:cubicBezTo>
                  <a:cubicBezTo>
                    <a:pt x="1072" y="31906"/>
                    <a:pt x="1368" y="32757"/>
                    <a:pt x="740" y="32720"/>
                  </a:cubicBezTo>
                  <a:cubicBezTo>
                    <a:pt x="185" y="32646"/>
                    <a:pt x="259" y="30945"/>
                    <a:pt x="222" y="30206"/>
                  </a:cubicBezTo>
                  <a:cubicBezTo>
                    <a:pt x="0" y="27802"/>
                    <a:pt x="74" y="25436"/>
                    <a:pt x="370" y="23070"/>
                  </a:cubicBezTo>
                  <a:cubicBezTo>
                    <a:pt x="370" y="22627"/>
                    <a:pt x="444" y="22183"/>
                    <a:pt x="555" y="21739"/>
                  </a:cubicBezTo>
                  <a:cubicBezTo>
                    <a:pt x="777" y="21296"/>
                    <a:pt x="2071" y="21074"/>
                    <a:pt x="2625" y="20889"/>
                  </a:cubicBezTo>
                  <a:cubicBezTo>
                    <a:pt x="3439" y="20667"/>
                    <a:pt x="4141" y="20519"/>
                    <a:pt x="4954" y="20260"/>
                  </a:cubicBezTo>
                  <a:cubicBezTo>
                    <a:pt x="5287" y="19447"/>
                    <a:pt x="5842" y="18745"/>
                    <a:pt x="6581" y="18227"/>
                  </a:cubicBezTo>
                  <a:cubicBezTo>
                    <a:pt x="6988" y="17968"/>
                    <a:pt x="7394" y="17746"/>
                    <a:pt x="7838" y="17562"/>
                  </a:cubicBezTo>
                  <a:cubicBezTo>
                    <a:pt x="7949" y="17488"/>
                    <a:pt x="8208" y="17488"/>
                    <a:pt x="8208" y="17303"/>
                  </a:cubicBezTo>
                  <a:cubicBezTo>
                    <a:pt x="8134" y="17044"/>
                    <a:pt x="7838" y="17192"/>
                    <a:pt x="7690" y="17229"/>
                  </a:cubicBezTo>
                  <a:cubicBezTo>
                    <a:pt x="7025" y="17303"/>
                    <a:pt x="6322" y="17340"/>
                    <a:pt x="5620" y="17340"/>
                  </a:cubicBezTo>
                  <a:cubicBezTo>
                    <a:pt x="4954" y="17266"/>
                    <a:pt x="3882" y="17192"/>
                    <a:pt x="3549" y="16859"/>
                  </a:cubicBezTo>
                  <a:cubicBezTo>
                    <a:pt x="2958" y="16305"/>
                    <a:pt x="2514" y="14493"/>
                    <a:pt x="2440" y="13495"/>
                  </a:cubicBezTo>
                  <a:cubicBezTo>
                    <a:pt x="2403" y="12423"/>
                    <a:pt x="2477" y="11387"/>
                    <a:pt x="2662" y="10352"/>
                  </a:cubicBezTo>
                  <a:cubicBezTo>
                    <a:pt x="2773" y="9280"/>
                    <a:pt x="2995" y="8208"/>
                    <a:pt x="3328" y="7173"/>
                  </a:cubicBezTo>
                  <a:cubicBezTo>
                    <a:pt x="3808" y="6138"/>
                    <a:pt x="4437" y="5176"/>
                    <a:pt x="5139" y="4289"/>
                  </a:cubicBezTo>
                  <a:cubicBezTo>
                    <a:pt x="6729" y="2182"/>
                    <a:pt x="8799" y="481"/>
                    <a:pt x="12127" y="185"/>
                  </a:cubicBezTo>
                  <a:cubicBezTo>
                    <a:pt x="13236" y="74"/>
                    <a:pt x="14123" y="0"/>
                    <a:pt x="14715" y="592"/>
                  </a:cubicBezTo>
                  <a:cubicBezTo>
                    <a:pt x="15602" y="703"/>
                    <a:pt x="16489" y="925"/>
                    <a:pt x="17340" y="1257"/>
                  </a:cubicBezTo>
                  <a:cubicBezTo>
                    <a:pt x="18486" y="1627"/>
                    <a:pt x="19484" y="1923"/>
                    <a:pt x="20334" y="2662"/>
                  </a:cubicBezTo>
                  <a:cubicBezTo>
                    <a:pt x="20630" y="2884"/>
                    <a:pt x="20889" y="3217"/>
                    <a:pt x="21185" y="3476"/>
                  </a:cubicBezTo>
                  <a:cubicBezTo>
                    <a:pt x="22220" y="4363"/>
                    <a:pt x="23070" y="5472"/>
                    <a:pt x="23699" y="6692"/>
                  </a:cubicBezTo>
                  <a:cubicBezTo>
                    <a:pt x="23883" y="6988"/>
                    <a:pt x="24105" y="7247"/>
                    <a:pt x="24216" y="7543"/>
                  </a:cubicBezTo>
                  <a:cubicBezTo>
                    <a:pt x="25510" y="9983"/>
                    <a:pt x="26286" y="14382"/>
                    <a:pt x="24290" y="16637"/>
                  </a:cubicBezTo>
                  <a:cubicBezTo>
                    <a:pt x="24105" y="16674"/>
                    <a:pt x="23957" y="16637"/>
                    <a:pt x="23809" y="16563"/>
                  </a:cubicBezTo>
                  <a:cubicBezTo>
                    <a:pt x="22885" y="16970"/>
                    <a:pt x="21406" y="16674"/>
                    <a:pt x="20297" y="16637"/>
                  </a:cubicBezTo>
                  <a:cubicBezTo>
                    <a:pt x="20149" y="17044"/>
                    <a:pt x="20001" y="17414"/>
                    <a:pt x="19817" y="17820"/>
                  </a:cubicBezTo>
                  <a:cubicBezTo>
                    <a:pt x="21258" y="18597"/>
                    <a:pt x="22552" y="19484"/>
                    <a:pt x="23329" y="20926"/>
                  </a:cubicBezTo>
                  <a:cubicBezTo>
                    <a:pt x="24364" y="21370"/>
                    <a:pt x="25621" y="21443"/>
                    <a:pt x="26841" y="21739"/>
                  </a:cubicBezTo>
                  <a:cubicBezTo>
                    <a:pt x="27322" y="21887"/>
                    <a:pt x="27913" y="21961"/>
                    <a:pt x="28135" y="22331"/>
                  </a:cubicBezTo>
                  <a:cubicBezTo>
                    <a:pt x="28394" y="22664"/>
                    <a:pt x="28505" y="23329"/>
                    <a:pt x="28690" y="23994"/>
                  </a:cubicBezTo>
                  <a:cubicBezTo>
                    <a:pt x="29355" y="26619"/>
                    <a:pt x="29540" y="29392"/>
                    <a:pt x="29910" y="32313"/>
                  </a:cubicBezTo>
                  <a:cubicBezTo>
                    <a:pt x="29947" y="32683"/>
                    <a:pt x="30057" y="33126"/>
                    <a:pt x="30131" y="33607"/>
                  </a:cubicBezTo>
                  <a:cubicBezTo>
                    <a:pt x="30205" y="33903"/>
                    <a:pt x="30316" y="34605"/>
                    <a:pt x="29836" y="34642"/>
                  </a:cubicBezTo>
                  <a:cubicBezTo>
                    <a:pt x="29355" y="34679"/>
                    <a:pt x="29429" y="34124"/>
                    <a:pt x="29392" y="33792"/>
                  </a:cubicBezTo>
                  <a:cubicBezTo>
                    <a:pt x="29318" y="33274"/>
                    <a:pt x="29170" y="32683"/>
                    <a:pt x="29059" y="32054"/>
                  </a:cubicBezTo>
                  <a:cubicBezTo>
                    <a:pt x="28985" y="31426"/>
                    <a:pt x="28948" y="30797"/>
                    <a:pt x="28874" y="30206"/>
                  </a:cubicBezTo>
                  <a:cubicBezTo>
                    <a:pt x="28579" y="30501"/>
                    <a:pt x="28283" y="30797"/>
                    <a:pt x="28024" y="31130"/>
                  </a:cubicBezTo>
                  <a:cubicBezTo>
                    <a:pt x="27728" y="31426"/>
                    <a:pt x="27470" y="31758"/>
                    <a:pt x="27285" y="32128"/>
                  </a:cubicBezTo>
                  <a:cubicBezTo>
                    <a:pt x="27100" y="32720"/>
                    <a:pt x="27543" y="34457"/>
                    <a:pt x="26656" y="34087"/>
                  </a:cubicBezTo>
                  <a:cubicBezTo>
                    <a:pt x="26360" y="33977"/>
                    <a:pt x="26397" y="33052"/>
                    <a:pt x="26434" y="32535"/>
                  </a:cubicBezTo>
                  <a:cubicBezTo>
                    <a:pt x="26508" y="31721"/>
                    <a:pt x="26656" y="30908"/>
                    <a:pt x="26693" y="30058"/>
                  </a:cubicBezTo>
                  <a:cubicBezTo>
                    <a:pt x="26767" y="29355"/>
                    <a:pt x="26656" y="28616"/>
                    <a:pt x="26693" y="27913"/>
                  </a:cubicBezTo>
                  <a:cubicBezTo>
                    <a:pt x="26767" y="26989"/>
                    <a:pt x="26841" y="26102"/>
                    <a:pt x="26915" y="25251"/>
                  </a:cubicBezTo>
                  <a:cubicBezTo>
                    <a:pt x="26952" y="24327"/>
                    <a:pt x="26989" y="23366"/>
                    <a:pt x="27396" y="22700"/>
                  </a:cubicBezTo>
                  <a:cubicBezTo>
                    <a:pt x="26397" y="22220"/>
                    <a:pt x="24882" y="22220"/>
                    <a:pt x="23809" y="21850"/>
                  </a:cubicBezTo>
                  <a:cubicBezTo>
                    <a:pt x="24031" y="22331"/>
                    <a:pt x="24216" y="22811"/>
                    <a:pt x="24364" y="23329"/>
                  </a:cubicBezTo>
                  <a:cubicBezTo>
                    <a:pt x="24734" y="26472"/>
                    <a:pt x="23440" y="28653"/>
                    <a:pt x="22552" y="30612"/>
                  </a:cubicBezTo>
                  <a:cubicBezTo>
                    <a:pt x="22737" y="31241"/>
                    <a:pt x="23588" y="31610"/>
                    <a:pt x="23588" y="32276"/>
                  </a:cubicBezTo>
                  <a:cubicBezTo>
                    <a:pt x="23588" y="32904"/>
                    <a:pt x="22737" y="33015"/>
                    <a:pt x="22405" y="33459"/>
                  </a:cubicBezTo>
                  <a:cubicBezTo>
                    <a:pt x="22626" y="34531"/>
                    <a:pt x="22442" y="35603"/>
                    <a:pt x="21924" y="36565"/>
                  </a:cubicBezTo>
                  <a:cubicBezTo>
                    <a:pt x="22146" y="37674"/>
                    <a:pt x="20963" y="38080"/>
                    <a:pt x="20038" y="37748"/>
                  </a:cubicBezTo>
                  <a:cubicBezTo>
                    <a:pt x="19632" y="37600"/>
                    <a:pt x="19151" y="37230"/>
                    <a:pt x="18597" y="36934"/>
                  </a:cubicBezTo>
                  <a:cubicBezTo>
                    <a:pt x="17857" y="36565"/>
                    <a:pt x="17229" y="36084"/>
                    <a:pt x="17377" y="35160"/>
                  </a:cubicBezTo>
                  <a:cubicBezTo>
                    <a:pt x="17414" y="34864"/>
                    <a:pt x="17598" y="34753"/>
                    <a:pt x="17672" y="34383"/>
                  </a:cubicBezTo>
                  <a:cubicBezTo>
                    <a:pt x="18190" y="34087"/>
                    <a:pt x="18707" y="33755"/>
                    <a:pt x="19188" y="33385"/>
                  </a:cubicBezTo>
                  <a:close/>
                  <a:moveTo>
                    <a:pt x="14271" y="1294"/>
                  </a:moveTo>
                  <a:cubicBezTo>
                    <a:pt x="13975" y="851"/>
                    <a:pt x="13421" y="888"/>
                    <a:pt x="12829" y="962"/>
                  </a:cubicBezTo>
                  <a:cubicBezTo>
                    <a:pt x="10537" y="1110"/>
                    <a:pt x="8614" y="1775"/>
                    <a:pt x="7357" y="2921"/>
                  </a:cubicBezTo>
                  <a:cubicBezTo>
                    <a:pt x="6137" y="4067"/>
                    <a:pt x="5139" y="5398"/>
                    <a:pt x="4363" y="6877"/>
                  </a:cubicBezTo>
                  <a:cubicBezTo>
                    <a:pt x="3808" y="8023"/>
                    <a:pt x="3476" y="9243"/>
                    <a:pt x="3365" y="10500"/>
                  </a:cubicBezTo>
                  <a:cubicBezTo>
                    <a:pt x="3106" y="12718"/>
                    <a:pt x="3069" y="14863"/>
                    <a:pt x="4067" y="16305"/>
                  </a:cubicBezTo>
                  <a:cubicBezTo>
                    <a:pt x="3402" y="15306"/>
                    <a:pt x="3549" y="13051"/>
                    <a:pt x="3734" y="11646"/>
                  </a:cubicBezTo>
                  <a:cubicBezTo>
                    <a:pt x="3771" y="11203"/>
                    <a:pt x="3808" y="10611"/>
                    <a:pt x="4178" y="10537"/>
                  </a:cubicBezTo>
                  <a:cubicBezTo>
                    <a:pt x="4437" y="10685"/>
                    <a:pt x="4215" y="10981"/>
                    <a:pt x="4178" y="11166"/>
                  </a:cubicBezTo>
                  <a:cubicBezTo>
                    <a:pt x="4030" y="11905"/>
                    <a:pt x="3956" y="12681"/>
                    <a:pt x="3919" y="13458"/>
                  </a:cubicBezTo>
                  <a:cubicBezTo>
                    <a:pt x="3845" y="14493"/>
                    <a:pt x="4067" y="15528"/>
                    <a:pt x="4548" y="16415"/>
                  </a:cubicBezTo>
                  <a:cubicBezTo>
                    <a:pt x="4806" y="16415"/>
                    <a:pt x="5028" y="16489"/>
                    <a:pt x="5213" y="16489"/>
                  </a:cubicBezTo>
                  <a:cubicBezTo>
                    <a:pt x="4770" y="15417"/>
                    <a:pt x="4548" y="14234"/>
                    <a:pt x="4548" y="13051"/>
                  </a:cubicBezTo>
                  <a:cubicBezTo>
                    <a:pt x="4548" y="12792"/>
                    <a:pt x="4474" y="12386"/>
                    <a:pt x="4733" y="12312"/>
                  </a:cubicBezTo>
                  <a:cubicBezTo>
                    <a:pt x="5065" y="12534"/>
                    <a:pt x="4917" y="13273"/>
                    <a:pt x="4917" y="13643"/>
                  </a:cubicBezTo>
                  <a:cubicBezTo>
                    <a:pt x="4991" y="14678"/>
                    <a:pt x="5287" y="15676"/>
                    <a:pt x="5768" y="16563"/>
                  </a:cubicBezTo>
                  <a:lnTo>
                    <a:pt x="6396" y="16563"/>
                  </a:lnTo>
                  <a:cubicBezTo>
                    <a:pt x="6137" y="15935"/>
                    <a:pt x="5657" y="14974"/>
                    <a:pt x="5583" y="14271"/>
                  </a:cubicBezTo>
                  <a:cubicBezTo>
                    <a:pt x="5546" y="13938"/>
                    <a:pt x="5509" y="13421"/>
                    <a:pt x="5805" y="13458"/>
                  </a:cubicBezTo>
                  <a:cubicBezTo>
                    <a:pt x="6063" y="13458"/>
                    <a:pt x="5953" y="14197"/>
                    <a:pt x="5990" y="14345"/>
                  </a:cubicBezTo>
                  <a:cubicBezTo>
                    <a:pt x="6174" y="15085"/>
                    <a:pt x="6433" y="15787"/>
                    <a:pt x="6803" y="16452"/>
                  </a:cubicBezTo>
                  <a:cubicBezTo>
                    <a:pt x="7025" y="16489"/>
                    <a:pt x="7431" y="16526"/>
                    <a:pt x="7542" y="16379"/>
                  </a:cubicBezTo>
                  <a:cubicBezTo>
                    <a:pt x="7357" y="16083"/>
                    <a:pt x="7210" y="15898"/>
                    <a:pt x="6951" y="15565"/>
                  </a:cubicBezTo>
                  <a:cubicBezTo>
                    <a:pt x="6877" y="15491"/>
                    <a:pt x="6285" y="14752"/>
                    <a:pt x="6766" y="14715"/>
                  </a:cubicBezTo>
                  <a:cubicBezTo>
                    <a:pt x="6951" y="14715"/>
                    <a:pt x="7136" y="15121"/>
                    <a:pt x="7247" y="15306"/>
                  </a:cubicBezTo>
                  <a:cubicBezTo>
                    <a:pt x="7579" y="15750"/>
                    <a:pt x="7801" y="15898"/>
                    <a:pt x="7949" y="16305"/>
                  </a:cubicBezTo>
                  <a:cubicBezTo>
                    <a:pt x="8504" y="16157"/>
                    <a:pt x="8984" y="15787"/>
                    <a:pt x="9243" y="15269"/>
                  </a:cubicBezTo>
                  <a:cubicBezTo>
                    <a:pt x="8614" y="15121"/>
                    <a:pt x="8060" y="14789"/>
                    <a:pt x="7616" y="14308"/>
                  </a:cubicBezTo>
                  <a:cubicBezTo>
                    <a:pt x="7025" y="13606"/>
                    <a:pt x="6618" y="12755"/>
                    <a:pt x="6470" y="11831"/>
                  </a:cubicBezTo>
                  <a:cubicBezTo>
                    <a:pt x="6396" y="11055"/>
                    <a:pt x="6433" y="10278"/>
                    <a:pt x="6618" y="9539"/>
                  </a:cubicBezTo>
                  <a:cubicBezTo>
                    <a:pt x="6914" y="8726"/>
                    <a:pt x="7394" y="8023"/>
                    <a:pt x="8060" y="7432"/>
                  </a:cubicBezTo>
                  <a:cubicBezTo>
                    <a:pt x="8725" y="6840"/>
                    <a:pt x="9539" y="6470"/>
                    <a:pt x="10167" y="5842"/>
                  </a:cubicBezTo>
                  <a:cubicBezTo>
                    <a:pt x="10833" y="5176"/>
                    <a:pt x="11239" y="4437"/>
                    <a:pt x="11905" y="3808"/>
                  </a:cubicBezTo>
                  <a:cubicBezTo>
                    <a:pt x="12016" y="3698"/>
                    <a:pt x="12164" y="3845"/>
                    <a:pt x="12238" y="3771"/>
                  </a:cubicBezTo>
                  <a:cubicBezTo>
                    <a:pt x="12127" y="3698"/>
                    <a:pt x="12312" y="3550"/>
                    <a:pt x="12312" y="3513"/>
                  </a:cubicBezTo>
                  <a:cubicBezTo>
                    <a:pt x="12681" y="3328"/>
                    <a:pt x="13014" y="3106"/>
                    <a:pt x="13310" y="2847"/>
                  </a:cubicBezTo>
                  <a:cubicBezTo>
                    <a:pt x="13384" y="2810"/>
                    <a:pt x="14271" y="2145"/>
                    <a:pt x="14345" y="2588"/>
                  </a:cubicBezTo>
                  <a:cubicBezTo>
                    <a:pt x="14382" y="2847"/>
                    <a:pt x="13901" y="2921"/>
                    <a:pt x="13827" y="2958"/>
                  </a:cubicBezTo>
                  <a:cubicBezTo>
                    <a:pt x="13347" y="3254"/>
                    <a:pt x="12940" y="3771"/>
                    <a:pt x="12349" y="3882"/>
                  </a:cubicBezTo>
                  <a:cubicBezTo>
                    <a:pt x="12385" y="4030"/>
                    <a:pt x="12459" y="4104"/>
                    <a:pt x="12422" y="4289"/>
                  </a:cubicBezTo>
                  <a:cubicBezTo>
                    <a:pt x="11387" y="5805"/>
                    <a:pt x="10056" y="7136"/>
                    <a:pt x="8504" y="8134"/>
                  </a:cubicBezTo>
                  <a:cubicBezTo>
                    <a:pt x="10611" y="7432"/>
                    <a:pt x="12829" y="6766"/>
                    <a:pt x="13938" y="5102"/>
                  </a:cubicBezTo>
                  <a:cubicBezTo>
                    <a:pt x="14456" y="4400"/>
                    <a:pt x="14715" y="3587"/>
                    <a:pt x="14715" y="2736"/>
                  </a:cubicBezTo>
                  <a:cubicBezTo>
                    <a:pt x="14234" y="2551"/>
                    <a:pt x="14567" y="1738"/>
                    <a:pt x="14271" y="1294"/>
                  </a:cubicBezTo>
                  <a:close/>
                  <a:moveTo>
                    <a:pt x="24253" y="15048"/>
                  </a:moveTo>
                  <a:cubicBezTo>
                    <a:pt x="24290" y="15195"/>
                    <a:pt x="24327" y="14974"/>
                    <a:pt x="24327" y="14974"/>
                  </a:cubicBezTo>
                  <a:cubicBezTo>
                    <a:pt x="24586" y="14419"/>
                    <a:pt x="24771" y="13754"/>
                    <a:pt x="24771" y="13125"/>
                  </a:cubicBezTo>
                  <a:cubicBezTo>
                    <a:pt x="24808" y="11314"/>
                    <a:pt x="24364" y="9502"/>
                    <a:pt x="23514" y="7912"/>
                  </a:cubicBezTo>
                  <a:cubicBezTo>
                    <a:pt x="22922" y="6803"/>
                    <a:pt x="22257" y="5768"/>
                    <a:pt x="21517" y="4807"/>
                  </a:cubicBezTo>
                  <a:cubicBezTo>
                    <a:pt x="21148" y="4474"/>
                    <a:pt x="20778" y="4141"/>
                    <a:pt x="20371" y="3808"/>
                  </a:cubicBezTo>
                  <a:cubicBezTo>
                    <a:pt x="20038" y="3439"/>
                    <a:pt x="19669" y="3106"/>
                    <a:pt x="19262" y="2810"/>
                  </a:cubicBezTo>
                  <a:cubicBezTo>
                    <a:pt x="18079" y="2108"/>
                    <a:pt x="16563" y="1886"/>
                    <a:pt x="15158" y="1442"/>
                  </a:cubicBezTo>
                  <a:cubicBezTo>
                    <a:pt x="15195" y="1701"/>
                    <a:pt x="15232" y="1960"/>
                    <a:pt x="15195" y="2219"/>
                  </a:cubicBezTo>
                  <a:cubicBezTo>
                    <a:pt x="15306" y="2330"/>
                    <a:pt x="15491" y="2404"/>
                    <a:pt x="15565" y="2551"/>
                  </a:cubicBezTo>
                  <a:cubicBezTo>
                    <a:pt x="16267" y="2699"/>
                    <a:pt x="16637" y="3217"/>
                    <a:pt x="17081" y="3587"/>
                  </a:cubicBezTo>
                  <a:cubicBezTo>
                    <a:pt x="18116" y="4474"/>
                    <a:pt x="19484" y="5250"/>
                    <a:pt x="20038" y="6544"/>
                  </a:cubicBezTo>
                  <a:cubicBezTo>
                    <a:pt x="20334" y="7173"/>
                    <a:pt x="20519" y="7801"/>
                    <a:pt x="20704" y="8467"/>
                  </a:cubicBezTo>
                  <a:cubicBezTo>
                    <a:pt x="20815" y="9021"/>
                    <a:pt x="21037" y="9576"/>
                    <a:pt x="21148" y="10057"/>
                  </a:cubicBezTo>
                  <a:cubicBezTo>
                    <a:pt x="21443" y="12090"/>
                    <a:pt x="20963" y="14123"/>
                    <a:pt x="19854" y="15824"/>
                  </a:cubicBezTo>
                  <a:cubicBezTo>
                    <a:pt x="20112" y="15861"/>
                    <a:pt x="20371" y="15898"/>
                    <a:pt x="20630" y="15935"/>
                  </a:cubicBezTo>
                  <a:cubicBezTo>
                    <a:pt x="21628" y="14493"/>
                    <a:pt x="22035" y="11572"/>
                    <a:pt x="21628" y="9280"/>
                  </a:cubicBezTo>
                  <a:cubicBezTo>
                    <a:pt x="21628" y="9169"/>
                    <a:pt x="21295" y="8282"/>
                    <a:pt x="21628" y="8245"/>
                  </a:cubicBezTo>
                  <a:cubicBezTo>
                    <a:pt x="21998" y="8245"/>
                    <a:pt x="21887" y="8689"/>
                    <a:pt x="21961" y="9095"/>
                  </a:cubicBezTo>
                  <a:cubicBezTo>
                    <a:pt x="22183" y="9872"/>
                    <a:pt x="22257" y="10685"/>
                    <a:pt x="22220" y="11535"/>
                  </a:cubicBezTo>
                  <a:cubicBezTo>
                    <a:pt x="22183" y="13051"/>
                    <a:pt x="21813" y="14567"/>
                    <a:pt x="21111" y="15935"/>
                  </a:cubicBezTo>
                  <a:cubicBezTo>
                    <a:pt x="21332" y="15935"/>
                    <a:pt x="21591" y="15935"/>
                    <a:pt x="21813" y="15972"/>
                  </a:cubicBezTo>
                  <a:cubicBezTo>
                    <a:pt x="22072" y="14678"/>
                    <a:pt x="22737" y="13310"/>
                    <a:pt x="22626" y="11609"/>
                  </a:cubicBezTo>
                  <a:cubicBezTo>
                    <a:pt x="22589" y="11277"/>
                    <a:pt x="22331" y="10833"/>
                    <a:pt x="22663" y="10685"/>
                  </a:cubicBezTo>
                  <a:cubicBezTo>
                    <a:pt x="22922" y="10759"/>
                    <a:pt x="22959" y="11129"/>
                    <a:pt x="22996" y="11424"/>
                  </a:cubicBezTo>
                  <a:cubicBezTo>
                    <a:pt x="23144" y="13347"/>
                    <a:pt x="22515" y="14678"/>
                    <a:pt x="22220" y="16046"/>
                  </a:cubicBezTo>
                  <a:lnTo>
                    <a:pt x="22922" y="16046"/>
                  </a:lnTo>
                  <a:cubicBezTo>
                    <a:pt x="22885" y="15898"/>
                    <a:pt x="22811" y="15861"/>
                    <a:pt x="22885" y="15713"/>
                  </a:cubicBezTo>
                  <a:cubicBezTo>
                    <a:pt x="23329" y="14974"/>
                    <a:pt x="23588" y="14123"/>
                    <a:pt x="23625" y="13236"/>
                  </a:cubicBezTo>
                  <a:cubicBezTo>
                    <a:pt x="23662" y="12829"/>
                    <a:pt x="23440" y="12127"/>
                    <a:pt x="23846" y="11942"/>
                  </a:cubicBezTo>
                  <a:cubicBezTo>
                    <a:pt x="24068" y="12053"/>
                    <a:pt x="23994" y="12386"/>
                    <a:pt x="23994" y="12644"/>
                  </a:cubicBezTo>
                  <a:cubicBezTo>
                    <a:pt x="24031" y="13791"/>
                    <a:pt x="23772" y="14937"/>
                    <a:pt x="23255" y="15972"/>
                  </a:cubicBezTo>
                  <a:cubicBezTo>
                    <a:pt x="23662" y="15898"/>
                    <a:pt x="23699" y="15528"/>
                    <a:pt x="23846" y="15158"/>
                  </a:cubicBezTo>
                  <a:cubicBezTo>
                    <a:pt x="23994" y="14789"/>
                    <a:pt x="23920" y="14234"/>
                    <a:pt x="24327" y="14234"/>
                  </a:cubicBezTo>
                  <a:cubicBezTo>
                    <a:pt x="24586" y="14382"/>
                    <a:pt x="24253" y="14789"/>
                    <a:pt x="24253" y="15048"/>
                  </a:cubicBezTo>
                  <a:close/>
                  <a:moveTo>
                    <a:pt x="18634" y="8060"/>
                  </a:moveTo>
                  <a:cubicBezTo>
                    <a:pt x="19003" y="8023"/>
                    <a:pt x="19336" y="8467"/>
                    <a:pt x="19558" y="8726"/>
                  </a:cubicBezTo>
                  <a:cubicBezTo>
                    <a:pt x="19817" y="9132"/>
                    <a:pt x="20075" y="9576"/>
                    <a:pt x="20260" y="10020"/>
                  </a:cubicBezTo>
                  <a:cubicBezTo>
                    <a:pt x="20038" y="8947"/>
                    <a:pt x="19743" y="7912"/>
                    <a:pt x="19373" y="6877"/>
                  </a:cubicBezTo>
                  <a:cubicBezTo>
                    <a:pt x="19225" y="6618"/>
                    <a:pt x="19077" y="6359"/>
                    <a:pt x="18892" y="6101"/>
                  </a:cubicBezTo>
                  <a:cubicBezTo>
                    <a:pt x="18153" y="5435"/>
                    <a:pt x="17377" y="4807"/>
                    <a:pt x="16600" y="4252"/>
                  </a:cubicBezTo>
                  <a:cubicBezTo>
                    <a:pt x="16230" y="3956"/>
                    <a:pt x="16046" y="3476"/>
                    <a:pt x="15491" y="3402"/>
                  </a:cubicBezTo>
                  <a:cubicBezTo>
                    <a:pt x="15343" y="4178"/>
                    <a:pt x="15047" y="4881"/>
                    <a:pt x="14604" y="5509"/>
                  </a:cubicBezTo>
                  <a:cubicBezTo>
                    <a:pt x="16157" y="6396"/>
                    <a:pt x="17414" y="7690"/>
                    <a:pt x="18301" y="9280"/>
                  </a:cubicBezTo>
                  <a:cubicBezTo>
                    <a:pt x="18338" y="8726"/>
                    <a:pt x="18227" y="8097"/>
                    <a:pt x="18634" y="8060"/>
                  </a:cubicBezTo>
                  <a:close/>
                  <a:moveTo>
                    <a:pt x="14197" y="6138"/>
                  </a:moveTo>
                  <a:cubicBezTo>
                    <a:pt x="13236" y="7062"/>
                    <a:pt x="12127" y="7764"/>
                    <a:pt x="10870" y="8208"/>
                  </a:cubicBezTo>
                  <a:cubicBezTo>
                    <a:pt x="10056" y="8504"/>
                    <a:pt x="9169" y="8689"/>
                    <a:pt x="8356" y="9021"/>
                  </a:cubicBezTo>
                  <a:cubicBezTo>
                    <a:pt x="7764" y="9206"/>
                    <a:pt x="7321" y="9761"/>
                    <a:pt x="7247" y="10389"/>
                  </a:cubicBezTo>
                  <a:cubicBezTo>
                    <a:pt x="7062" y="11646"/>
                    <a:pt x="7431" y="12940"/>
                    <a:pt x="8245" y="13901"/>
                  </a:cubicBezTo>
                  <a:cubicBezTo>
                    <a:pt x="8356" y="14049"/>
                    <a:pt x="8467" y="14160"/>
                    <a:pt x="8614" y="14234"/>
                  </a:cubicBezTo>
                  <a:cubicBezTo>
                    <a:pt x="8984" y="14530"/>
                    <a:pt x="10093" y="14567"/>
                    <a:pt x="10167" y="15085"/>
                  </a:cubicBezTo>
                  <a:cubicBezTo>
                    <a:pt x="10130" y="15417"/>
                    <a:pt x="10019" y="15750"/>
                    <a:pt x="9798" y="16009"/>
                  </a:cubicBezTo>
                  <a:cubicBezTo>
                    <a:pt x="9539" y="16379"/>
                    <a:pt x="9021" y="16563"/>
                    <a:pt x="8836" y="16933"/>
                  </a:cubicBezTo>
                  <a:cubicBezTo>
                    <a:pt x="8984" y="17377"/>
                    <a:pt x="9243" y="17783"/>
                    <a:pt x="9576" y="18116"/>
                  </a:cubicBezTo>
                  <a:cubicBezTo>
                    <a:pt x="9835" y="18486"/>
                    <a:pt x="10167" y="18856"/>
                    <a:pt x="10500" y="19188"/>
                  </a:cubicBezTo>
                  <a:cubicBezTo>
                    <a:pt x="11387" y="19854"/>
                    <a:pt x="12422" y="20297"/>
                    <a:pt x="13532" y="20482"/>
                  </a:cubicBezTo>
                  <a:cubicBezTo>
                    <a:pt x="16267" y="20704"/>
                    <a:pt x="17672" y="19817"/>
                    <a:pt x="18671" y="18301"/>
                  </a:cubicBezTo>
                  <a:cubicBezTo>
                    <a:pt x="18375" y="18412"/>
                    <a:pt x="17968" y="19151"/>
                    <a:pt x="17672" y="18634"/>
                  </a:cubicBezTo>
                  <a:cubicBezTo>
                    <a:pt x="18116" y="17968"/>
                    <a:pt x="19114" y="17820"/>
                    <a:pt x="19336" y="16970"/>
                  </a:cubicBezTo>
                  <a:cubicBezTo>
                    <a:pt x="19040" y="17155"/>
                    <a:pt x="18671" y="17377"/>
                    <a:pt x="18301" y="17636"/>
                  </a:cubicBezTo>
                  <a:cubicBezTo>
                    <a:pt x="18005" y="17820"/>
                    <a:pt x="17598" y="18338"/>
                    <a:pt x="17303" y="17968"/>
                  </a:cubicBezTo>
                  <a:cubicBezTo>
                    <a:pt x="17746" y="17340"/>
                    <a:pt x="18634" y="17118"/>
                    <a:pt x="19151" y="16526"/>
                  </a:cubicBezTo>
                  <a:cubicBezTo>
                    <a:pt x="18818" y="16563"/>
                    <a:pt x="18597" y="16452"/>
                    <a:pt x="18560" y="16157"/>
                  </a:cubicBezTo>
                  <a:cubicBezTo>
                    <a:pt x="18264" y="16342"/>
                    <a:pt x="18005" y="16563"/>
                    <a:pt x="17783" y="16785"/>
                  </a:cubicBezTo>
                  <a:cubicBezTo>
                    <a:pt x="17635" y="16859"/>
                    <a:pt x="16970" y="17340"/>
                    <a:pt x="16859" y="16970"/>
                  </a:cubicBezTo>
                  <a:cubicBezTo>
                    <a:pt x="16822" y="16748"/>
                    <a:pt x="17155" y="16711"/>
                    <a:pt x="17377" y="16600"/>
                  </a:cubicBezTo>
                  <a:cubicBezTo>
                    <a:pt x="17561" y="16452"/>
                    <a:pt x="17968" y="16046"/>
                    <a:pt x="18412" y="15713"/>
                  </a:cubicBezTo>
                  <a:cubicBezTo>
                    <a:pt x="19188" y="15158"/>
                    <a:pt x="19780" y="14863"/>
                    <a:pt x="19964" y="13938"/>
                  </a:cubicBezTo>
                  <a:cubicBezTo>
                    <a:pt x="19299" y="14456"/>
                    <a:pt x="18449" y="15048"/>
                    <a:pt x="17746" y="15565"/>
                  </a:cubicBezTo>
                  <a:cubicBezTo>
                    <a:pt x="17561" y="15713"/>
                    <a:pt x="17155" y="16120"/>
                    <a:pt x="16970" y="15713"/>
                  </a:cubicBezTo>
                  <a:cubicBezTo>
                    <a:pt x="17598" y="15011"/>
                    <a:pt x="18597" y="14530"/>
                    <a:pt x="19336" y="13901"/>
                  </a:cubicBezTo>
                  <a:cubicBezTo>
                    <a:pt x="19632" y="13754"/>
                    <a:pt x="19891" y="13532"/>
                    <a:pt x="20149" y="13273"/>
                  </a:cubicBezTo>
                  <a:cubicBezTo>
                    <a:pt x="20297" y="12866"/>
                    <a:pt x="20408" y="12386"/>
                    <a:pt x="20408" y="11942"/>
                  </a:cubicBezTo>
                  <a:cubicBezTo>
                    <a:pt x="19558" y="12534"/>
                    <a:pt x="18412" y="13606"/>
                    <a:pt x="17414" y="14382"/>
                  </a:cubicBezTo>
                  <a:cubicBezTo>
                    <a:pt x="17118" y="14604"/>
                    <a:pt x="16193" y="15454"/>
                    <a:pt x="16083" y="14789"/>
                  </a:cubicBezTo>
                  <a:cubicBezTo>
                    <a:pt x="17524" y="13828"/>
                    <a:pt x="18892" y="12718"/>
                    <a:pt x="20186" y="11535"/>
                  </a:cubicBezTo>
                  <a:cubicBezTo>
                    <a:pt x="19964" y="11535"/>
                    <a:pt x="19891" y="11314"/>
                    <a:pt x="19817" y="11203"/>
                  </a:cubicBezTo>
                  <a:cubicBezTo>
                    <a:pt x="19595" y="10574"/>
                    <a:pt x="19447" y="9835"/>
                    <a:pt x="19003" y="9391"/>
                  </a:cubicBezTo>
                  <a:cubicBezTo>
                    <a:pt x="18929" y="9983"/>
                    <a:pt x="18818" y="10537"/>
                    <a:pt x="18412" y="10833"/>
                  </a:cubicBezTo>
                  <a:cubicBezTo>
                    <a:pt x="18301" y="10907"/>
                    <a:pt x="18153" y="10907"/>
                    <a:pt x="18079" y="10981"/>
                  </a:cubicBezTo>
                  <a:cubicBezTo>
                    <a:pt x="17857" y="11166"/>
                    <a:pt x="17709" y="11424"/>
                    <a:pt x="17524" y="11646"/>
                  </a:cubicBezTo>
                  <a:cubicBezTo>
                    <a:pt x="17303" y="11831"/>
                    <a:pt x="17081" y="12016"/>
                    <a:pt x="16859" y="12201"/>
                  </a:cubicBezTo>
                  <a:cubicBezTo>
                    <a:pt x="16785" y="12275"/>
                    <a:pt x="15454" y="13273"/>
                    <a:pt x="15417" y="12755"/>
                  </a:cubicBezTo>
                  <a:cubicBezTo>
                    <a:pt x="15380" y="12497"/>
                    <a:pt x="15824" y="12386"/>
                    <a:pt x="16046" y="12275"/>
                  </a:cubicBezTo>
                  <a:cubicBezTo>
                    <a:pt x="16785" y="11868"/>
                    <a:pt x="17377" y="11314"/>
                    <a:pt x="17857" y="10611"/>
                  </a:cubicBezTo>
                  <a:cubicBezTo>
                    <a:pt x="17303" y="8430"/>
                    <a:pt x="15861" y="7173"/>
                    <a:pt x="14197" y="6138"/>
                  </a:cubicBezTo>
                  <a:close/>
                  <a:moveTo>
                    <a:pt x="8467" y="18079"/>
                  </a:moveTo>
                  <a:cubicBezTo>
                    <a:pt x="7505" y="18523"/>
                    <a:pt x="6544" y="19003"/>
                    <a:pt x="5990" y="19854"/>
                  </a:cubicBezTo>
                  <a:cubicBezTo>
                    <a:pt x="7025" y="19558"/>
                    <a:pt x="7986" y="19114"/>
                    <a:pt x="8910" y="18597"/>
                  </a:cubicBezTo>
                  <a:cubicBezTo>
                    <a:pt x="8836" y="18375"/>
                    <a:pt x="8688" y="18190"/>
                    <a:pt x="8467" y="18079"/>
                  </a:cubicBezTo>
                  <a:close/>
                  <a:moveTo>
                    <a:pt x="19447" y="18560"/>
                  </a:moveTo>
                  <a:cubicBezTo>
                    <a:pt x="19373" y="18745"/>
                    <a:pt x="19188" y="18782"/>
                    <a:pt x="19188" y="19003"/>
                  </a:cubicBezTo>
                  <a:cubicBezTo>
                    <a:pt x="20038" y="19484"/>
                    <a:pt x="20926" y="20076"/>
                    <a:pt x="21924" y="20297"/>
                  </a:cubicBezTo>
                  <a:cubicBezTo>
                    <a:pt x="21221" y="19558"/>
                    <a:pt x="20371" y="18966"/>
                    <a:pt x="19447" y="18560"/>
                  </a:cubicBezTo>
                  <a:close/>
                  <a:moveTo>
                    <a:pt x="13569" y="21259"/>
                  </a:moveTo>
                  <a:cubicBezTo>
                    <a:pt x="11905" y="21111"/>
                    <a:pt x="10315" y="20002"/>
                    <a:pt x="9428" y="19114"/>
                  </a:cubicBezTo>
                  <a:cubicBezTo>
                    <a:pt x="9428" y="19077"/>
                    <a:pt x="9428" y="19077"/>
                    <a:pt x="9391" y="19077"/>
                  </a:cubicBezTo>
                  <a:cubicBezTo>
                    <a:pt x="9354" y="19299"/>
                    <a:pt x="9058" y="19299"/>
                    <a:pt x="8910" y="19410"/>
                  </a:cubicBezTo>
                  <a:cubicBezTo>
                    <a:pt x="10093" y="21628"/>
                    <a:pt x="11165" y="23773"/>
                    <a:pt x="12829" y="25510"/>
                  </a:cubicBezTo>
                  <a:cubicBezTo>
                    <a:pt x="13532" y="26287"/>
                    <a:pt x="14456" y="26915"/>
                    <a:pt x="15121" y="27692"/>
                  </a:cubicBezTo>
                  <a:cubicBezTo>
                    <a:pt x="15861" y="26656"/>
                    <a:pt x="16489" y="25547"/>
                    <a:pt x="17081" y="24438"/>
                  </a:cubicBezTo>
                  <a:cubicBezTo>
                    <a:pt x="17007" y="24364"/>
                    <a:pt x="16933" y="24512"/>
                    <a:pt x="16859" y="24549"/>
                  </a:cubicBezTo>
                  <a:cubicBezTo>
                    <a:pt x="16563" y="24771"/>
                    <a:pt x="16267" y="24956"/>
                    <a:pt x="15935" y="25104"/>
                  </a:cubicBezTo>
                  <a:cubicBezTo>
                    <a:pt x="15750" y="25215"/>
                    <a:pt x="14715" y="25917"/>
                    <a:pt x="14678" y="25436"/>
                  </a:cubicBezTo>
                  <a:cubicBezTo>
                    <a:pt x="14678" y="25215"/>
                    <a:pt x="15084" y="25141"/>
                    <a:pt x="15269" y="25030"/>
                  </a:cubicBezTo>
                  <a:cubicBezTo>
                    <a:pt x="15935" y="24734"/>
                    <a:pt x="16563" y="24327"/>
                    <a:pt x="17118" y="23847"/>
                  </a:cubicBezTo>
                  <a:cubicBezTo>
                    <a:pt x="17229" y="23847"/>
                    <a:pt x="17266" y="23957"/>
                    <a:pt x="17377" y="23957"/>
                  </a:cubicBezTo>
                  <a:cubicBezTo>
                    <a:pt x="17894" y="22848"/>
                    <a:pt x="18634" y="21776"/>
                    <a:pt x="19003" y="20630"/>
                  </a:cubicBezTo>
                  <a:cubicBezTo>
                    <a:pt x="18264" y="21554"/>
                    <a:pt x="17044" y="22220"/>
                    <a:pt x="16009" y="22922"/>
                  </a:cubicBezTo>
                  <a:cubicBezTo>
                    <a:pt x="15750" y="23107"/>
                    <a:pt x="15232" y="23625"/>
                    <a:pt x="14936" y="23218"/>
                  </a:cubicBezTo>
                  <a:cubicBezTo>
                    <a:pt x="15269" y="22922"/>
                    <a:pt x="15676" y="22627"/>
                    <a:pt x="16083" y="22405"/>
                  </a:cubicBezTo>
                  <a:cubicBezTo>
                    <a:pt x="17229" y="21702"/>
                    <a:pt x="18375" y="20889"/>
                    <a:pt x="19114" y="19854"/>
                  </a:cubicBezTo>
                  <a:cubicBezTo>
                    <a:pt x="18929" y="19780"/>
                    <a:pt x="18855" y="19632"/>
                    <a:pt x="18634" y="19632"/>
                  </a:cubicBezTo>
                  <a:cubicBezTo>
                    <a:pt x="17561" y="20778"/>
                    <a:pt x="15898" y="21480"/>
                    <a:pt x="13569" y="21259"/>
                  </a:cubicBezTo>
                  <a:close/>
                  <a:moveTo>
                    <a:pt x="8208" y="19854"/>
                  </a:moveTo>
                  <a:cubicBezTo>
                    <a:pt x="7357" y="20186"/>
                    <a:pt x="6544" y="20482"/>
                    <a:pt x="5657" y="20778"/>
                  </a:cubicBezTo>
                  <a:cubicBezTo>
                    <a:pt x="6248" y="21296"/>
                    <a:pt x="6729" y="21850"/>
                    <a:pt x="7284" y="22368"/>
                  </a:cubicBezTo>
                  <a:cubicBezTo>
                    <a:pt x="8023" y="22959"/>
                    <a:pt x="8799" y="23514"/>
                    <a:pt x="9576" y="24031"/>
                  </a:cubicBezTo>
                  <a:cubicBezTo>
                    <a:pt x="10352" y="24586"/>
                    <a:pt x="11165" y="25067"/>
                    <a:pt x="11905" y="25658"/>
                  </a:cubicBezTo>
                  <a:cubicBezTo>
                    <a:pt x="10426" y="23994"/>
                    <a:pt x="9354" y="21887"/>
                    <a:pt x="8208" y="19854"/>
                  </a:cubicBezTo>
                  <a:close/>
                  <a:moveTo>
                    <a:pt x="19964" y="20334"/>
                  </a:moveTo>
                  <a:cubicBezTo>
                    <a:pt x="18855" y="23070"/>
                    <a:pt x="17377" y="25399"/>
                    <a:pt x="15972" y="27876"/>
                  </a:cubicBezTo>
                  <a:cubicBezTo>
                    <a:pt x="17820" y="26804"/>
                    <a:pt x="19410" y="25399"/>
                    <a:pt x="20704" y="23699"/>
                  </a:cubicBezTo>
                  <a:cubicBezTo>
                    <a:pt x="21258" y="22959"/>
                    <a:pt x="21961" y="22257"/>
                    <a:pt x="22294" y="21333"/>
                  </a:cubicBezTo>
                  <a:cubicBezTo>
                    <a:pt x="21517" y="20963"/>
                    <a:pt x="20704" y="20704"/>
                    <a:pt x="19964" y="20297"/>
                  </a:cubicBezTo>
                  <a:close/>
                  <a:moveTo>
                    <a:pt x="27728" y="26139"/>
                  </a:moveTo>
                  <a:cubicBezTo>
                    <a:pt x="27839" y="25806"/>
                    <a:pt x="27987" y="25473"/>
                    <a:pt x="28172" y="25178"/>
                  </a:cubicBezTo>
                  <a:cubicBezTo>
                    <a:pt x="28024" y="24771"/>
                    <a:pt x="27987" y="24253"/>
                    <a:pt x="27802" y="23884"/>
                  </a:cubicBezTo>
                  <a:cubicBezTo>
                    <a:pt x="27691" y="24623"/>
                    <a:pt x="27654" y="25399"/>
                    <a:pt x="27728" y="26139"/>
                  </a:cubicBezTo>
                  <a:close/>
                  <a:moveTo>
                    <a:pt x="27617" y="26878"/>
                  </a:moveTo>
                  <a:cubicBezTo>
                    <a:pt x="27617" y="26952"/>
                    <a:pt x="27543" y="27137"/>
                    <a:pt x="27617" y="27174"/>
                  </a:cubicBezTo>
                  <a:cubicBezTo>
                    <a:pt x="27765" y="26693"/>
                    <a:pt x="28542" y="26398"/>
                    <a:pt x="28283" y="25843"/>
                  </a:cubicBezTo>
                  <a:cubicBezTo>
                    <a:pt x="28172" y="26250"/>
                    <a:pt x="27913" y="26619"/>
                    <a:pt x="27580" y="26878"/>
                  </a:cubicBezTo>
                  <a:close/>
                  <a:moveTo>
                    <a:pt x="27507" y="28542"/>
                  </a:moveTo>
                  <a:cubicBezTo>
                    <a:pt x="27913" y="28135"/>
                    <a:pt x="28246" y="27655"/>
                    <a:pt x="28579" y="27174"/>
                  </a:cubicBezTo>
                  <a:cubicBezTo>
                    <a:pt x="28505" y="27063"/>
                    <a:pt x="28542" y="26804"/>
                    <a:pt x="28468" y="26693"/>
                  </a:cubicBezTo>
                  <a:cubicBezTo>
                    <a:pt x="28135" y="27322"/>
                    <a:pt x="27470" y="27581"/>
                    <a:pt x="27470" y="28542"/>
                  </a:cubicBezTo>
                  <a:close/>
                  <a:moveTo>
                    <a:pt x="27507" y="30132"/>
                  </a:moveTo>
                  <a:cubicBezTo>
                    <a:pt x="27913" y="29651"/>
                    <a:pt x="28172" y="29022"/>
                    <a:pt x="28579" y="28542"/>
                  </a:cubicBezTo>
                  <a:lnTo>
                    <a:pt x="28764" y="28542"/>
                  </a:lnTo>
                  <a:cubicBezTo>
                    <a:pt x="28764" y="28283"/>
                    <a:pt x="28690" y="28024"/>
                    <a:pt x="28616" y="27765"/>
                  </a:cubicBezTo>
                  <a:cubicBezTo>
                    <a:pt x="28246" y="28579"/>
                    <a:pt x="27248" y="28912"/>
                    <a:pt x="27507" y="30132"/>
                  </a:cubicBezTo>
                  <a:close/>
                  <a:moveTo>
                    <a:pt x="27396" y="30834"/>
                  </a:moveTo>
                  <a:cubicBezTo>
                    <a:pt x="27470" y="31056"/>
                    <a:pt x="27285" y="31241"/>
                    <a:pt x="27396" y="31389"/>
                  </a:cubicBezTo>
                  <a:cubicBezTo>
                    <a:pt x="27839" y="30797"/>
                    <a:pt x="28320" y="30206"/>
                    <a:pt x="28837" y="29688"/>
                  </a:cubicBezTo>
                  <a:cubicBezTo>
                    <a:pt x="28874" y="29429"/>
                    <a:pt x="28837" y="29170"/>
                    <a:pt x="28764" y="28949"/>
                  </a:cubicBezTo>
                  <a:cubicBezTo>
                    <a:pt x="28394" y="29614"/>
                    <a:pt x="27913" y="30243"/>
                    <a:pt x="27396" y="30834"/>
                  </a:cubicBezTo>
                  <a:close/>
                  <a:moveTo>
                    <a:pt x="20778" y="32461"/>
                  </a:moveTo>
                  <a:cubicBezTo>
                    <a:pt x="21185" y="32535"/>
                    <a:pt x="21554" y="32720"/>
                    <a:pt x="21887" y="32904"/>
                  </a:cubicBezTo>
                  <a:cubicBezTo>
                    <a:pt x="22220" y="32757"/>
                    <a:pt x="22478" y="32498"/>
                    <a:pt x="22774" y="32313"/>
                  </a:cubicBezTo>
                  <a:cubicBezTo>
                    <a:pt x="22331" y="31684"/>
                    <a:pt x="21998" y="30945"/>
                    <a:pt x="21037" y="30908"/>
                  </a:cubicBezTo>
                  <a:cubicBezTo>
                    <a:pt x="20926" y="31389"/>
                    <a:pt x="20815" y="31943"/>
                    <a:pt x="20741" y="32461"/>
                  </a:cubicBezTo>
                  <a:close/>
                  <a:moveTo>
                    <a:pt x="20556" y="33200"/>
                  </a:moveTo>
                  <a:cubicBezTo>
                    <a:pt x="20075" y="33718"/>
                    <a:pt x="19558" y="34161"/>
                    <a:pt x="18966" y="34568"/>
                  </a:cubicBezTo>
                  <a:cubicBezTo>
                    <a:pt x="19928" y="34827"/>
                    <a:pt x="20556" y="35418"/>
                    <a:pt x="21517" y="35714"/>
                  </a:cubicBezTo>
                  <a:cubicBezTo>
                    <a:pt x="21776" y="35049"/>
                    <a:pt x="21850" y="34346"/>
                    <a:pt x="21702" y="33644"/>
                  </a:cubicBezTo>
                  <a:cubicBezTo>
                    <a:pt x="21332" y="33422"/>
                    <a:pt x="20926" y="33274"/>
                    <a:pt x="20519" y="33200"/>
                  </a:cubicBezTo>
                  <a:close/>
                  <a:moveTo>
                    <a:pt x="18338" y="35160"/>
                  </a:moveTo>
                  <a:cubicBezTo>
                    <a:pt x="17746" y="35751"/>
                    <a:pt x="18744" y="36121"/>
                    <a:pt x="19262" y="36380"/>
                  </a:cubicBezTo>
                  <a:cubicBezTo>
                    <a:pt x="19928" y="36749"/>
                    <a:pt x="20445" y="37415"/>
                    <a:pt x="21185" y="37045"/>
                  </a:cubicBezTo>
                  <a:cubicBezTo>
                    <a:pt x="21258" y="36860"/>
                    <a:pt x="21148" y="36675"/>
                    <a:pt x="21185" y="36454"/>
                  </a:cubicBezTo>
                  <a:cubicBezTo>
                    <a:pt x="20149" y="36084"/>
                    <a:pt x="19410" y="35418"/>
                    <a:pt x="18301" y="351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20" name="Google Shape;3320;p52"/>
          <p:cNvSpPr/>
          <p:nvPr/>
        </p:nvSpPr>
        <p:spPr>
          <a:xfrm rot="-315008">
            <a:off x="8179687" y="31785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99B6EC2A-7E64-4099-AEC3-97A119962485}"/>
              </a:ext>
            </a:extLst>
          </p:cNvPr>
          <p:cNvSpPr txBox="1"/>
          <p:nvPr/>
        </p:nvSpPr>
        <p:spPr>
          <a:xfrm>
            <a:off x="200474" y="1357718"/>
            <a:ext cx="812734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S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uministrar </a:t>
            </a: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información oportuna, suficiente y adecuada en materia reproductiva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.</a:t>
            </a:r>
            <a:endParaRPr lang="es-CO" sz="1500" dirty="0">
              <a:solidFill>
                <a:schemeClr val="bg2"/>
              </a:solidFill>
              <a:latin typeface="Montserra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D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isponibilidad </a:t>
            </a: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de los medios necesarios para la materialización de la IVE en todo el territorio, en todos los niveles de complejidad y en cualquier etapa del embarazo.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D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erecho </a:t>
            </a: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a la intimidad en materia reproductiva y el deber de confidencialidad de los profesionales de la salud.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D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erecho </a:t>
            </a: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de las mujeres a decidir libre de apremios sobre la 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IVE</a:t>
            </a:r>
            <a:endParaRPr lang="es-CO" sz="1500" dirty="0">
              <a:solidFill>
                <a:schemeClr val="bg2"/>
              </a:solidFill>
              <a:latin typeface="Montserra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Derecho a </a:t>
            </a: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un diagnóstico oportuno y actual sobre el estado y condiciones de su embarazo.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P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rohibición </a:t>
            </a:r>
            <a:r>
              <a:rPr lang="es-CO" sz="1500" dirty="0">
                <a:solidFill>
                  <a:schemeClr val="bg2"/>
                </a:solidFill>
                <a:latin typeface="Montserrat" panose="020B0604020202020204" charset="0"/>
              </a:rPr>
              <a:t>de dilaciones en la práctica de la </a:t>
            </a:r>
            <a:r>
              <a:rPr lang="es-CO" sz="1500" dirty="0" smtClean="0">
                <a:solidFill>
                  <a:schemeClr val="bg2"/>
                </a:solidFill>
                <a:latin typeface="Montserrat" panose="020B0604020202020204" charset="0"/>
              </a:rPr>
              <a:t>IVE</a:t>
            </a:r>
            <a:endParaRPr lang="es-CO" sz="1500" dirty="0">
              <a:solidFill>
                <a:schemeClr val="bg2"/>
              </a:solidFill>
              <a:latin typeface="Montserra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1500" b="1" dirty="0">
                <a:solidFill>
                  <a:schemeClr val="bg2"/>
                </a:solidFill>
                <a:latin typeface="Montserrat" panose="020B0604020202020204" charset="0"/>
              </a:rPr>
              <a:t>M</a:t>
            </a:r>
            <a:r>
              <a:rPr lang="es-CO" sz="1500" b="1" dirty="0" smtClean="0">
                <a:solidFill>
                  <a:schemeClr val="bg2"/>
                </a:solidFill>
                <a:latin typeface="Montserrat" panose="020B0604020202020204" charset="0"/>
              </a:rPr>
              <a:t>enores </a:t>
            </a:r>
            <a:r>
              <a:rPr lang="es-CO" sz="1500" b="1" dirty="0">
                <a:solidFill>
                  <a:schemeClr val="bg2"/>
                </a:solidFill>
                <a:latin typeface="Montserrat" panose="020B0604020202020204" charset="0"/>
              </a:rPr>
              <a:t>de edad tienen plena autonomía para decidir </a:t>
            </a:r>
            <a:r>
              <a:rPr lang="es-CO" sz="1500" b="1" dirty="0" smtClean="0">
                <a:solidFill>
                  <a:schemeClr val="bg2"/>
                </a:solidFill>
                <a:latin typeface="Montserrat" panose="020B0604020202020204" charset="0"/>
              </a:rPr>
              <a:t>sobre la IVE</a:t>
            </a:r>
            <a:r>
              <a:rPr lang="es-CO" sz="1500" b="1" dirty="0">
                <a:solidFill>
                  <a:schemeClr val="bg2"/>
                </a:solidFill>
                <a:latin typeface="Montserrat" panose="020B060402020202020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500" dirty="0">
                <a:solidFill>
                  <a:schemeClr val="bg2"/>
                </a:solidFill>
                <a:latin typeface="Montserrat" panose="020B0604020202020204" charset="0"/>
              </a:rPr>
              <a:t>Limites al ejercicio de la objeción de conciencia.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p33"/>
          <p:cNvSpPr txBox="1">
            <a:spLocks noGrp="1"/>
          </p:cNvSpPr>
          <p:nvPr>
            <p:ph type="title"/>
          </p:nvPr>
        </p:nvSpPr>
        <p:spPr>
          <a:xfrm>
            <a:off x="892071" y="790753"/>
            <a:ext cx="31356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Objetivos</a:t>
            </a:r>
            <a:endParaRPr dirty="0"/>
          </a:p>
        </p:txBody>
      </p:sp>
      <p:sp>
        <p:nvSpPr>
          <p:cNvPr id="2344" name="Google Shape;2344;p33"/>
          <p:cNvSpPr txBox="1">
            <a:spLocks noGrp="1"/>
          </p:cNvSpPr>
          <p:nvPr>
            <p:ph type="title" idx="2"/>
          </p:nvPr>
        </p:nvSpPr>
        <p:spPr>
          <a:xfrm>
            <a:off x="782058" y="231274"/>
            <a:ext cx="31341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01</a:t>
            </a:r>
            <a:endParaRPr dirty="0"/>
          </a:p>
        </p:txBody>
      </p:sp>
      <p:sp>
        <p:nvSpPr>
          <p:cNvPr id="2345" name="Google Shape;2345;p33"/>
          <p:cNvSpPr txBox="1">
            <a:spLocks noGrp="1"/>
          </p:cNvSpPr>
          <p:nvPr>
            <p:ph type="subTitle" idx="1"/>
          </p:nvPr>
        </p:nvSpPr>
        <p:spPr>
          <a:xfrm>
            <a:off x="850287" y="1346155"/>
            <a:ext cx="4358654" cy="29055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/>
            <a:r>
              <a:rPr lang="es-CO" b="1" dirty="0" smtClean="0">
                <a:solidFill>
                  <a:schemeClr val="bg2"/>
                </a:solidFill>
              </a:rPr>
              <a:t>1.Reconocer</a:t>
            </a:r>
            <a:r>
              <a:rPr lang="es-CO" dirty="0" smtClean="0">
                <a:solidFill>
                  <a:schemeClr val="bg2"/>
                </a:solidFill>
              </a:rPr>
              <a:t> </a:t>
            </a:r>
            <a:r>
              <a:rPr lang="es-CO" dirty="0">
                <a:solidFill>
                  <a:schemeClr val="bg2"/>
                </a:solidFill>
              </a:rPr>
              <a:t>el derecho a la autonomía y autodeterminación </a:t>
            </a:r>
            <a:r>
              <a:rPr lang="es-CO" dirty="0" smtClean="0">
                <a:solidFill>
                  <a:schemeClr val="bg2"/>
                </a:solidFill>
              </a:rPr>
              <a:t>reproductiva, </a:t>
            </a:r>
            <a:r>
              <a:rPr lang="es-CO" dirty="0">
                <a:solidFill>
                  <a:schemeClr val="bg2"/>
                </a:solidFill>
              </a:rPr>
              <a:t>garantizando el acceso a servicios seguros y de calidad para </a:t>
            </a:r>
            <a:r>
              <a:rPr lang="es-CO" dirty="0" smtClean="0">
                <a:solidFill>
                  <a:schemeClr val="bg2"/>
                </a:solidFill>
              </a:rPr>
              <a:t>IVE </a:t>
            </a:r>
          </a:p>
          <a:p>
            <a:pPr marL="0" lvl="0" indent="0" algn="l"/>
            <a:endParaRPr lang="es-CO" dirty="0" smtClean="0">
              <a:solidFill>
                <a:schemeClr val="bg2"/>
              </a:solidFill>
            </a:endParaRPr>
          </a:p>
          <a:p>
            <a:pPr marL="0" lvl="0" indent="0" algn="l"/>
            <a:r>
              <a:rPr lang="es-CO" b="1" dirty="0" smtClean="0">
                <a:solidFill>
                  <a:schemeClr val="bg2"/>
                </a:solidFill>
              </a:rPr>
              <a:t>2. Informar </a:t>
            </a:r>
            <a:r>
              <a:rPr lang="es-CO" dirty="0">
                <a:solidFill>
                  <a:schemeClr val="bg2"/>
                </a:solidFill>
              </a:rPr>
              <a:t>a las mujeres </a:t>
            </a:r>
            <a:r>
              <a:rPr lang="es-CO" dirty="0" smtClean="0">
                <a:solidFill>
                  <a:schemeClr val="bg2"/>
                </a:solidFill>
              </a:rPr>
              <a:t>la </a:t>
            </a:r>
            <a:r>
              <a:rPr lang="es-CO" dirty="0">
                <a:solidFill>
                  <a:schemeClr val="bg2"/>
                </a:solidFill>
              </a:rPr>
              <a:t>preparación y ejecución de los procedimientos de </a:t>
            </a:r>
            <a:r>
              <a:rPr lang="es-CO" dirty="0" smtClean="0">
                <a:solidFill>
                  <a:schemeClr val="bg2"/>
                </a:solidFill>
              </a:rPr>
              <a:t>IVE y </a:t>
            </a:r>
            <a:r>
              <a:rPr lang="es-CO" u="sng" dirty="0">
                <a:solidFill>
                  <a:schemeClr val="bg2"/>
                </a:solidFill>
              </a:rPr>
              <a:t>provisión anticonceptiva posterior </a:t>
            </a:r>
            <a:endParaRPr lang="es-CO" u="sng" dirty="0" smtClean="0">
              <a:solidFill>
                <a:schemeClr val="bg2"/>
              </a:solidFill>
            </a:endParaRPr>
          </a:p>
          <a:p>
            <a:pPr marL="0" lvl="0" indent="0" algn="l"/>
            <a:endParaRPr lang="es-CO" u="sng" dirty="0">
              <a:solidFill>
                <a:schemeClr val="bg2"/>
              </a:solidFill>
            </a:endParaRPr>
          </a:p>
          <a:p>
            <a:pPr marL="0" lvl="0" indent="0" algn="l"/>
            <a:r>
              <a:rPr lang="es-CO" b="1" dirty="0" smtClean="0">
                <a:solidFill>
                  <a:schemeClr val="bg2"/>
                </a:solidFill>
              </a:rPr>
              <a:t>3.Derecho </a:t>
            </a:r>
            <a:r>
              <a:rPr lang="es-CO" b="1" dirty="0">
                <a:solidFill>
                  <a:schemeClr val="bg2"/>
                </a:solidFill>
              </a:rPr>
              <a:t>a </a:t>
            </a:r>
            <a:r>
              <a:rPr lang="es-CO" b="1" dirty="0" smtClean="0">
                <a:solidFill>
                  <a:schemeClr val="bg2"/>
                </a:solidFill>
              </a:rPr>
              <a:t>informar</a:t>
            </a:r>
            <a:r>
              <a:rPr lang="es-CO" dirty="0">
                <a:solidFill>
                  <a:schemeClr val="bg2"/>
                </a:solidFill>
              </a:rPr>
              <a:t> </a:t>
            </a:r>
            <a:r>
              <a:rPr lang="es-CO" dirty="0" smtClean="0">
                <a:solidFill>
                  <a:schemeClr val="bg2"/>
                </a:solidFill>
              </a:rPr>
              <a:t> posibilidad </a:t>
            </a:r>
            <a:r>
              <a:rPr lang="es-CO" dirty="0">
                <a:solidFill>
                  <a:schemeClr val="bg2"/>
                </a:solidFill>
              </a:rPr>
              <a:t>de seguir con la gestación y asumir la crianza o dar el nacido vivo en adopción.</a:t>
            </a:r>
          </a:p>
        </p:txBody>
      </p:sp>
      <p:sp>
        <p:nvSpPr>
          <p:cNvPr id="2346" name="Google Shape;2346;p33"/>
          <p:cNvSpPr txBox="1">
            <a:spLocks noGrp="1"/>
          </p:cNvSpPr>
          <p:nvPr>
            <p:ph type="title" idx="3"/>
          </p:nvPr>
        </p:nvSpPr>
        <p:spPr>
          <a:xfrm>
            <a:off x="5785933" y="1202149"/>
            <a:ext cx="31365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dirty="0" smtClean="0"/>
              <a:t>T</a:t>
            </a:r>
            <a:r>
              <a:rPr lang="es" dirty="0" smtClean="0"/>
              <a:t>alento humano</a:t>
            </a:r>
            <a:endParaRPr dirty="0"/>
          </a:p>
        </p:txBody>
      </p:sp>
      <p:sp>
        <p:nvSpPr>
          <p:cNvPr id="2347" name="Google Shape;2347;p33"/>
          <p:cNvSpPr txBox="1">
            <a:spLocks noGrp="1"/>
          </p:cNvSpPr>
          <p:nvPr>
            <p:ph type="title" idx="4"/>
          </p:nvPr>
        </p:nvSpPr>
        <p:spPr>
          <a:xfrm>
            <a:off x="5785933" y="676312"/>
            <a:ext cx="31356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02</a:t>
            </a:r>
            <a:endParaRPr dirty="0"/>
          </a:p>
        </p:txBody>
      </p:sp>
      <p:sp>
        <p:nvSpPr>
          <p:cNvPr id="2348" name="Google Shape;2348;p33"/>
          <p:cNvSpPr txBox="1">
            <a:spLocks noGrp="1"/>
          </p:cNvSpPr>
          <p:nvPr>
            <p:ph type="subTitle" idx="5"/>
          </p:nvPr>
        </p:nvSpPr>
        <p:spPr>
          <a:xfrm>
            <a:off x="5562728" y="1580149"/>
            <a:ext cx="3136200" cy="124774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CO" dirty="0" smtClean="0"/>
              <a:t>Puede </a:t>
            </a:r>
            <a:r>
              <a:rPr lang="es-CO" dirty="0"/>
              <a:t>estar compuesto por profesionales en enfermería, medicina, </a:t>
            </a:r>
            <a:r>
              <a:rPr lang="es-CO" dirty="0" smtClean="0"/>
              <a:t>ginecología</a:t>
            </a:r>
            <a:r>
              <a:rPr lang="es-CO" dirty="0"/>
              <a:t>, psicología y trabajo social</a:t>
            </a:r>
            <a:endParaRPr dirty="0"/>
          </a:p>
        </p:txBody>
      </p:sp>
      <p:sp>
        <p:nvSpPr>
          <p:cNvPr id="2352" name="Google Shape;2352;p33"/>
          <p:cNvSpPr txBox="1">
            <a:spLocks noGrp="1"/>
          </p:cNvSpPr>
          <p:nvPr>
            <p:ph type="title" idx="9"/>
          </p:nvPr>
        </p:nvSpPr>
        <p:spPr>
          <a:xfrm>
            <a:off x="5785333" y="3320344"/>
            <a:ext cx="3136200" cy="3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Duración </a:t>
            </a:r>
            <a:endParaRPr dirty="0"/>
          </a:p>
        </p:txBody>
      </p:sp>
      <p:sp>
        <p:nvSpPr>
          <p:cNvPr id="2353" name="Google Shape;2353;p33"/>
          <p:cNvSpPr txBox="1">
            <a:spLocks noGrp="1"/>
          </p:cNvSpPr>
          <p:nvPr>
            <p:ph type="title" idx="13"/>
          </p:nvPr>
        </p:nvSpPr>
        <p:spPr>
          <a:xfrm>
            <a:off x="5785033" y="2827897"/>
            <a:ext cx="31365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03</a:t>
            </a:r>
            <a:endParaRPr dirty="0"/>
          </a:p>
        </p:txBody>
      </p:sp>
      <p:sp>
        <p:nvSpPr>
          <p:cNvPr id="2354" name="Google Shape;2354;p33"/>
          <p:cNvSpPr txBox="1">
            <a:spLocks noGrp="1"/>
          </p:cNvSpPr>
          <p:nvPr>
            <p:ph type="subTitle" idx="14"/>
          </p:nvPr>
        </p:nvSpPr>
        <p:spPr>
          <a:xfrm>
            <a:off x="5451764" y="3698344"/>
            <a:ext cx="3469769" cy="11093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CO" dirty="0" smtClean="0"/>
              <a:t>Desde </a:t>
            </a:r>
            <a:r>
              <a:rPr lang="es-CO" dirty="0"/>
              <a:t>la consulta inicial, hasta </a:t>
            </a:r>
            <a:r>
              <a:rPr lang="es-CO" dirty="0" smtClean="0"/>
              <a:t>el procedimiento</a:t>
            </a:r>
            <a:r>
              <a:rPr lang="es-CO" dirty="0"/>
              <a:t>, </a:t>
            </a:r>
            <a:r>
              <a:rPr lang="es-CO" dirty="0" smtClean="0"/>
              <a:t>no </a:t>
            </a:r>
            <a:r>
              <a:rPr lang="es-CO" dirty="0"/>
              <a:t>debe </a:t>
            </a:r>
            <a:r>
              <a:rPr lang="es-CO" dirty="0" smtClean="0"/>
              <a:t>transcurrir </a:t>
            </a:r>
            <a:r>
              <a:rPr lang="es-CO" dirty="0"/>
              <a:t>un </a:t>
            </a:r>
            <a:r>
              <a:rPr lang="es-CO" dirty="0" smtClean="0"/>
              <a:t>tiempo &gt; </a:t>
            </a:r>
            <a:r>
              <a:rPr lang="es-CO" dirty="0"/>
              <a:t>a </a:t>
            </a:r>
            <a:r>
              <a:rPr lang="es-CO" u="sng" dirty="0"/>
              <a:t>cinco (5) días calendario</a:t>
            </a:r>
            <a:endParaRPr u="sng" dirty="0"/>
          </a:p>
        </p:txBody>
      </p:sp>
      <p:sp>
        <p:nvSpPr>
          <p:cNvPr id="2356" name="Google Shape;2356;p33"/>
          <p:cNvSpPr/>
          <p:nvPr/>
        </p:nvSpPr>
        <p:spPr>
          <a:xfrm rot="2233666">
            <a:off x="1939599" y="408624"/>
            <a:ext cx="819017" cy="665287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7" name="Google Shape;2357;p33"/>
          <p:cNvSpPr/>
          <p:nvPr/>
        </p:nvSpPr>
        <p:spPr>
          <a:xfrm rot="2233666">
            <a:off x="6944227" y="844332"/>
            <a:ext cx="819017" cy="665287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9" name="Google Shape;2359;p33"/>
          <p:cNvSpPr/>
          <p:nvPr/>
        </p:nvSpPr>
        <p:spPr>
          <a:xfrm rot="2233666">
            <a:off x="6944227" y="2978886"/>
            <a:ext cx="819017" cy="665287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0" name="Google Shape;2670;p39"/>
          <p:cNvSpPr txBox="1">
            <a:spLocks noGrp="1"/>
          </p:cNvSpPr>
          <p:nvPr>
            <p:ph type="title"/>
          </p:nvPr>
        </p:nvSpPr>
        <p:spPr>
          <a:xfrm>
            <a:off x="1015256" y="0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dirty="0"/>
              <a:t>Atenciones incluidas</a:t>
            </a:r>
            <a:endParaRPr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526412156"/>
              </p:ext>
            </p:extLst>
          </p:nvPr>
        </p:nvGraphicFramePr>
        <p:xfrm>
          <a:off x="313566" y="65126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83426" y="651262"/>
            <a:ext cx="4283164" cy="4364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Google Shape;3005;p45"/>
          <p:cNvSpPr/>
          <p:nvPr/>
        </p:nvSpPr>
        <p:spPr>
          <a:xfrm>
            <a:off x="1733925" y="2809875"/>
            <a:ext cx="527700" cy="435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6" name="Google Shape;3006;p45"/>
          <p:cNvSpPr/>
          <p:nvPr/>
        </p:nvSpPr>
        <p:spPr>
          <a:xfrm>
            <a:off x="3021000" y="2809875"/>
            <a:ext cx="527700" cy="435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7" name="Google Shape;3007;p45"/>
          <p:cNvSpPr/>
          <p:nvPr/>
        </p:nvSpPr>
        <p:spPr>
          <a:xfrm>
            <a:off x="4308150" y="2809875"/>
            <a:ext cx="527700" cy="435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8" name="Google Shape;3008;p45"/>
          <p:cNvSpPr/>
          <p:nvPr/>
        </p:nvSpPr>
        <p:spPr>
          <a:xfrm>
            <a:off x="5595262" y="2809875"/>
            <a:ext cx="527700" cy="435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9" name="Google Shape;3009;p45"/>
          <p:cNvSpPr/>
          <p:nvPr/>
        </p:nvSpPr>
        <p:spPr>
          <a:xfrm>
            <a:off x="6882375" y="2809875"/>
            <a:ext cx="527700" cy="435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1" name="Google Shape;3011;p45"/>
          <p:cNvSpPr txBox="1"/>
          <p:nvPr/>
        </p:nvSpPr>
        <p:spPr>
          <a:xfrm>
            <a:off x="1028597" y="3905524"/>
            <a:ext cx="1952555" cy="89768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Conocer la edad gestacional </a:t>
            </a:r>
            <a:endParaRPr sz="15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3" name="Google Shape;3013;p45"/>
          <p:cNvSpPr txBox="1"/>
          <p:nvPr/>
        </p:nvSpPr>
        <p:spPr>
          <a:xfrm>
            <a:off x="5308951" y="3736689"/>
            <a:ext cx="2783490" cy="123536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CO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Valoración </a:t>
            </a:r>
            <a:r>
              <a:rPr lang="es-CO" sz="15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de la salud integral de la mujer en sus dimensiones física, social, mental y del estado emocional.</a:t>
            </a:r>
            <a:endParaRPr sz="15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5" name="Google Shape;3015;p45"/>
          <p:cNvSpPr txBox="1"/>
          <p:nvPr/>
        </p:nvSpPr>
        <p:spPr>
          <a:xfrm>
            <a:off x="381721" y="1208078"/>
            <a:ext cx="4524399" cy="959485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15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s-CO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rimer </a:t>
            </a:r>
            <a:r>
              <a:rPr lang="es-CO" sz="15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contacto </a:t>
            </a:r>
            <a:r>
              <a:rPr lang="es-CO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cuando </a:t>
            </a:r>
            <a:r>
              <a:rPr lang="es-CO" sz="15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voluntariamente solicita </a:t>
            </a:r>
            <a:r>
              <a:rPr lang="es-CO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IVE </a:t>
            </a:r>
            <a:r>
              <a:rPr lang="es-CO" sz="15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o cuando </a:t>
            </a:r>
            <a:r>
              <a:rPr lang="es-CO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se </a:t>
            </a:r>
            <a:r>
              <a:rPr lang="es-CO" sz="15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identifica que la mujer cumple con alguna de las </a:t>
            </a:r>
            <a:r>
              <a:rPr lang="es-CO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causales</a:t>
            </a:r>
            <a:endParaRPr sz="15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7" name="Google Shape;3017;p45"/>
          <p:cNvSpPr txBox="1"/>
          <p:nvPr/>
        </p:nvSpPr>
        <p:spPr>
          <a:xfrm>
            <a:off x="3092153" y="3913085"/>
            <a:ext cx="2105796" cy="89768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Confirmar embarazo intrauterino </a:t>
            </a:r>
            <a:endParaRPr sz="15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9" name="Google Shape;3019;p45"/>
          <p:cNvSpPr txBox="1"/>
          <p:nvPr/>
        </p:nvSpPr>
        <p:spPr>
          <a:xfrm>
            <a:off x="5411705" y="2142192"/>
            <a:ext cx="3172137" cy="358574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Confirmar embarazo </a:t>
            </a:r>
            <a:endParaRPr sz="15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0" name="Google Shape;3020;p45"/>
          <p:cNvSpPr txBox="1">
            <a:spLocks noGrp="1"/>
          </p:cNvSpPr>
          <p:nvPr>
            <p:ph type="title"/>
          </p:nvPr>
        </p:nvSpPr>
        <p:spPr>
          <a:xfrm>
            <a:off x="0" y="22734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5400" dirty="0"/>
              <a:t>Consulta inicial</a:t>
            </a:r>
            <a:endParaRPr sz="5400" dirty="0"/>
          </a:p>
        </p:txBody>
      </p:sp>
      <p:grpSp>
        <p:nvGrpSpPr>
          <p:cNvPr id="3021" name="Google Shape;3021;p45"/>
          <p:cNvGrpSpPr/>
          <p:nvPr/>
        </p:nvGrpSpPr>
        <p:grpSpPr>
          <a:xfrm>
            <a:off x="1672197" y="2864751"/>
            <a:ext cx="651156" cy="484798"/>
            <a:chOff x="1698613" y="2964225"/>
            <a:chExt cx="474500" cy="353300"/>
          </a:xfrm>
        </p:grpSpPr>
        <p:grpSp>
          <p:nvGrpSpPr>
            <p:cNvPr id="3022" name="Google Shape;3022;p45"/>
            <p:cNvGrpSpPr/>
            <p:nvPr/>
          </p:nvGrpSpPr>
          <p:grpSpPr>
            <a:xfrm>
              <a:off x="1698613" y="2964225"/>
              <a:ext cx="474500" cy="353300"/>
              <a:chOff x="4114125" y="1052175"/>
              <a:chExt cx="474500" cy="353300"/>
            </a:xfrm>
          </p:grpSpPr>
          <p:sp>
            <p:nvSpPr>
              <p:cNvPr id="3023" name="Google Shape;3023;p45"/>
              <p:cNvSpPr/>
              <p:nvPr/>
            </p:nvSpPr>
            <p:spPr>
              <a:xfrm>
                <a:off x="4114125" y="1052175"/>
                <a:ext cx="474500" cy="353300"/>
              </a:xfrm>
              <a:custGeom>
                <a:avLst/>
                <a:gdLst/>
                <a:ahLst/>
                <a:cxnLst/>
                <a:rect l="l" t="t" r="r" b="b"/>
                <a:pathLst>
                  <a:path w="18980" h="14132" extrusionOk="0">
                    <a:moveTo>
                      <a:pt x="9604" y="2470"/>
                    </a:moveTo>
                    <a:cubicBezTo>
                      <a:pt x="10747" y="1372"/>
                      <a:pt x="11570" y="412"/>
                      <a:pt x="13400" y="183"/>
                    </a:cubicBezTo>
                    <a:cubicBezTo>
                      <a:pt x="14818" y="0"/>
                      <a:pt x="16235" y="595"/>
                      <a:pt x="17013" y="1784"/>
                    </a:cubicBezTo>
                    <a:cubicBezTo>
                      <a:pt x="18979" y="4345"/>
                      <a:pt x="16921" y="7821"/>
                      <a:pt x="15321" y="9513"/>
                    </a:cubicBezTo>
                    <a:cubicBezTo>
                      <a:pt x="14589" y="10153"/>
                      <a:pt x="13857" y="10747"/>
                      <a:pt x="13034" y="11296"/>
                    </a:cubicBezTo>
                    <a:cubicBezTo>
                      <a:pt x="12668" y="11571"/>
                      <a:pt x="12348" y="11937"/>
                      <a:pt x="11982" y="12257"/>
                    </a:cubicBezTo>
                    <a:cubicBezTo>
                      <a:pt x="11616" y="12577"/>
                      <a:pt x="11296" y="12943"/>
                      <a:pt x="10976" y="13309"/>
                    </a:cubicBezTo>
                    <a:cubicBezTo>
                      <a:pt x="10839" y="13583"/>
                      <a:pt x="10747" y="13949"/>
                      <a:pt x="10519" y="13995"/>
                    </a:cubicBezTo>
                    <a:cubicBezTo>
                      <a:pt x="9924" y="14132"/>
                      <a:pt x="9192" y="13171"/>
                      <a:pt x="8781" y="12943"/>
                    </a:cubicBezTo>
                    <a:cubicBezTo>
                      <a:pt x="8003" y="12440"/>
                      <a:pt x="7134" y="12074"/>
                      <a:pt x="6311" y="11479"/>
                    </a:cubicBezTo>
                    <a:cubicBezTo>
                      <a:pt x="4802" y="10473"/>
                      <a:pt x="3659" y="9879"/>
                      <a:pt x="2424" y="8507"/>
                    </a:cubicBezTo>
                    <a:cubicBezTo>
                      <a:pt x="1967" y="8003"/>
                      <a:pt x="1509" y="7500"/>
                      <a:pt x="1143" y="6952"/>
                    </a:cubicBezTo>
                    <a:cubicBezTo>
                      <a:pt x="732" y="6449"/>
                      <a:pt x="457" y="5854"/>
                      <a:pt x="320" y="5259"/>
                    </a:cubicBezTo>
                    <a:cubicBezTo>
                      <a:pt x="0" y="3476"/>
                      <a:pt x="915" y="1784"/>
                      <a:pt x="2470" y="1006"/>
                    </a:cubicBezTo>
                    <a:cubicBezTo>
                      <a:pt x="3430" y="412"/>
                      <a:pt x="4528" y="183"/>
                      <a:pt x="5625" y="320"/>
                    </a:cubicBezTo>
                    <a:cubicBezTo>
                      <a:pt x="6769" y="503"/>
                      <a:pt x="7912" y="915"/>
                      <a:pt x="8918" y="1555"/>
                    </a:cubicBezTo>
                    <a:cubicBezTo>
                      <a:pt x="9192" y="1784"/>
                      <a:pt x="9421" y="2104"/>
                      <a:pt x="9604" y="2470"/>
                    </a:cubicBezTo>
                    <a:close/>
                    <a:moveTo>
                      <a:pt x="15961" y="7043"/>
                    </a:moveTo>
                    <a:cubicBezTo>
                      <a:pt x="16693" y="6037"/>
                      <a:pt x="17013" y="4802"/>
                      <a:pt x="16830" y="3567"/>
                    </a:cubicBezTo>
                    <a:cubicBezTo>
                      <a:pt x="16555" y="2515"/>
                      <a:pt x="15778" y="1647"/>
                      <a:pt x="14772" y="1235"/>
                    </a:cubicBezTo>
                    <a:cubicBezTo>
                      <a:pt x="13949" y="1098"/>
                      <a:pt x="13080" y="1143"/>
                      <a:pt x="12302" y="1464"/>
                    </a:cubicBezTo>
                    <a:cubicBezTo>
                      <a:pt x="11570" y="1875"/>
                      <a:pt x="10884" y="2424"/>
                      <a:pt x="10336" y="3064"/>
                    </a:cubicBezTo>
                    <a:cubicBezTo>
                      <a:pt x="10153" y="3293"/>
                      <a:pt x="10016" y="3750"/>
                      <a:pt x="9741" y="3796"/>
                    </a:cubicBezTo>
                    <a:cubicBezTo>
                      <a:pt x="9375" y="3796"/>
                      <a:pt x="9009" y="3659"/>
                      <a:pt x="8781" y="3384"/>
                    </a:cubicBezTo>
                    <a:cubicBezTo>
                      <a:pt x="8644" y="3110"/>
                      <a:pt x="8781" y="2881"/>
                      <a:pt x="8644" y="2653"/>
                    </a:cubicBezTo>
                    <a:cubicBezTo>
                      <a:pt x="8369" y="2150"/>
                      <a:pt x="6723" y="1555"/>
                      <a:pt x="6128" y="1418"/>
                    </a:cubicBezTo>
                    <a:cubicBezTo>
                      <a:pt x="3933" y="823"/>
                      <a:pt x="1875" y="2287"/>
                      <a:pt x="1463" y="3613"/>
                    </a:cubicBezTo>
                    <a:cubicBezTo>
                      <a:pt x="869" y="5351"/>
                      <a:pt x="2104" y="6494"/>
                      <a:pt x="2835" y="7317"/>
                    </a:cubicBezTo>
                    <a:cubicBezTo>
                      <a:pt x="3750" y="8507"/>
                      <a:pt x="4893" y="9467"/>
                      <a:pt x="6174" y="10199"/>
                    </a:cubicBezTo>
                    <a:cubicBezTo>
                      <a:pt x="7546" y="9787"/>
                      <a:pt x="9421" y="10336"/>
                      <a:pt x="11113" y="10244"/>
                    </a:cubicBezTo>
                    <a:cubicBezTo>
                      <a:pt x="11799" y="10107"/>
                      <a:pt x="12485" y="10061"/>
                      <a:pt x="13171" y="10061"/>
                    </a:cubicBezTo>
                    <a:cubicBezTo>
                      <a:pt x="14269" y="9238"/>
                      <a:pt x="15229" y="8232"/>
                      <a:pt x="15961" y="70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45"/>
              <p:cNvSpPr/>
              <p:nvPr/>
            </p:nvSpPr>
            <p:spPr>
              <a:xfrm>
                <a:off x="4443400" y="1088750"/>
                <a:ext cx="69750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516" extrusionOk="0">
                    <a:moveTo>
                      <a:pt x="0" y="549"/>
                    </a:moveTo>
                    <a:cubicBezTo>
                      <a:pt x="0" y="366"/>
                      <a:pt x="46" y="229"/>
                      <a:pt x="183" y="229"/>
                    </a:cubicBezTo>
                    <a:cubicBezTo>
                      <a:pt x="1509" y="1"/>
                      <a:pt x="2012" y="732"/>
                      <a:pt x="2424" y="1693"/>
                    </a:cubicBezTo>
                    <a:cubicBezTo>
                      <a:pt x="2515" y="1921"/>
                      <a:pt x="2790" y="2470"/>
                      <a:pt x="2378" y="2516"/>
                    </a:cubicBezTo>
                    <a:cubicBezTo>
                      <a:pt x="2058" y="2516"/>
                      <a:pt x="1875" y="1556"/>
                      <a:pt x="1647" y="1190"/>
                    </a:cubicBezTo>
                    <a:cubicBezTo>
                      <a:pt x="1509" y="1007"/>
                      <a:pt x="1326" y="870"/>
                      <a:pt x="1143" y="778"/>
                    </a:cubicBezTo>
                    <a:cubicBezTo>
                      <a:pt x="732" y="641"/>
                      <a:pt x="366" y="915"/>
                      <a:pt x="0" y="5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5" name="Google Shape;3025;p45"/>
              <p:cNvSpPr/>
              <p:nvPr/>
            </p:nvSpPr>
            <p:spPr>
              <a:xfrm>
                <a:off x="4166700" y="1099050"/>
                <a:ext cx="583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620" extrusionOk="0">
                    <a:moveTo>
                      <a:pt x="1693" y="732"/>
                    </a:moveTo>
                    <a:cubicBezTo>
                      <a:pt x="1144" y="1372"/>
                      <a:pt x="367" y="1921"/>
                      <a:pt x="550" y="3384"/>
                    </a:cubicBezTo>
                    <a:cubicBezTo>
                      <a:pt x="595" y="3842"/>
                      <a:pt x="1007" y="4574"/>
                      <a:pt x="550" y="4619"/>
                    </a:cubicBezTo>
                    <a:cubicBezTo>
                      <a:pt x="92" y="4619"/>
                      <a:pt x="1" y="3064"/>
                      <a:pt x="46" y="2378"/>
                    </a:cubicBezTo>
                    <a:cubicBezTo>
                      <a:pt x="138" y="1738"/>
                      <a:pt x="1007" y="458"/>
                      <a:pt x="1510" y="275"/>
                    </a:cubicBezTo>
                    <a:cubicBezTo>
                      <a:pt x="2242" y="0"/>
                      <a:pt x="2333" y="686"/>
                      <a:pt x="1693" y="7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6" name="Google Shape;3026;p45"/>
              <p:cNvSpPr/>
              <p:nvPr/>
            </p:nvSpPr>
            <p:spPr>
              <a:xfrm>
                <a:off x="4188425" y="1211100"/>
                <a:ext cx="3432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007" extrusionOk="0">
                    <a:moveTo>
                      <a:pt x="367" y="1006"/>
                    </a:moveTo>
                    <a:cubicBezTo>
                      <a:pt x="1" y="0"/>
                      <a:pt x="1373" y="1006"/>
                      <a:pt x="367" y="100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27" name="Google Shape;3027;p45"/>
            <p:cNvSpPr/>
            <p:nvPr/>
          </p:nvSpPr>
          <p:spPr>
            <a:xfrm>
              <a:off x="1827687" y="3167075"/>
              <a:ext cx="226700" cy="107325"/>
            </a:xfrm>
            <a:custGeom>
              <a:avLst/>
              <a:gdLst/>
              <a:ahLst/>
              <a:cxnLst/>
              <a:rect l="l" t="t" r="r" b="b"/>
              <a:pathLst>
                <a:path w="9068" h="4293" extrusionOk="0">
                  <a:moveTo>
                    <a:pt x="783" y="1928"/>
                  </a:moveTo>
                  <a:cubicBezTo>
                    <a:pt x="1505" y="2527"/>
                    <a:pt x="3494" y="4064"/>
                    <a:pt x="4474" y="4262"/>
                  </a:cubicBezTo>
                  <a:cubicBezTo>
                    <a:pt x="5454" y="4461"/>
                    <a:pt x="5931" y="3647"/>
                    <a:pt x="6665" y="3119"/>
                  </a:cubicBezTo>
                  <a:cubicBezTo>
                    <a:pt x="7399" y="2591"/>
                    <a:pt x="8546" y="1575"/>
                    <a:pt x="8879" y="1095"/>
                  </a:cubicBezTo>
                  <a:cubicBezTo>
                    <a:pt x="9212" y="615"/>
                    <a:pt x="9086" y="421"/>
                    <a:pt x="8665" y="238"/>
                  </a:cubicBezTo>
                  <a:cubicBezTo>
                    <a:pt x="8244" y="56"/>
                    <a:pt x="7347" y="0"/>
                    <a:pt x="6355" y="0"/>
                  </a:cubicBezTo>
                  <a:cubicBezTo>
                    <a:pt x="5363" y="0"/>
                    <a:pt x="3748" y="127"/>
                    <a:pt x="2712" y="238"/>
                  </a:cubicBezTo>
                  <a:cubicBezTo>
                    <a:pt x="1676" y="349"/>
                    <a:pt x="462" y="384"/>
                    <a:pt x="140" y="666"/>
                  </a:cubicBezTo>
                  <a:cubicBezTo>
                    <a:pt x="-181" y="948"/>
                    <a:pt x="61" y="1329"/>
                    <a:pt x="783" y="1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028" name="Google Shape;3028;p45"/>
          <p:cNvSpPr txBox="1"/>
          <p:nvPr/>
        </p:nvSpPr>
        <p:spPr>
          <a:xfrm>
            <a:off x="1764372" y="2907042"/>
            <a:ext cx="46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lt2"/>
                </a:solidFill>
                <a:latin typeface="Caveat Brush"/>
                <a:ea typeface="Caveat Brush"/>
                <a:cs typeface="Caveat Brush"/>
                <a:sym typeface="Caveat Brush"/>
              </a:rPr>
              <a:t>1</a:t>
            </a:r>
            <a:endParaRPr sz="2400">
              <a:solidFill>
                <a:schemeClr val="lt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3029" name="Google Shape;3029;p45"/>
          <p:cNvGrpSpPr/>
          <p:nvPr/>
        </p:nvGrpSpPr>
        <p:grpSpPr>
          <a:xfrm>
            <a:off x="2959272" y="2864751"/>
            <a:ext cx="651156" cy="484798"/>
            <a:chOff x="1698613" y="2964225"/>
            <a:chExt cx="474500" cy="353300"/>
          </a:xfrm>
        </p:grpSpPr>
        <p:grpSp>
          <p:nvGrpSpPr>
            <p:cNvPr id="3030" name="Google Shape;3030;p45"/>
            <p:cNvGrpSpPr/>
            <p:nvPr/>
          </p:nvGrpSpPr>
          <p:grpSpPr>
            <a:xfrm>
              <a:off x="1698613" y="2964225"/>
              <a:ext cx="474500" cy="353300"/>
              <a:chOff x="4114125" y="1052175"/>
              <a:chExt cx="474500" cy="353300"/>
            </a:xfrm>
          </p:grpSpPr>
          <p:sp>
            <p:nvSpPr>
              <p:cNvPr id="3031" name="Google Shape;3031;p45"/>
              <p:cNvSpPr/>
              <p:nvPr/>
            </p:nvSpPr>
            <p:spPr>
              <a:xfrm>
                <a:off x="4114125" y="1052175"/>
                <a:ext cx="474500" cy="353300"/>
              </a:xfrm>
              <a:custGeom>
                <a:avLst/>
                <a:gdLst/>
                <a:ahLst/>
                <a:cxnLst/>
                <a:rect l="l" t="t" r="r" b="b"/>
                <a:pathLst>
                  <a:path w="18980" h="14132" extrusionOk="0">
                    <a:moveTo>
                      <a:pt x="9604" y="2470"/>
                    </a:moveTo>
                    <a:cubicBezTo>
                      <a:pt x="10747" y="1372"/>
                      <a:pt x="11570" y="412"/>
                      <a:pt x="13400" y="183"/>
                    </a:cubicBezTo>
                    <a:cubicBezTo>
                      <a:pt x="14818" y="0"/>
                      <a:pt x="16235" y="595"/>
                      <a:pt x="17013" y="1784"/>
                    </a:cubicBezTo>
                    <a:cubicBezTo>
                      <a:pt x="18979" y="4345"/>
                      <a:pt x="16921" y="7821"/>
                      <a:pt x="15321" y="9513"/>
                    </a:cubicBezTo>
                    <a:cubicBezTo>
                      <a:pt x="14589" y="10153"/>
                      <a:pt x="13857" y="10747"/>
                      <a:pt x="13034" y="11296"/>
                    </a:cubicBezTo>
                    <a:cubicBezTo>
                      <a:pt x="12668" y="11571"/>
                      <a:pt x="12348" y="11937"/>
                      <a:pt x="11982" y="12257"/>
                    </a:cubicBezTo>
                    <a:cubicBezTo>
                      <a:pt x="11616" y="12577"/>
                      <a:pt x="11296" y="12943"/>
                      <a:pt x="10976" y="13309"/>
                    </a:cubicBezTo>
                    <a:cubicBezTo>
                      <a:pt x="10839" y="13583"/>
                      <a:pt x="10747" y="13949"/>
                      <a:pt x="10519" y="13995"/>
                    </a:cubicBezTo>
                    <a:cubicBezTo>
                      <a:pt x="9924" y="14132"/>
                      <a:pt x="9192" y="13171"/>
                      <a:pt x="8781" y="12943"/>
                    </a:cubicBezTo>
                    <a:cubicBezTo>
                      <a:pt x="8003" y="12440"/>
                      <a:pt x="7134" y="12074"/>
                      <a:pt x="6311" y="11479"/>
                    </a:cubicBezTo>
                    <a:cubicBezTo>
                      <a:pt x="4802" y="10473"/>
                      <a:pt x="3659" y="9879"/>
                      <a:pt x="2424" y="8507"/>
                    </a:cubicBezTo>
                    <a:cubicBezTo>
                      <a:pt x="1967" y="8003"/>
                      <a:pt x="1509" y="7500"/>
                      <a:pt x="1143" y="6952"/>
                    </a:cubicBezTo>
                    <a:cubicBezTo>
                      <a:pt x="732" y="6449"/>
                      <a:pt x="457" y="5854"/>
                      <a:pt x="320" y="5259"/>
                    </a:cubicBezTo>
                    <a:cubicBezTo>
                      <a:pt x="0" y="3476"/>
                      <a:pt x="915" y="1784"/>
                      <a:pt x="2470" y="1006"/>
                    </a:cubicBezTo>
                    <a:cubicBezTo>
                      <a:pt x="3430" y="412"/>
                      <a:pt x="4528" y="183"/>
                      <a:pt x="5625" y="320"/>
                    </a:cubicBezTo>
                    <a:cubicBezTo>
                      <a:pt x="6769" y="503"/>
                      <a:pt x="7912" y="915"/>
                      <a:pt x="8918" y="1555"/>
                    </a:cubicBezTo>
                    <a:cubicBezTo>
                      <a:pt x="9192" y="1784"/>
                      <a:pt x="9421" y="2104"/>
                      <a:pt x="9604" y="2470"/>
                    </a:cubicBezTo>
                    <a:close/>
                    <a:moveTo>
                      <a:pt x="15961" y="7043"/>
                    </a:moveTo>
                    <a:cubicBezTo>
                      <a:pt x="16693" y="6037"/>
                      <a:pt x="17013" y="4802"/>
                      <a:pt x="16830" y="3567"/>
                    </a:cubicBezTo>
                    <a:cubicBezTo>
                      <a:pt x="16555" y="2515"/>
                      <a:pt x="15778" y="1647"/>
                      <a:pt x="14772" y="1235"/>
                    </a:cubicBezTo>
                    <a:cubicBezTo>
                      <a:pt x="13949" y="1098"/>
                      <a:pt x="13080" y="1143"/>
                      <a:pt x="12302" y="1464"/>
                    </a:cubicBezTo>
                    <a:cubicBezTo>
                      <a:pt x="11570" y="1875"/>
                      <a:pt x="10884" y="2424"/>
                      <a:pt x="10336" y="3064"/>
                    </a:cubicBezTo>
                    <a:cubicBezTo>
                      <a:pt x="10153" y="3293"/>
                      <a:pt x="10016" y="3750"/>
                      <a:pt x="9741" y="3796"/>
                    </a:cubicBezTo>
                    <a:cubicBezTo>
                      <a:pt x="9375" y="3796"/>
                      <a:pt x="9009" y="3659"/>
                      <a:pt x="8781" y="3384"/>
                    </a:cubicBezTo>
                    <a:cubicBezTo>
                      <a:pt x="8644" y="3110"/>
                      <a:pt x="8781" y="2881"/>
                      <a:pt x="8644" y="2653"/>
                    </a:cubicBezTo>
                    <a:cubicBezTo>
                      <a:pt x="8369" y="2150"/>
                      <a:pt x="6723" y="1555"/>
                      <a:pt x="6128" y="1418"/>
                    </a:cubicBezTo>
                    <a:cubicBezTo>
                      <a:pt x="3933" y="823"/>
                      <a:pt x="1875" y="2287"/>
                      <a:pt x="1463" y="3613"/>
                    </a:cubicBezTo>
                    <a:cubicBezTo>
                      <a:pt x="869" y="5351"/>
                      <a:pt x="2104" y="6494"/>
                      <a:pt x="2835" y="7317"/>
                    </a:cubicBezTo>
                    <a:cubicBezTo>
                      <a:pt x="3750" y="8507"/>
                      <a:pt x="4893" y="9467"/>
                      <a:pt x="6174" y="10199"/>
                    </a:cubicBezTo>
                    <a:cubicBezTo>
                      <a:pt x="7546" y="9787"/>
                      <a:pt x="9421" y="10336"/>
                      <a:pt x="11113" y="10244"/>
                    </a:cubicBezTo>
                    <a:cubicBezTo>
                      <a:pt x="11799" y="10107"/>
                      <a:pt x="12485" y="10061"/>
                      <a:pt x="13171" y="10061"/>
                    </a:cubicBezTo>
                    <a:cubicBezTo>
                      <a:pt x="14269" y="9238"/>
                      <a:pt x="15229" y="8232"/>
                      <a:pt x="15961" y="70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2" name="Google Shape;3032;p45"/>
              <p:cNvSpPr/>
              <p:nvPr/>
            </p:nvSpPr>
            <p:spPr>
              <a:xfrm>
                <a:off x="4443400" y="1088750"/>
                <a:ext cx="69750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516" extrusionOk="0">
                    <a:moveTo>
                      <a:pt x="0" y="549"/>
                    </a:moveTo>
                    <a:cubicBezTo>
                      <a:pt x="0" y="366"/>
                      <a:pt x="46" y="229"/>
                      <a:pt x="183" y="229"/>
                    </a:cubicBezTo>
                    <a:cubicBezTo>
                      <a:pt x="1509" y="1"/>
                      <a:pt x="2012" y="732"/>
                      <a:pt x="2424" y="1693"/>
                    </a:cubicBezTo>
                    <a:cubicBezTo>
                      <a:pt x="2515" y="1921"/>
                      <a:pt x="2790" y="2470"/>
                      <a:pt x="2378" y="2516"/>
                    </a:cubicBezTo>
                    <a:cubicBezTo>
                      <a:pt x="2058" y="2516"/>
                      <a:pt x="1875" y="1556"/>
                      <a:pt x="1647" y="1190"/>
                    </a:cubicBezTo>
                    <a:cubicBezTo>
                      <a:pt x="1509" y="1007"/>
                      <a:pt x="1326" y="870"/>
                      <a:pt x="1143" y="778"/>
                    </a:cubicBezTo>
                    <a:cubicBezTo>
                      <a:pt x="732" y="641"/>
                      <a:pt x="366" y="915"/>
                      <a:pt x="0" y="5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3" name="Google Shape;3033;p45"/>
              <p:cNvSpPr/>
              <p:nvPr/>
            </p:nvSpPr>
            <p:spPr>
              <a:xfrm>
                <a:off x="4166700" y="1099050"/>
                <a:ext cx="583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620" extrusionOk="0">
                    <a:moveTo>
                      <a:pt x="1693" y="732"/>
                    </a:moveTo>
                    <a:cubicBezTo>
                      <a:pt x="1144" y="1372"/>
                      <a:pt x="367" y="1921"/>
                      <a:pt x="550" y="3384"/>
                    </a:cubicBezTo>
                    <a:cubicBezTo>
                      <a:pt x="595" y="3842"/>
                      <a:pt x="1007" y="4574"/>
                      <a:pt x="550" y="4619"/>
                    </a:cubicBezTo>
                    <a:cubicBezTo>
                      <a:pt x="92" y="4619"/>
                      <a:pt x="1" y="3064"/>
                      <a:pt x="46" y="2378"/>
                    </a:cubicBezTo>
                    <a:cubicBezTo>
                      <a:pt x="138" y="1738"/>
                      <a:pt x="1007" y="458"/>
                      <a:pt x="1510" y="275"/>
                    </a:cubicBezTo>
                    <a:cubicBezTo>
                      <a:pt x="2242" y="0"/>
                      <a:pt x="2333" y="686"/>
                      <a:pt x="1693" y="7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4" name="Google Shape;3034;p45"/>
              <p:cNvSpPr/>
              <p:nvPr/>
            </p:nvSpPr>
            <p:spPr>
              <a:xfrm>
                <a:off x="4188425" y="1211100"/>
                <a:ext cx="3432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007" extrusionOk="0">
                    <a:moveTo>
                      <a:pt x="367" y="1006"/>
                    </a:moveTo>
                    <a:cubicBezTo>
                      <a:pt x="1" y="0"/>
                      <a:pt x="1373" y="1006"/>
                      <a:pt x="367" y="100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35" name="Google Shape;3035;p45"/>
            <p:cNvSpPr/>
            <p:nvPr/>
          </p:nvSpPr>
          <p:spPr>
            <a:xfrm>
              <a:off x="1827687" y="3167075"/>
              <a:ext cx="226700" cy="107325"/>
            </a:xfrm>
            <a:custGeom>
              <a:avLst/>
              <a:gdLst/>
              <a:ahLst/>
              <a:cxnLst/>
              <a:rect l="l" t="t" r="r" b="b"/>
              <a:pathLst>
                <a:path w="9068" h="4293" extrusionOk="0">
                  <a:moveTo>
                    <a:pt x="783" y="1928"/>
                  </a:moveTo>
                  <a:cubicBezTo>
                    <a:pt x="1505" y="2527"/>
                    <a:pt x="3494" y="4064"/>
                    <a:pt x="4474" y="4262"/>
                  </a:cubicBezTo>
                  <a:cubicBezTo>
                    <a:pt x="5454" y="4461"/>
                    <a:pt x="5931" y="3647"/>
                    <a:pt x="6665" y="3119"/>
                  </a:cubicBezTo>
                  <a:cubicBezTo>
                    <a:pt x="7399" y="2591"/>
                    <a:pt x="8546" y="1575"/>
                    <a:pt x="8879" y="1095"/>
                  </a:cubicBezTo>
                  <a:cubicBezTo>
                    <a:pt x="9212" y="615"/>
                    <a:pt x="9086" y="421"/>
                    <a:pt x="8665" y="238"/>
                  </a:cubicBezTo>
                  <a:cubicBezTo>
                    <a:pt x="8244" y="56"/>
                    <a:pt x="7347" y="0"/>
                    <a:pt x="6355" y="0"/>
                  </a:cubicBezTo>
                  <a:cubicBezTo>
                    <a:pt x="5363" y="0"/>
                    <a:pt x="3748" y="127"/>
                    <a:pt x="2712" y="238"/>
                  </a:cubicBezTo>
                  <a:cubicBezTo>
                    <a:pt x="1676" y="349"/>
                    <a:pt x="462" y="384"/>
                    <a:pt x="140" y="666"/>
                  </a:cubicBezTo>
                  <a:cubicBezTo>
                    <a:pt x="-181" y="948"/>
                    <a:pt x="61" y="1329"/>
                    <a:pt x="783" y="1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036" name="Google Shape;3036;p45"/>
          <p:cNvSpPr txBox="1"/>
          <p:nvPr/>
        </p:nvSpPr>
        <p:spPr>
          <a:xfrm>
            <a:off x="3051350" y="2907042"/>
            <a:ext cx="46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lt2"/>
                </a:solidFill>
                <a:latin typeface="Caveat Brush"/>
                <a:ea typeface="Caveat Brush"/>
                <a:cs typeface="Caveat Brush"/>
                <a:sym typeface="Caveat Brush"/>
              </a:rPr>
              <a:t>2</a:t>
            </a:r>
            <a:endParaRPr sz="2400">
              <a:solidFill>
                <a:schemeClr val="lt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3037" name="Google Shape;3037;p45"/>
          <p:cNvGrpSpPr/>
          <p:nvPr/>
        </p:nvGrpSpPr>
        <p:grpSpPr>
          <a:xfrm>
            <a:off x="4254964" y="2864751"/>
            <a:ext cx="651156" cy="484798"/>
            <a:chOff x="1698613" y="2964225"/>
            <a:chExt cx="474500" cy="353300"/>
          </a:xfrm>
        </p:grpSpPr>
        <p:grpSp>
          <p:nvGrpSpPr>
            <p:cNvPr id="3038" name="Google Shape;3038;p45"/>
            <p:cNvGrpSpPr/>
            <p:nvPr/>
          </p:nvGrpSpPr>
          <p:grpSpPr>
            <a:xfrm>
              <a:off x="1698613" y="2964225"/>
              <a:ext cx="474500" cy="353300"/>
              <a:chOff x="4114125" y="1052175"/>
              <a:chExt cx="474500" cy="353300"/>
            </a:xfrm>
          </p:grpSpPr>
          <p:sp>
            <p:nvSpPr>
              <p:cNvPr id="3039" name="Google Shape;3039;p45"/>
              <p:cNvSpPr/>
              <p:nvPr/>
            </p:nvSpPr>
            <p:spPr>
              <a:xfrm>
                <a:off x="4114125" y="1052175"/>
                <a:ext cx="474500" cy="353300"/>
              </a:xfrm>
              <a:custGeom>
                <a:avLst/>
                <a:gdLst/>
                <a:ahLst/>
                <a:cxnLst/>
                <a:rect l="l" t="t" r="r" b="b"/>
                <a:pathLst>
                  <a:path w="18980" h="14132" extrusionOk="0">
                    <a:moveTo>
                      <a:pt x="9604" y="2470"/>
                    </a:moveTo>
                    <a:cubicBezTo>
                      <a:pt x="10747" y="1372"/>
                      <a:pt x="11570" y="412"/>
                      <a:pt x="13400" y="183"/>
                    </a:cubicBezTo>
                    <a:cubicBezTo>
                      <a:pt x="14818" y="0"/>
                      <a:pt x="16235" y="595"/>
                      <a:pt x="17013" y="1784"/>
                    </a:cubicBezTo>
                    <a:cubicBezTo>
                      <a:pt x="18979" y="4345"/>
                      <a:pt x="16921" y="7821"/>
                      <a:pt x="15321" y="9513"/>
                    </a:cubicBezTo>
                    <a:cubicBezTo>
                      <a:pt x="14589" y="10153"/>
                      <a:pt x="13857" y="10747"/>
                      <a:pt x="13034" y="11296"/>
                    </a:cubicBezTo>
                    <a:cubicBezTo>
                      <a:pt x="12668" y="11571"/>
                      <a:pt x="12348" y="11937"/>
                      <a:pt x="11982" y="12257"/>
                    </a:cubicBezTo>
                    <a:cubicBezTo>
                      <a:pt x="11616" y="12577"/>
                      <a:pt x="11296" y="12943"/>
                      <a:pt x="10976" y="13309"/>
                    </a:cubicBezTo>
                    <a:cubicBezTo>
                      <a:pt x="10839" y="13583"/>
                      <a:pt x="10747" y="13949"/>
                      <a:pt x="10519" y="13995"/>
                    </a:cubicBezTo>
                    <a:cubicBezTo>
                      <a:pt x="9924" y="14132"/>
                      <a:pt x="9192" y="13171"/>
                      <a:pt x="8781" y="12943"/>
                    </a:cubicBezTo>
                    <a:cubicBezTo>
                      <a:pt x="8003" y="12440"/>
                      <a:pt x="7134" y="12074"/>
                      <a:pt x="6311" y="11479"/>
                    </a:cubicBezTo>
                    <a:cubicBezTo>
                      <a:pt x="4802" y="10473"/>
                      <a:pt x="3659" y="9879"/>
                      <a:pt x="2424" y="8507"/>
                    </a:cubicBezTo>
                    <a:cubicBezTo>
                      <a:pt x="1967" y="8003"/>
                      <a:pt x="1509" y="7500"/>
                      <a:pt x="1143" y="6952"/>
                    </a:cubicBezTo>
                    <a:cubicBezTo>
                      <a:pt x="732" y="6449"/>
                      <a:pt x="457" y="5854"/>
                      <a:pt x="320" y="5259"/>
                    </a:cubicBezTo>
                    <a:cubicBezTo>
                      <a:pt x="0" y="3476"/>
                      <a:pt x="915" y="1784"/>
                      <a:pt x="2470" y="1006"/>
                    </a:cubicBezTo>
                    <a:cubicBezTo>
                      <a:pt x="3430" y="412"/>
                      <a:pt x="4528" y="183"/>
                      <a:pt x="5625" y="320"/>
                    </a:cubicBezTo>
                    <a:cubicBezTo>
                      <a:pt x="6769" y="503"/>
                      <a:pt x="7912" y="915"/>
                      <a:pt x="8918" y="1555"/>
                    </a:cubicBezTo>
                    <a:cubicBezTo>
                      <a:pt x="9192" y="1784"/>
                      <a:pt x="9421" y="2104"/>
                      <a:pt x="9604" y="2470"/>
                    </a:cubicBezTo>
                    <a:close/>
                    <a:moveTo>
                      <a:pt x="15961" y="7043"/>
                    </a:moveTo>
                    <a:cubicBezTo>
                      <a:pt x="16693" y="6037"/>
                      <a:pt x="17013" y="4802"/>
                      <a:pt x="16830" y="3567"/>
                    </a:cubicBezTo>
                    <a:cubicBezTo>
                      <a:pt x="16555" y="2515"/>
                      <a:pt x="15778" y="1647"/>
                      <a:pt x="14772" y="1235"/>
                    </a:cubicBezTo>
                    <a:cubicBezTo>
                      <a:pt x="13949" y="1098"/>
                      <a:pt x="13080" y="1143"/>
                      <a:pt x="12302" y="1464"/>
                    </a:cubicBezTo>
                    <a:cubicBezTo>
                      <a:pt x="11570" y="1875"/>
                      <a:pt x="10884" y="2424"/>
                      <a:pt x="10336" y="3064"/>
                    </a:cubicBezTo>
                    <a:cubicBezTo>
                      <a:pt x="10153" y="3293"/>
                      <a:pt x="10016" y="3750"/>
                      <a:pt x="9741" y="3796"/>
                    </a:cubicBezTo>
                    <a:cubicBezTo>
                      <a:pt x="9375" y="3796"/>
                      <a:pt x="9009" y="3659"/>
                      <a:pt x="8781" y="3384"/>
                    </a:cubicBezTo>
                    <a:cubicBezTo>
                      <a:pt x="8644" y="3110"/>
                      <a:pt x="8781" y="2881"/>
                      <a:pt x="8644" y="2653"/>
                    </a:cubicBezTo>
                    <a:cubicBezTo>
                      <a:pt x="8369" y="2150"/>
                      <a:pt x="6723" y="1555"/>
                      <a:pt x="6128" y="1418"/>
                    </a:cubicBezTo>
                    <a:cubicBezTo>
                      <a:pt x="3933" y="823"/>
                      <a:pt x="1875" y="2287"/>
                      <a:pt x="1463" y="3613"/>
                    </a:cubicBezTo>
                    <a:cubicBezTo>
                      <a:pt x="869" y="5351"/>
                      <a:pt x="2104" y="6494"/>
                      <a:pt x="2835" y="7317"/>
                    </a:cubicBezTo>
                    <a:cubicBezTo>
                      <a:pt x="3750" y="8507"/>
                      <a:pt x="4893" y="9467"/>
                      <a:pt x="6174" y="10199"/>
                    </a:cubicBezTo>
                    <a:cubicBezTo>
                      <a:pt x="7546" y="9787"/>
                      <a:pt x="9421" y="10336"/>
                      <a:pt x="11113" y="10244"/>
                    </a:cubicBezTo>
                    <a:cubicBezTo>
                      <a:pt x="11799" y="10107"/>
                      <a:pt x="12485" y="10061"/>
                      <a:pt x="13171" y="10061"/>
                    </a:cubicBezTo>
                    <a:cubicBezTo>
                      <a:pt x="14269" y="9238"/>
                      <a:pt x="15229" y="8232"/>
                      <a:pt x="15961" y="70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0" name="Google Shape;3040;p45"/>
              <p:cNvSpPr/>
              <p:nvPr/>
            </p:nvSpPr>
            <p:spPr>
              <a:xfrm>
                <a:off x="4443400" y="1088750"/>
                <a:ext cx="69750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516" extrusionOk="0">
                    <a:moveTo>
                      <a:pt x="0" y="549"/>
                    </a:moveTo>
                    <a:cubicBezTo>
                      <a:pt x="0" y="366"/>
                      <a:pt x="46" y="229"/>
                      <a:pt x="183" y="229"/>
                    </a:cubicBezTo>
                    <a:cubicBezTo>
                      <a:pt x="1509" y="1"/>
                      <a:pt x="2012" y="732"/>
                      <a:pt x="2424" y="1693"/>
                    </a:cubicBezTo>
                    <a:cubicBezTo>
                      <a:pt x="2515" y="1921"/>
                      <a:pt x="2790" y="2470"/>
                      <a:pt x="2378" y="2516"/>
                    </a:cubicBezTo>
                    <a:cubicBezTo>
                      <a:pt x="2058" y="2516"/>
                      <a:pt x="1875" y="1556"/>
                      <a:pt x="1647" y="1190"/>
                    </a:cubicBezTo>
                    <a:cubicBezTo>
                      <a:pt x="1509" y="1007"/>
                      <a:pt x="1326" y="870"/>
                      <a:pt x="1143" y="778"/>
                    </a:cubicBezTo>
                    <a:cubicBezTo>
                      <a:pt x="732" y="641"/>
                      <a:pt x="366" y="915"/>
                      <a:pt x="0" y="5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1" name="Google Shape;3041;p45"/>
              <p:cNvSpPr/>
              <p:nvPr/>
            </p:nvSpPr>
            <p:spPr>
              <a:xfrm>
                <a:off x="4166700" y="1099050"/>
                <a:ext cx="583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620" extrusionOk="0">
                    <a:moveTo>
                      <a:pt x="1693" y="732"/>
                    </a:moveTo>
                    <a:cubicBezTo>
                      <a:pt x="1144" y="1372"/>
                      <a:pt x="367" y="1921"/>
                      <a:pt x="550" y="3384"/>
                    </a:cubicBezTo>
                    <a:cubicBezTo>
                      <a:pt x="595" y="3842"/>
                      <a:pt x="1007" y="4574"/>
                      <a:pt x="550" y="4619"/>
                    </a:cubicBezTo>
                    <a:cubicBezTo>
                      <a:pt x="92" y="4619"/>
                      <a:pt x="1" y="3064"/>
                      <a:pt x="46" y="2378"/>
                    </a:cubicBezTo>
                    <a:cubicBezTo>
                      <a:pt x="138" y="1738"/>
                      <a:pt x="1007" y="458"/>
                      <a:pt x="1510" y="275"/>
                    </a:cubicBezTo>
                    <a:cubicBezTo>
                      <a:pt x="2242" y="0"/>
                      <a:pt x="2333" y="686"/>
                      <a:pt x="1693" y="7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45"/>
              <p:cNvSpPr/>
              <p:nvPr/>
            </p:nvSpPr>
            <p:spPr>
              <a:xfrm>
                <a:off x="4188425" y="1211100"/>
                <a:ext cx="3432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007" extrusionOk="0">
                    <a:moveTo>
                      <a:pt x="367" y="1006"/>
                    </a:moveTo>
                    <a:cubicBezTo>
                      <a:pt x="1" y="0"/>
                      <a:pt x="1373" y="1006"/>
                      <a:pt x="367" y="100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43" name="Google Shape;3043;p45"/>
            <p:cNvSpPr/>
            <p:nvPr/>
          </p:nvSpPr>
          <p:spPr>
            <a:xfrm>
              <a:off x="1827687" y="3167075"/>
              <a:ext cx="226700" cy="107325"/>
            </a:xfrm>
            <a:custGeom>
              <a:avLst/>
              <a:gdLst/>
              <a:ahLst/>
              <a:cxnLst/>
              <a:rect l="l" t="t" r="r" b="b"/>
              <a:pathLst>
                <a:path w="9068" h="4293" extrusionOk="0">
                  <a:moveTo>
                    <a:pt x="783" y="1928"/>
                  </a:moveTo>
                  <a:cubicBezTo>
                    <a:pt x="1505" y="2527"/>
                    <a:pt x="3494" y="4064"/>
                    <a:pt x="4474" y="4262"/>
                  </a:cubicBezTo>
                  <a:cubicBezTo>
                    <a:pt x="5454" y="4461"/>
                    <a:pt x="5931" y="3647"/>
                    <a:pt x="6665" y="3119"/>
                  </a:cubicBezTo>
                  <a:cubicBezTo>
                    <a:pt x="7399" y="2591"/>
                    <a:pt x="8546" y="1575"/>
                    <a:pt x="8879" y="1095"/>
                  </a:cubicBezTo>
                  <a:cubicBezTo>
                    <a:pt x="9212" y="615"/>
                    <a:pt x="9086" y="421"/>
                    <a:pt x="8665" y="238"/>
                  </a:cubicBezTo>
                  <a:cubicBezTo>
                    <a:pt x="8244" y="56"/>
                    <a:pt x="7347" y="0"/>
                    <a:pt x="6355" y="0"/>
                  </a:cubicBezTo>
                  <a:cubicBezTo>
                    <a:pt x="5363" y="0"/>
                    <a:pt x="3748" y="127"/>
                    <a:pt x="2712" y="238"/>
                  </a:cubicBezTo>
                  <a:cubicBezTo>
                    <a:pt x="1676" y="349"/>
                    <a:pt x="462" y="384"/>
                    <a:pt x="140" y="666"/>
                  </a:cubicBezTo>
                  <a:cubicBezTo>
                    <a:pt x="-181" y="948"/>
                    <a:pt x="61" y="1329"/>
                    <a:pt x="783" y="1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044" name="Google Shape;3044;p45"/>
          <p:cNvSpPr txBox="1"/>
          <p:nvPr/>
        </p:nvSpPr>
        <p:spPr>
          <a:xfrm>
            <a:off x="4347425" y="2907042"/>
            <a:ext cx="46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lt2"/>
                </a:solidFill>
                <a:latin typeface="Caveat Brush"/>
                <a:ea typeface="Caveat Brush"/>
                <a:cs typeface="Caveat Brush"/>
                <a:sym typeface="Caveat Brush"/>
              </a:rPr>
              <a:t>3</a:t>
            </a:r>
            <a:endParaRPr sz="2400">
              <a:solidFill>
                <a:schemeClr val="lt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3045" name="Google Shape;3045;p45"/>
          <p:cNvGrpSpPr/>
          <p:nvPr/>
        </p:nvGrpSpPr>
        <p:grpSpPr>
          <a:xfrm>
            <a:off x="5533534" y="2864751"/>
            <a:ext cx="651156" cy="484798"/>
            <a:chOff x="1698613" y="2964225"/>
            <a:chExt cx="474500" cy="353300"/>
          </a:xfrm>
        </p:grpSpPr>
        <p:grpSp>
          <p:nvGrpSpPr>
            <p:cNvPr id="3046" name="Google Shape;3046;p45"/>
            <p:cNvGrpSpPr/>
            <p:nvPr/>
          </p:nvGrpSpPr>
          <p:grpSpPr>
            <a:xfrm>
              <a:off x="1698613" y="2964225"/>
              <a:ext cx="474500" cy="353300"/>
              <a:chOff x="4114125" y="1052175"/>
              <a:chExt cx="474500" cy="353300"/>
            </a:xfrm>
          </p:grpSpPr>
          <p:sp>
            <p:nvSpPr>
              <p:cNvPr id="3047" name="Google Shape;3047;p45"/>
              <p:cNvSpPr/>
              <p:nvPr/>
            </p:nvSpPr>
            <p:spPr>
              <a:xfrm>
                <a:off x="4114125" y="1052175"/>
                <a:ext cx="474500" cy="353300"/>
              </a:xfrm>
              <a:custGeom>
                <a:avLst/>
                <a:gdLst/>
                <a:ahLst/>
                <a:cxnLst/>
                <a:rect l="l" t="t" r="r" b="b"/>
                <a:pathLst>
                  <a:path w="18980" h="14132" extrusionOk="0">
                    <a:moveTo>
                      <a:pt x="9604" y="2470"/>
                    </a:moveTo>
                    <a:cubicBezTo>
                      <a:pt x="10747" y="1372"/>
                      <a:pt x="11570" y="412"/>
                      <a:pt x="13400" y="183"/>
                    </a:cubicBezTo>
                    <a:cubicBezTo>
                      <a:pt x="14818" y="0"/>
                      <a:pt x="16235" y="595"/>
                      <a:pt x="17013" y="1784"/>
                    </a:cubicBezTo>
                    <a:cubicBezTo>
                      <a:pt x="18979" y="4345"/>
                      <a:pt x="16921" y="7821"/>
                      <a:pt x="15321" y="9513"/>
                    </a:cubicBezTo>
                    <a:cubicBezTo>
                      <a:pt x="14589" y="10153"/>
                      <a:pt x="13857" y="10747"/>
                      <a:pt x="13034" y="11296"/>
                    </a:cubicBezTo>
                    <a:cubicBezTo>
                      <a:pt x="12668" y="11571"/>
                      <a:pt x="12348" y="11937"/>
                      <a:pt x="11982" y="12257"/>
                    </a:cubicBezTo>
                    <a:cubicBezTo>
                      <a:pt x="11616" y="12577"/>
                      <a:pt x="11296" y="12943"/>
                      <a:pt x="10976" y="13309"/>
                    </a:cubicBezTo>
                    <a:cubicBezTo>
                      <a:pt x="10839" y="13583"/>
                      <a:pt x="10747" y="13949"/>
                      <a:pt x="10519" y="13995"/>
                    </a:cubicBezTo>
                    <a:cubicBezTo>
                      <a:pt x="9924" y="14132"/>
                      <a:pt x="9192" y="13171"/>
                      <a:pt x="8781" y="12943"/>
                    </a:cubicBezTo>
                    <a:cubicBezTo>
                      <a:pt x="8003" y="12440"/>
                      <a:pt x="7134" y="12074"/>
                      <a:pt x="6311" y="11479"/>
                    </a:cubicBezTo>
                    <a:cubicBezTo>
                      <a:pt x="4802" y="10473"/>
                      <a:pt x="3659" y="9879"/>
                      <a:pt x="2424" y="8507"/>
                    </a:cubicBezTo>
                    <a:cubicBezTo>
                      <a:pt x="1967" y="8003"/>
                      <a:pt x="1509" y="7500"/>
                      <a:pt x="1143" y="6952"/>
                    </a:cubicBezTo>
                    <a:cubicBezTo>
                      <a:pt x="732" y="6449"/>
                      <a:pt x="457" y="5854"/>
                      <a:pt x="320" y="5259"/>
                    </a:cubicBezTo>
                    <a:cubicBezTo>
                      <a:pt x="0" y="3476"/>
                      <a:pt x="915" y="1784"/>
                      <a:pt x="2470" y="1006"/>
                    </a:cubicBezTo>
                    <a:cubicBezTo>
                      <a:pt x="3430" y="412"/>
                      <a:pt x="4528" y="183"/>
                      <a:pt x="5625" y="320"/>
                    </a:cubicBezTo>
                    <a:cubicBezTo>
                      <a:pt x="6769" y="503"/>
                      <a:pt x="7912" y="915"/>
                      <a:pt x="8918" y="1555"/>
                    </a:cubicBezTo>
                    <a:cubicBezTo>
                      <a:pt x="9192" y="1784"/>
                      <a:pt x="9421" y="2104"/>
                      <a:pt x="9604" y="2470"/>
                    </a:cubicBezTo>
                    <a:close/>
                    <a:moveTo>
                      <a:pt x="15961" y="7043"/>
                    </a:moveTo>
                    <a:cubicBezTo>
                      <a:pt x="16693" y="6037"/>
                      <a:pt x="17013" y="4802"/>
                      <a:pt x="16830" y="3567"/>
                    </a:cubicBezTo>
                    <a:cubicBezTo>
                      <a:pt x="16555" y="2515"/>
                      <a:pt x="15778" y="1647"/>
                      <a:pt x="14772" y="1235"/>
                    </a:cubicBezTo>
                    <a:cubicBezTo>
                      <a:pt x="13949" y="1098"/>
                      <a:pt x="13080" y="1143"/>
                      <a:pt x="12302" y="1464"/>
                    </a:cubicBezTo>
                    <a:cubicBezTo>
                      <a:pt x="11570" y="1875"/>
                      <a:pt x="10884" y="2424"/>
                      <a:pt x="10336" y="3064"/>
                    </a:cubicBezTo>
                    <a:cubicBezTo>
                      <a:pt x="10153" y="3293"/>
                      <a:pt x="10016" y="3750"/>
                      <a:pt x="9741" y="3796"/>
                    </a:cubicBezTo>
                    <a:cubicBezTo>
                      <a:pt x="9375" y="3796"/>
                      <a:pt x="9009" y="3659"/>
                      <a:pt x="8781" y="3384"/>
                    </a:cubicBezTo>
                    <a:cubicBezTo>
                      <a:pt x="8644" y="3110"/>
                      <a:pt x="8781" y="2881"/>
                      <a:pt x="8644" y="2653"/>
                    </a:cubicBezTo>
                    <a:cubicBezTo>
                      <a:pt x="8369" y="2150"/>
                      <a:pt x="6723" y="1555"/>
                      <a:pt x="6128" y="1418"/>
                    </a:cubicBezTo>
                    <a:cubicBezTo>
                      <a:pt x="3933" y="823"/>
                      <a:pt x="1875" y="2287"/>
                      <a:pt x="1463" y="3613"/>
                    </a:cubicBezTo>
                    <a:cubicBezTo>
                      <a:pt x="869" y="5351"/>
                      <a:pt x="2104" y="6494"/>
                      <a:pt x="2835" y="7317"/>
                    </a:cubicBezTo>
                    <a:cubicBezTo>
                      <a:pt x="3750" y="8507"/>
                      <a:pt x="4893" y="9467"/>
                      <a:pt x="6174" y="10199"/>
                    </a:cubicBezTo>
                    <a:cubicBezTo>
                      <a:pt x="7546" y="9787"/>
                      <a:pt x="9421" y="10336"/>
                      <a:pt x="11113" y="10244"/>
                    </a:cubicBezTo>
                    <a:cubicBezTo>
                      <a:pt x="11799" y="10107"/>
                      <a:pt x="12485" y="10061"/>
                      <a:pt x="13171" y="10061"/>
                    </a:cubicBezTo>
                    <a:cubicBezTo>
                      <a:pt x="14269" y="9238"/>
                      <a:pt x="15229" y="8232"/>
                      <a:pt x="15961" y="70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45"/>
              <p:cNvSpPr/>
              <p:nvPr/>
            </p:nvSpPr>
            <p:spPr>
              <a:xfrm>
                <a:off x="4443400" y="1088750"/>
                <a:ext cx="69750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516" extrusionOk="0">
                    <a:moveTo>
                      <a:pt x="0" y="549"/>
                    </a:moveTo>
                    <a:cubicBezTo>
                      <a:pt x="0" y="366"/>
                      <a:pt x="46" y="229"/>
                      <a:pt x="183" y="229"/>
                    </a:cubicBezTo>
                    <a:cubicBezTo>
                      <a:pt x="1509" y="1"/>
                      <a:pt x="2012" y="732"/>
                      <a:pt x="2424" y="1693"/>
                    </a:cubicBezTo>
                    <a:cubicBezTo>
                      <a:pt x="2515" y="1921"/>
                      <a:pt x="2790" y="2470"/>
                      <a:pt x="2378" y="2516"/>
                    </a:cubicBezTo>
                    <a:cubicBezTo>
                      <a:pt x="2058" y="2516"/>
                      <a:pt x="1875" y="1556"/>
                      <a:pt x="1647" y="1190"/>
                    </a:cubicBezTo>
                    <a:cubicBezTo>
                      <a:pt x="1509" y="1007"/>
                      <a:pt x="1326" y="870"/>
                      <a:pt x="1143" y="778"/>
                    </a:cubicBezTo>
                    <a:cubicBezTo>
                      <a:pt x="732" y="641"/>
                      <a:pt x="366" y="915"/>
                      <a:pt x="0" y="5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45"/>
              <p:cNvSpPr/>
              <p:nvPr/>
            </p:nvSpPr>
            <p:spPr>
              <a:xfrm>
                <a:off x="4166700" y="1099050"/>
                <a:ext cx="583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620" extrusionOk="0">
                    <a:moveTo>
                      <a:pt x="1693" y="732"/>
                    </a:moveTo>
                    <a:cubicBezTo>
                      <a:pt x="1144" y="1372"/>
                      <a:pt x="367" y="1921"/>
                      <a:pt x="550" y="3384"/>
                    </a:cubicBezTo>
                    <a:cubicBezTo>
                      <a:pt x="595" y="3842"/>
                      <a:pt x="1007" y="4574"/>
                      <a:pt x="550" y="4619"/>
                    </a:cubicBezTo>
                    <a:cubicBezTo>
                      <a:pt x="92" y="4619"/>
                      <a:pt x="1" y="3064"/>
                      <a:pt x="46" y="2378"/>
                    </a:cubicBezTo>
                    <a:cubicBezTo>
                      <a:pt x="138" y="1738"/>
                      <a:pt x="1007" y="458"/>
                      <a:pt x="1510" y="275"/>
                    </a:cubicBezTo>
                    <a:cubicBezTo>
                      <a:pt x="2242" y="0"/>
                      <a:pt x="2333" y="686"/>
                      <a:pt x="1693" y="7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45"/>
              <p:cNvSpPr/>
              <p:nvPr/>
            </p:nvSpPr>
            <p:spPr>
              <a:xfrm>
                <a:off x="4188425" y="1211100"/>
                <a:ext cx="3432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007" extrusionOk="0">
                    <a:moveTo>
                      <a:pt x="367" y="1006"/>
                    </a:moveTo>
                    <a:cubicBezTo>
                      <a:pt x="1" y="0"/>
                      <a:pt x="1373" y="1006"/>
                      <a:pt x="367" y="100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51" name="Google Shape;3051;p45"/>
            <p:cNvSpPr/>
            <p:nvPr/>
          </p:nvSpPr>
          <p:spPr>
            <a:xfrm>
              <a:off x="1827687" y="3167075"/>
              <a:ext cx="226700" cy="107325"/>
            </a:xfrm>
            <a:custGeom>
              <a:avLst/>
              <a:gdLst/>
              <a:ahLst/>
              <a:cxnLst/>
              <a:rect l="l" t="t" r="r" b="b"/>
              <a:pathLst>
                <a:path w="9068" h="4293" extrusionOk="0">
                  <a:moveTo>
                    <a:pt x="783" y="1928"/>
                  </a:moveTo>
                  <a:cubicBezTo>
                    <a:pt x="1505" y="2527"/>
                    <a:pt x="3494" y="4064"/>
                    <a:pt x="4474" y="4262"/>
                  </a:cubicBezTo>
                  <a:cubicBezTo>
                    <a:pt x="5454" y="4461"/>
                    <a:pt x="5931" y="3647"/>
                    <a:pt x="6665" y="3119"/>
                  </a:cubicBezTo>
                  <a:cubicBezTo>
                    <a:pt x="7399" y="2591"/>
                    <a:pt x="8546" y="1575"/>
                    <a:pt x="8879" y="1095"/>
                  </a:cubicBezTo>
                  <a:cubicBezTo>
                    <a:pt x="9212" y="615"/>
                    <a:pt x="9086" y="421"/>
                    <a:pt x="8665" y="238"/>
                  </a:cubicBezTo>
                  <a:cubicBezTo>
                    <a:pt x="8244" y="56"/>
                    <a:pt x="7347" y="0"/>
                    <a:pt x="6355" y="0"/>
                  </a:cubicBezTo>
                  <a:cubicBezTo>
                    <a:pt x="5363" y="0"/>
                    <a:pt x="3748" y="127"/>
                    <a:pt x="2712" y="238"/>
                  </a:cubicBezTo>
                  <a:cubicBezTo>
                    <a:pt x="1676" y="349"/>
                    <a:pt x="462" y="384"/>
                    <a:pt x="140" y="666"/>
                  </a:cubicBezTo>
                  <a:cubicBezTo>
                    <a:pt x="-181" y="948"/>
                    <a:pt x="61" y="1329"/>
                    <a:pt x="783" y="1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052" name="Google Shape;3052;p45"/>
          <p:cNvSpPr txBox="1"/>
          <p:nvPr/>
        </p:nvSpPr>
        <p:spPr>
          <a:xfrm>
            <a:off x="5625563" y="2907042"/>
            <a:ext cx="46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lt2"/>
                </a:solidFill>
                <a:latin typeface="Caveat Brush"/>
                <a:ea typeface="Caveat Brush"/>
                <a:cs typeface="Caveat Brush"/>
                <a:sym typeface="Caveat Brush"/>
              </a:rPr>
              <a:t>4</a:t>
            </a:r>
            <a:endParaRPr sz="2400">
              <a:solidFill>
                <a:schemeClr val="lt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3053" name="Google Shape;3053;p45"/>
          <p:cNvGrpSpPr/>
          <p:nvPr/>
        </p:nvGrpSpPr>
        <p:grpSpPr>
          <a:xfrm>
            <a:off x="6820646" y="2864751"/>
            <a:ext cx="651156" cy="484798"/>
            <a:chOff x="1698613" y="2964225"/>
            <a:chExt cx="474500" cy="353300"/>
          </a:xfrm>
        </p:grpSpPr>
        <p:grpSp>
          <p:nvGrpSpPr>
            <p:cNvPr id="3054" name="Google Shape;3054;p45"/>
            <p:cNvGrpSpPr/>
            <p:nvPr/>
          </p:nvGrpSpPr>
          <p:grpSpPr>
            <a:xfrm>
              <a:off x="1698613" y="2964225"/>
              <a:ext cx="474500" cy="353300"/>
              <a:chOff x="4114125" y="1052175"/>
              <a:chExt cx="474500" cy="353300"/>
            </a:xfrm>
          </p:grpSpPr>
          <p:sp>
            <p:nvSpPr>
              <p:cNvPr id="3055" name="Google Shape;3055;p45"/>
              <p:cNvSpPr/>
              <p:nvPr/>
            </p:nvSpPr>
            <p:spPr>
              <a:xfrm>
                <a:off x="4114125" y="1052175"/>
                <a:ext cx="474500" cy="353300"/>
              </a:xfrm>
              <a:custGeom>
                <a:avLst/>
                <a:gdLst/>
                <a:ahLst/>
                <a:cxnLst/>
                <a:rect l="l" t="t" r="r" b="b"/>
                <a:pathLst>
                  <a:path w="18980" h="14132" extrusionOk="0">
                    <a:moveTo>
                      <a:pt x="9604" y="2470"/>
                    </a:moveTo>
                    <a:cubicBezTo>
                      <a:pt x="10747" y="1372"/>
                      <a:pt x="11570" y="412"/>
                      <a:pt x="13400" y="183"/>
                    </a:cubicBezTo>
                    <a:cubicBezTo>
                      <a:pt x="14818" y="0"/>
                      <a:pt x="16235" y="595"/>
                      <a:pt x="17013" y="1784"/>
                    </a:cubicBezTo>
                    <a:cubicBezTo>
                      <a:pt x="18979" y="4345"/>
                      <a:pt x="16921" y="7821"/>
                      <a:pt x="15321" y="9513"/>
                    </a:cubicBezTo>
                    <a:cubicBezTo>
                      <a:pt x="14589" y="10153"/>
                      <a:pt x="13857" y="10747"/>
                      <a:pt x="13034" y="11296"/>
                    </a:cubicBezTo>
                    <a:cubicBezTo>
                      <a:pt x="12668" y="11571"/>
                      <a:pt x="12348" y="11937"/>
                      <a:pt x="11982" y="12257"/>
                    </a:cubicBezTo>
                    <a:cubicBezTo>
                      <a:pt x="11616" y="12577"/>
                      <a:pt x="11296" y="12943"/>
                      <a:pt x="10976" y="13309"/>
                    </a:cubicBezTo>
                    <a:cubicBezTo>
                      <a:pt x="10839" y="13583"/>
                      <a:pt x="10747" y="13949"/>
                      <a:pt x="10519" y="13995"/>
                    </a:cubicBezTo>
                    <a:cubicBezTo>
                      <a:pt x="9924" y="14132"/>
                      <a:pt x="9192" y="13171"/>
                      <a:pt x="8781" y="12943"/>
                    </a:cubicBezTo>
                    <a:cubicBezTo>
                      <a:pt x="8003" y="12440"/>
                      <a:pt x="7134" y="12074"/>
                      <a:pt x="6311" y="11479"/>
                    </a:cubicBezTo>
                    <a:cubicBezTo>
                      <a:pt x="4802" y="10473"/>
                      <a:pt x="3659" y="9879"/>
                      <a:pt x="2424" y="8507"/>
                    </a:cubicBezTo>
                    <a:cubicBezTo>
                      <a:pt x="1967" y="8003"/>
                      <a:pt x="1509" y="7500"/>
                      <a:pt x="1143" y="6952"/>
                    </a:cubicBezTo>
                    <a:cubicBezTo>
                      <a:pt x="732" y="6449"/>
                      <a:pt x="457" y="5854"/>
                      <a:pt x="320" y="5259"/>
                    </a:cubicBezTo>
                    <a:cubicBezTo>
                      <a:pt x="0" y="3476"/>
                      <a:pt x="915" y="1784"/>
                      <a:pt x="2470" y="1006"/>
                    </a:cubicBezTo>
                    <a:cubicBezTo>
                      <a:pt x="3430" y="412"/>
                      <a:pt x="4528" y="183"/>
                      <a:pt x="5625" y="320"/>
                    </a:cubicBezTo>
                    <a:cubicBezTo>
                      <a:pt x="6769" y="503"/>
                      <a:pt x="7912" y="915"/>
                      <a:pt x="8918" y="1555"/>
                    </a:cubicBezTo>
                    <a:cubicBezTo>
                      <a:pt x="9192" y="1784"/>
                      <a:pt x="9421" y="2104"/>
                      <a:pt x="9604" y="2470"/>
                    </a:cubicBezTo>
                    <a:close/>
                    <a:moveTo>
                      <a:pt x="15961" y="7043"/>
                    </a:moveTo>
                    <a:cubicBezTo>
                      <a:pt x="16693" y="6037"/>
                      <a:pt x="17013" y="4802"/>
                      <a:pt x="16830" y="3567"/>
                    </a:cubicBezTo>
                    <a:cubicBezTo>
                      <a:pt x="16555" y="2515"/>
                      <a:pt x="15778" y="1647"/>
                      <a:pt x="14772" y="1235"/>
                    </a:cubicBezTo>
                    <a:cubicBezTo>
                      <a:pt x="13949" y="1098"/>
                      <a:pt x="13080" y="1143"/>
                      <a:pt x="12302" y="1464"/>
                    </a:cubicBezTo>
                    <a:cubicBezTo>
                      <a:pt x="11570" y="1875"/>
                      <a:pt x="10884" y="2424"/>
                      <a:pt x="10336" y="3064"/>
                    </a:cubicBezTo>
                    <a:cubicBezTo>
                      <a:pt x="10153" y="3293"/>
                      <a:pt x="10016" y="3750"/>
                      <a:pt x="9741" y="3796"/>
                    </a:cubicBezTo>
                    <a:cubicBezTo>
                      <a:pt x="9375" y="3796"/>
                      <a:pt x="9009" y="3659"/>
                      <a:pt x="8781" y="3384"/>
                    </a:cubicBezTo>
                    <a:cubicBezTo>
                      <a:pt x="8644" y="3110"/>
                      <a:pt x="8781" y="2881"/>
                      <a:pt x="8644" y="2653"/>
                    </a:cubicBezTo>
                    <a:cubicBezTo>
                      <a:pt x="8369" y="2150"/>
                      <a:pt x="6723" y="1555"/>
                      <a:pt x="6128" y="1418"/>
                    </a:cubicBezTo>
                    <a:cubicBezTo>
                      <a:pt x="3933" y="823"/>
                      <a:pt x="1875" y="2287"/>
                      <a:pt x="1463" y="3613"/>
                    </a:cubicBezTo>
                    <a:cubicBezTo>
                      <a:pt x="869" y="5351"/>
                      <a:pt x="2104" y="6494"/>
                      <a:pt x="2835" y="7317"/>
                    </a:cubicBezTo>
                    <a:cubicBezTo>
                      <a:pt x="3750" y="8507"/>
                      <a:pt x="4893" y="9467"/>
                      <a:pt x="6174" y="10199"/>
                    </a:cubicBezTo>
                    <a:cubicBezTo>
                      <a:pt x="7546" y="9787"/>
                      <a:pt x="9421" y="10336"/>
                      <a:pt x="11113" y="10244"/>
                    </a:cubicBezTo>
                    <a:cubicBezTo>
                      <a:pt x="11799" y="10107"/>
                      <a:pt x="12485" y="10061"/>
                      <a:pt x="13171" y="10061"/>
                    </a:cubicBezTo>
                    <a:cubicBezTo>
                      <a:pt x="14269" y="9238"/>
                      <a:pt x="15229" y="8232"/>
                      <a:pt x="15961" y="704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45"/>
              <p:cNvSpPr/>
              <p:nvPr/>
            </p:nvSpPr>
            <p:spPr>
              <a:xfrm>
                <a:off x="4443400" y="1088750"/>
                <a:ext cx="69750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516" extrusionOk="0">
                    <a:moveTo>
                      <a:pt x="0" y="549"/>
                    </a:moveTo>
                    <a:cubicBezTo>
                      <a:pt x="0" y="366"/>
                      <a:pt x="46" y="229"/>
                      <a:pt x="183" y="229"/>
                    </a:cubicBezTo>
                    <a:cubicBezTo>
                      <a:pt x="1509" y="1"/>
                      <a:pt x="2012" y="732"/>
                      <a:pt x="2424" y="1693"/>
                    </a:cubicBezTo>
                    <a:cubicBezTo>
                      <a:pt x="2515" y="1921"/>
                      <a:pt x="2790" y="2470"/>
                      <a:pt x="2378" y="2516"/>
                    </a:cubicBezTo>
                    <a:cubicBezTo>
                      <a:pt x="2058" y="2516"/>
                      <a:pt x="1875" y="1556"/>
                      <a:pt x="1647" y="1190"/>
                    </a:cubicBezTo>
                    <a:cubicBezTo>
                      <a:pt x="1509" y="1007"/>
                      <a:pt x="1326" y="870"/>
                      <a:pt x="1143" y="778"/>
                    </a:cubicBezTo>
                    <a:cubicBezTo>
                      <a:pt x="732" y="641"/>
                      <a:pt x="366" y="915"/>
                      <a:pt x="0" y="5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45"/>
              <p:cNvSpPr/>
              <p:nvPr/>
            </p:nvSpPr>
            <p:spPr>
              <a:xfrm>
                <a:off x="4166700" y="1099050"/>
                <a:ext cx="583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620" extrusionOk="0">
                    <a:moveTo>
                      <a:pt x="1693" y="732"/>
                    </a:moveTo>
                    <a:cubicBezTo>
                      <a:pt x="1144" y="1372"/>
                      <a:pt x="367" y="1921"/>
                      <a:pt x="550" y="3384"/>
                    </a:cubicBezTo>
                    <a:cubicBezTo>
                      <a:pt x="595" y="3842"/>
                      <a:pt x="1007" y="4574"/>
                      <a:pt x="550" y="4619"/>
                    </a:cubicBezTo>
                    <a:cubicBezTo>
                      <a:pt x="92" y="4619"/>
                      <a:pt x="1" y="3064"/>
                      <a:pt x="46" y="2378"/>
                    </a:cubicBezTo>
                    <a:cubicBezTo>
                      <a:pt x="138" y="1738"/>
                      <a:pt x="1007" y="458"/>
                      <a:pt x="1510" y="275"/>
                    </a:cubicBezTo>
                    <a:cubicBezTo>
                      <a:pt x="2242" y="0"/>
                      <a:pt x="2333" y="686"/>
                      <a:pt x="1693" y="7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45"/>
              <p:cNvSpPr/>
              <p:nvPr/>
            </p:nvSpPr>
            <p:spPr>
              <a:xfrm>
                <a:off x="4188425" y="1211100"/>
                <a:ext cx="34325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007" extrusionOk="0">
                    <a:moveTo>
                      <a:pt x="367" y="1006"/>
                    </a:moveTo>
                    <a:cubicBezTo>
                      <a:pt x="1" y="0"/>
                      <a:pt x="1373" y="1006"/>
                      <a:pt x="367" y="100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59" name="Google Shape;3059;p45"/>
            <p:cNvSpPr/>
            <p:nvPr/>
          </p:nvSpPr>
          <p:spPr>
            <a:xfrm>
              <a:off x="1827687" y="3167075"/>
              <a:ext cx="226700" cy="107325"/>
            </a:xfrm>
            <a:custGeom>
              <a:avLst/>
              <a:gdLst/>
              <a:ahLst/>
              <a:cxnLst/>
              <a:rect l="l" t="t" r="r" b="b"/>
              <a:pathLst>
                <a:path w="9068" h="4293" extrusionOk="0">
                  <a:moveTo>
                    <a:pt x="783" y="1928"/>
                  </a:moveTo>
                  <a:cubicBezTo>
                    <a:pt x="1505" y="2527"/>
                    <a:pt x="3494" y="4064"/>
                    <a:pt x="4474" y="4262"/>
                  </a:cubicBezTo>
                  <a:cubicBezTo>
                    <a:pt x="5454" y="4461"/>
                    <a:pt x="5931" y="3647"/>
                    <a:pt x="6665" y="3119"/>
                  </a:cubicBezTo>
                  <a:cubicBezTo>
                    <a:pt x="7399" y="2591"/>
                    <a:pt x="8546" y="1575"/>
                    <a:pt x="8879" y="1095"/>
                  </a:cubicBezTo>
                  <a:cubicBezTo>
                    <a:pt x="9212" y="615"/>
                    <a:pt x="9086" y="421"/>
                    <a:pt x="8665" y="238"/>
                  </a:cubicBezTo>
                  <a:cubicBezTo>
                    <a:pt x="8244" y="56"/>
                    <a:pt x="7347" y="0"/>
                    <a:pt x="6355" y="0"/>
                  </a:cubicBezTo>
                  <a:cubicBezTo>
                    <a:pt x="5363" y="0"/>
                    <a:pt x="3748" y="127"/>
                    <a:pt x="2712" y="238"/>
                  </a:cubicBezTo>
                  <a:cubicBezTo>
                    <a:pt x="1676" y="349"/>
                    <a:pt x="462" y="384"/>
                    <a:pt x="140" y="666"/>
                  </a:cubicBezTo>
                  <a:cubicBezTo>
                    <a:pt x="-181" y="948"/>
                    <a:pt x="61" y="1329"/>
                    <a:pt x="783" y="1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3060" name="Google Shape;3060;p45"/>
          <p:cNvSpPr txBox="1"/>
          <p:nvPr/>
        </p:nvSpPr>
        <p:spPr>
          <a:xfrm>
            <a:off x="6980866" y="2895477"/>
            <a:ext cx="46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chemeClr val="lt2"/>
                </a:solidFill>
                <a:latin typeface="Caveat Brush"/>
                <a:ea typeface="Caveat Brush"/>
                <a:cs typeface="Caveat Brush"/>
                <a:sym typeface="Caveat Brush"/>
              </a:rPr>
              <a:t>5</a:t>
            </a:r>
            <a:endParaRPr sz="2400">
              <a:solidFill>
                <a:schemeClr val="lt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cxnSp>
        <p:nvCxnSpPr>
          <p:cNvPr id="3061" name="Google Shape;3061;p45"/>
          <p:cNvCxnSpPr>
            <a:stCxn id="3005" idx="7"/>
            <a:endCxn id="3006" idx="3"/>
          </p:cNvCxnSpPr>
          <p:nvPr/>
        </p:nvCxnSpPr>
        <p:spPr>
          <a:xfrm rot="-5400000" flipH="1">
            <a:off x="2487345" y="2570623"/>
            <a:ext cx="307800" cy="913800"/>
          </a:xfrm>
          <a:prstGeom prst="curvedConnector5">
            <a:avLst>
              <a:gd name="adj1" fmla="val -98074"/>
              <a:gd name="adj2" fmla="val 50007"/>
              <a:gd name="adj3" fmla="val 198076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2" name="Google Shape;3062;p45"/>
          <p:cNvCxnSpPr>
            <a:stCxn id="3006" idx="7"/>
            <a:endCxn id="3007" idx="3"/>
          </p:cNvCxnSpPr>
          <p:nvPr/>
        </p:nvCxnSpPr>
        <p:spPr>
          <a:xfrm rot="-5400000" flipH="1">
            <a:off x="3774570" y="2570473"/>
            <a:ext cx="307800" cy="914100"/>
          </a:xfrm>
          <a:prstGeom prst="curvedConnector5">
            <a:avLst>
              <a:gd name="adj1" fmla="val -98074"/>
              <a:gd name="adj2" fmla="val 49995"/>
              <a:gd name="adj3" fmla="val 198076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3" name="Google Shape;3063;p45"/>
          <p:cNvCxnSpPr>
            <a:stCxn id="3007" idx="7"/>
            <a:endCxn id="3008" idx="3"/>
          </p:cNvCxnSpPr>
          <p:nvPr/>
        </p:nvCxnSpPr>
        <p:spPr>
          <a:xfrm rot="-5400000" flipH="1">
            <a:off x="5061720" y="2570473"/>
            <a:ext cx="307800" cy="914100"/>
          </a:xfrm>
          <a:prstGeom prst="curvedConnector5">
            <a:avLst>
              <a:gd name="adj1" fmla="val -98074"/>
              <a:gd name="adj2" fmla="val 49993"/>
              <a:gd name="adj3" fmla="val 198076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4" name="Google Shape;3064;p45"/>
          <p:cNvCxnSpPr>
            <a:stCxn id="3008" idx="7"/>
            <a:endCxn id="3009" idx="3"/>
          </p:cNvCxnSpPr>
          <p:nvPr/>
        </p:nvCxnSpPr>
        <p:spPr>
          <a:xfrm rot="-5400000" flipH="1">
            <a:off x="6348833" y="2570473"/>
            <a:ext cx="307800" cy="914100"/>
          </a:xfrm>
          <a:prstGeom prst="curvedConnector5">
            <a:avLst>
              <a:gd name="adj1" fmla="val -98074"/>
              <a:gd name="adj2" fmla="val 49993"/>
              <a:gd name="adj3" fmla="val 198076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1F5"/>
              </a:clrFrom>
              <a:clrTo>
                <a:srgbClr val="F6F1F5">
                  <a:alpha val="0"/>
                </a:srgbClr>
              </a:clrTo>
            </a:clrChange>
          </a:blip>
          <a:srcRect l="19234" t="5555" r="9950"/>
          <a:stretch/>
        </p:blipFill>
        <p:spPr>
          <a:xfrm>
            <a:off x="5823876" y="54588"/>
            <a:ext cx="2780780" cy="195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Google Shape;2447;p35"/>
          <p:cNvSpPr txBox="1">
            <a:spLocks noGrp="1"/>
          </p:cNvSpPr>
          <p:nvPr>
            <p:ph type="subTitle" idx="1"/>
          </p:nvPr>
        </p:nvSpPr>
        <p:spPr>
          <a:xfrm>
            <a:off x="130235" y="952536"/>
            <a:ext cx="3033013" cy="10567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s-CO" sz="1800" dirty="0" smtClean="0"/>
              <a:t>Llevada </a:t>
            </a:r>
            <a:r>
              <a:rPr lang="es-CO" sz="1800" dirty="0"/>
              <a:t>a cabo por medicina general o especializada.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48" name="Google Shape;2448;p35"/>
          <p:cNvSpPr txBox="1">
            <a:spLocks noGrp="1"/>
          </p:cNvSpPr>
          <p:nvPr>
            <p:ph type="title" idx="2"/>
          </p:nvPr>
        </p:nvSpPr>
        <p:spPr>
          <a:xfrm>
            <a:off x="-3610230" y="-652615"/>
            <a:ext cx="7576260" cy="149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CO" sz="5400" dirty="0"/>
              <a:t>Consulta inicial</a:t>
            </a:r>
            <a:endParaRPr sz="5400" dirty="0"/>
          </a:p>
        </p:txBody>
      </p:sp>
      <p:sp>
        <p:nvSpPr>
          <p:cNvPr id="2449" name="Google Shape;2449;p35"/>
          <p:cNvSpPr/>
          <p:nvPr/>
        </p:nvSpPr>
        <p:spPr>
          <a:xfrm rot="3024258">
            <a:off x="879035" y="-491614"/>
            <a:ext cx="2174691" cy="2555624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0" name="Google Shape;2450;p35"/>
          <p:cNvGrpSpPr/>
          <p:nvPr/>
        </p:nvGrpSpPr>
        <p:grpSpPr>
          <a:xfrm flipH="1">
            <a:off x="1077812" y="2011436"/>
            <a:ext cx="1284355" cy="1562125"/>
            <a:chOff x="4036425" y="4205075"/>
            <a:chExt cx="692300" cy="842025"/>
          </a:xfrm>
        </p:grpSpPr>
        <p:sp>
          <p:nvSpPr>
            <p:cNvPr id="2451" name="Google Shape;2451;p35"/>
            <p:cNvSpPr/>
            <p:nvPr/>
          </p:nvSpPr>
          <p:spPr>
            <a:xfrm>
              <a:off x="4036425" y="4205075"/>
              <a:ext cx="692300" cy="842025"/>
            </a:xfrm>
            <a:custGeom>
              <a:avLst/>
              <a:gdLst/>
              <a:ahLst/>
              <a:cxnLst/>
              <a:rect l="l" t="t" r="r" b="b"/>
              <a:pathLst>
                <a:path w="27692" h="33681" extrusionOk="0">
                  <a:moveTo>
                    <a:pt x="16342" y="9650"/>
                  </a:moveTo>
                  <a:cubicBezTo>
                    <a:pt x="16823" y="10204"/>
                    <a:pt x="17636" y="10463"/>
                    <a:pt x="17710" y="11424"/>
                  </a:cubicBezTo>
                  <a:cubicBezTo>
                    <a:pt x="18116" y="11461"/>
                    <a:pt x="18375" y="11794"/>
                    <a:pt x="18708" y="11942"/>
                  </a:cubicBezTo>
                  <a:cubicBezTo>
                    <a:pt x="19004" y="12053"/>
                    <a:pt x="19226" y="12053"/>
                    <a:pt x="19447" y="12127"/>
                  </a:cubicBezTo>
                  <a:cubicBezTo>
                    <a:pt x="20076" y="12349"/>
                    <a:pt x="20594" y="12718"/>
                    <a:pt x="21037" y="13236"/>
                  </a:cubicBezTo>
                  <a:cubicBezTo>
                    <a:pt x="21333" y="13753"/>
                    <a:pt x="21592" y="14308"/>
                    <a:pt x="21777" y="14900"/>
                  </a:cubicBezTo>
                  <a:cubicBezTo>
                    <a:pt x="22109" y="15935"/>
                    <a:pt x="22294" y="17007"/>
                    <a:pt x="22368" y="18116"/>
                  </a:cubicBezTo>
                  <a:cubicBezTo>
                    <a:pt x="22590" y="21074"/>
                    <a:pt x="21887" y="24031"/>
                    <a:pt x="22035" y="26250"/>
                  </a:cubicBezTo>
                  <a:cubicBezTo>
                    <a:pt x="22775" y="26508"/>
                    <a:pt x="23329" y="27137"/>
                    <a:pt x="23477" y="27913"/>
                  </a:cubicBezTo>
                  <a:cubicBezTo>
                    <a:pt x="23773" y="27950"/>
                    <a:pt x="24069" y="27876"/>
                    <a:pt x="24438" y="27913"/>
                  </a:cubicBezTo>
                  <a:cubicBezTo>
                    <a:pt x="25289" y="28061"/>
                    <a:pt x="26102" y="28468"/>
                    <a:pt x="26731" y="29059"/>
                  </a:cubicBezTo>
                  <a:cubicBezTo>
                    <a:pt x="27137" y="29577"/>
                    <a:pt x="27433" y="30168"/>
                    <a:pt x="27581" y="30797"/>
                  </a:cubicBezTo>
                  <a:cubicBezTo>
                    <a:pt x="27692" y="31388"/>
                    <a:pt x="27581" y="32054"/>
                    <a:pt x="27248" y="32572"/>
                  </a:cubicBezTo>
                  <a:cubicBezTo>
                    <a:pt x="26324" y="32830"/>
                    <a:pt x="25215" y="32719"/>
                    <a:pt x="24254" y="32830"/>
                  </a:cubicBezTo>
                  <a:cubicBezTo>
                    <a:pt x="23921" y="32867"/>
                    <a:pt x="23588" y="32978"/>
                    <a:pt x="23329" y="33015"/>
                  </a:cubicBezTo>
                  <a:cubicBezTo>
                    <a:pt x="22405" y="33089"/>
                    <a:pt x="21370" y="33015"/>
                    <a:pt x="20335" y="33015"/>
                  </a:cubicBezTo>
                  <a:cubicBezTo>
                    <a:pt x="19337" y="33015"/>
                    <a:pt x="18449" y="33089"/>
                    <a:pt x="17488" y="33089"/>
                  </a:cubicBezTo>
                  <a:cubicBezTo>
                    <a:pt x="14419" y="33089"/>
                    <a:pt x="11388" y="33681"/>
                    <a:pt x="8171" y="33496"/>
                  </a:cubicBezTo>
                  <a:cubicBezTo>
                    <a:pt x="7432" y="33459"/>
                    <a:pt x="6730" y="33496"/>
                    <a:pt x="6027" y="33459"/>
                  </a:cubicBezTo>
                  <a:cubicBezTo>
                    <a:pt x="5214" y="33422"/>
                    <a:pt x="4326" y="33237"/>
                    <a:pt x="3513" y="33126"/>
                  </a:cubicBezTo>
                  <a:cubicBezTo>
                    <a:pt x="2478" y="32941"/>
                    <a:pt x="1480" y="32867"/>
                    <a:pt x="444" y="32867"/>
                  </a:cubicBezTo>
                  <a:cubicBezTo>
                    <a:pt x="149" y="32830"/>
                    <a:pt x="223" y="32424"/>
                    <a:pt x="75" y="32276"/>
                  </a:cubicBezTo>
                  <a:cubicBezTo>
                    <a:pt x="1" y="30982"/>
                    <a:pt x="75" y="29762"/>
                    <a:pt x="888" y="29244"/>
                  </a:cubicBezTo>
                  <a:cubicBezTo>
                    <a:pt x="1665" y="28690"/>
                    <a:pt x="3513" y="28357"/>
                    <a:pt x="4807" y="28209"/>
                  </a:cubicBezTo>
                  <a:cubicBezTo>
                    <a:pt x="5288" y="28172"/>
                    <a:pt x="5731" y="28061"/>
                    <a:pt x="6175" y="28024"/>
                  </a:cubicBezTo>
                  <a:cubicBezTo>
                    <a:pt x="8578" y="27839"/>
                    <a:pt x="10944" y="28061"/>
                    <a:pt x="13273" y="28209"/>
                  </a:cubicBezTo>
                  <a:cubicBezTo>
                    <a:pt x="13680" y="26767"/>
                    <a:pt x="15011" y="26213"/>
                    <a:pt x="16749" y="26102"/>
                  </a:cubicBezTo>
                  <a:cubicBezTo>
                    <a:pt x="16786" y="24401"/>
                    <a:pt x="16859" y="22885"/>
                    <a:pt x="16859" y="20963"/>
                  </a:cubicBezTo>
                  <a:cubicBezTo>
                    <a:pt x="16859" y="19077"/>
                    <a:pt x="17081" y="17192"/>
                    <a:pt x="16120" y="16304"/>
                  </a:cubicBezTo>
                  <a:cubicBezTo>
                    <a:pt x="15492" y="16859"/>
                    <a:pt x="14124" y="17081"/>
                    <a:pt x="13125" y="16748"/>
                  </a:cubicBezTo>
                  <a:cubicBezTo>
                    <a:pt x="12904" y="17450"/>
                    <a:pt x="12571" y="18153"/>
                    <a:pt x="12090" y="18744"/>
                  </a:cubicBezTo>
                  <a:cubicBezTo>
                    <a:pt x="11758" y="19262"/>
                    <a:pt x="11166" y="20001"/>
                    <a:pt x="10796" y="20075"/>
                  </a:cubicBezTo>
                  <a:cubicBezTo>
                    <a:pt x="10205" y="20186"/>
                    <a:pt x="9724" y="19854"/>
                    <a:pt x="9207" y="19706"/>
                  </a:cubicBezTo>
                  <a:cubicBezTo>
                    <a:pt x="8837" y="20223"/>
                    <a:pt x="8800" y="21000"/>
                    <a:pt x="8430" y="21554"/>
                  </a:cubicBezTo>
                  <a:cubicBezTo>
                    <a:pt x="8134" y="22035"/>
                    <a:pt x="7506" y="22626"/>
                    <a:pt x="6914" y="22700"/>
                  </a:cubicBezTo>
                  <a:cubicBezTo>
                    <a:pt x="6360" y="22737"/>
                    <a:pt x="5583" y="22257"/>
                    <a:pt x="5251" y="22035"/>
                  </a:cubicBezTo>
                  <a:cubicBezTo>
                    <a:pt x="4696" y="21665"/>
                    <a:pt x="3846" y="21295"/>
                    <a:pt x="3994" y="20260"/>
                  </a:cubicBezTo>
                  <a:cubicBezTo>
                    <a:pt x="4142" y="19336"/>
                    <a:pt x="4548" y="18449"/>
                    <a:pt x="5177" y="17746"/>
                  </a:cubicBezTo>
                  <a:cubicBezTo>
                    <a:pt x="4696" y="17155"/>
                    <a:pt x="4031" y="16785"/>
                    <a:pt x="4400" y="15676"/>
                  </a:cubicBezTo>
                  <a:cubicBezTo>
                    <a:pt x="4622" y="15195"/>
                    <a:pt x="4881" y="14678"/>
                    <a:pt x="5140" y="14234"/>
                  </a:cubicBezTo>
                  <a:cubicBezTo>
                    <a:pt x="5657" y="13088"/>
                    <a:pt x="6064" y="12090"/>
                    <a:pt x="6693" y="11018"/>
                  </a:cubicBezTo>
                  <a:cubicBezTo>
                    <a:pt x="7321" y="9982"/>
                    <a:pt x="7913" y="8725"/>
                    <a:pt x="8578" y="7653"/>
                  </a:cubicBezTo>
                  <a:cubicBezTo>
                    <a:pt x="8911" y="7099"/>
                    <a:pt x="9391" y="6655"/>
                    <a:pt x="9687" y="6137"/>
                  </a:cubicBezTo>
                  <a:cubicBezTo>
                    <a:pt x="10316" y="5139"/>
                    <a:pt x="10611" y="3808"/>
                    <a:pt x="11499" y="3143"/>
                  </a:cubicBezTo>
                  <a:cubicBezTo>
                    <a:pt x="11388" y="1923"/>
                    <a:pt x="12312" y="925"/>
                    <a:pt x="13606" y="1294"/>
                  </a:cubicBezTo>
                  <a:cubicBezTo>
                    <a:pt x="14013" y="777"/>
                    <a:pt x="14272" y="0"/>
                    <a:pt x="15381" y="148"/>
                  </a:cubicBezTo>
                  <a:cubicBezTo>
                    <a:pt x="15935" y="222"/>
                    <a:pt x="16601" y="666"/>
                    <a:pt x="17229" y="999"/>
                  </a:cubicBezTo>
                  <a:cubicBezTo>
                    <a:pt x="18080" y="1479"/>
                    <a:pt x="19115" y="1627"/>
                    <a:pt x="18930" y="2958"/>
                  </a:cubicBezTo>
                  <a:cubicBezTo>
                    <a:pt x="18856" y="3106"/>
                    <a:pt x="18782" y="3254"/>
                    <a:pt x="18671" y="3402"/>
                  </a:cubicBezTo>
                  <a:cubicBezTo>
                    <a:pt x="18671" y="3476"/>
                    <a:pt x="18893" y="3660"/>
                    <a:pt x="18930" y="3734"/>
                  </a:cubicBezTo>
                  <a:cubicBezTo>
                    <a:pt x="19300" y="4585"/>
                    <a:pt x="18819" y="5546"/>
                    <a:pt x="17969" y="5731"/>
                  </a:cubicBezTo>
                  <a:cubicBezTo>
                    <a:pt x="17562" y="7247"/>
                    <a:pt x="16749" y="8245"/>
                    <a:pt x="16342" y="9650"/>
                  </a:cubicBezTo>
                  <a:close/>
                  <a:moveTo>
                    <a:pt x="14974" y="925"/>
                  </a:moveTo>
                  <a:cubicBezTo>
                    <a:pt x="14715" y="1035"/>
                    <a:pt x="14530" y="1257"/>
                    <a:pt x="14419" y="1516"/>
                  </a:cubicBezTo>
                  <a:cubicBezTo>
                    <a:pt x="15824" y="1812"/>
                    <a:pt x="16859" y="2477"/>
                    <a:pt x="18043" y="2958"/>
                  </a:cubicBezTo>
                  <a:cubicBezTo>
                    <a:pt x="18190" y="2884"/>
                    <a:pt x="18190" y="2662"/>
                    <a:pt x="18153" y="2440"/>
                  </a:cubicBezTo>
                  <a:cubicBezTo>
                    <a:pt x="17192" y="1849"/>
                    <a:pt x="16305" y="1183"/>
                    <a:pt x="14974" y="925"/>
                  </a:cubicBezTo>
                  <a:close/>
                  <a:moveTo>
                    <a:pt x="18227" y="4104"/>
                  </a:moveTo>
                  <a:cubicBezTo>
                    <a:pt x="16638" y="2995"/>
                    <a:pt x="14826" y="2256"/>
                    <a:pt x="12904" y="1960"/>
                  </a:cubicBezTo>
                  <a:cubicBezTo>
                    <a:pt x="12460" y="2145"/>
                    <a:pt x="12201" y="2625"/>
                    <a:pt x="12275" y="3069"/>
                  </a:cubicBezTo>
                  <a:cubicBezTo>
                    <a:pt x="12460" y="3180"/>
                    <a:pt x="12645" y="3217"/>
                    <a:pt x="12830" y="3291"/>
                  </a:cubicBezTo>
                  <a:cubicBezTo>
                    <a:pt x="13088" y="3106"/>
                    <a:pt x="13125" y="2699"/>
                    <a:pt x="13569" y="2736"/>
                  </a:cubicBezTo>
                  <a:cubicBezTo>
                    <a:pt x="13569" y="2810"/>
                    <a:pt x="13680" y="2810"/>
                    <a:pt x="13643" y="2884"/>
                  </a:cubicBezTo>
                  <a:cubicBezTo>
                    <a:pt x="13569" y="3180"/>
                    <a:pt x="13310" y="3254"/>
                    <a:pt x="13162" y="3513"/>
                  </a:cubicBezTo>
                  <a:cubicBezTo>
                    <a:pt x="13236" y="3549"/>
                    <a:pt x="13347" y="3549"/>
                    <a:pt x="13384" y="3660"/>
                  </a:cubicBezTo>
                  <a:cubicBezTo>
                    <a:pt x="13828" y="3513"/>
                    <a:pt x="13902" y="2995"/>
                    <a:pt x="14419" y="2847"/>
                  </a:cubicBezTo>
                  <a:cubicBezTo>
                    <a:pt x="14493" y="2884"/>
                    <a:pt x="14530" y="2958"/>
                    <a:pt x="14567" y="3032"/>
                  </a:cubicBezTo>
                  <a:cubicBezTo>
                    <a:pt x="14456" y="3402"/>
                    <a:pt x="13976" y="3586"/>
                    <a:pt x="13939" y="3882"/>
                  </a:cubicBezTo>
                  <a:cubicBezTo>
                    <a:pt x="14382" y="3993"/>
                    <a:pt x="14345" y="3328"/>
                    <a:pt x="14900" y="3402"/>
                  </a:cubicBezTo>
                  <a:cubicBezTo>
                    <a:pt x="15159" y="3771"/>
                    <a:pt x="14567" y="3808"/>
                    <a:pt x="14530" y="4104"/>
                  </a:cubicBezTo>
                  <a:cubicBezTo>
                    <a:pt x="14641" y="4141"/>
                    <a:pt x="14789" y="4141"/>
                    <a:pt x="14900" y="4215"/>
                  </a:cubicBezTo>
                  <a:cubicBezTo>
                    <a:pt x="15196" y="3845"/>
                    <a:pt x="15529" y="3549"/>
                    <a:pt x="15898" y="3291"/>
                  </a:cubicBezTo>
                  <a:cubicBezTo>
                    <a:pt x="16416" y="3697"/>
                    <a:pt x="15455" y="3993"/>
                    <a:pt x="15307" y="4363"/>
                  </a:cubicBezTo>
                  <a:cubicBezTo>
                    <a:pt x="15455" y="4363"/>
                    <a:pt x="15492" y="4437"/>
                    <a:pt x="15602" y="4437"/>
                  </a:cubicBezTo>
                  <a:cubicBezTo>
                    <a:pt x="15935" y="4178"/>
                    <a:pt x="16083" y="3771"/>
                    <a:pt x="16601" y="3734"/>
                  </a:cubicBezTo>
                  <a:cubicBezTo>
                    <a:pt x="16638" y="3771"/>
                    <a:pt x="16712" y="3808"/>
                    <a:pt x="16712" y="3919"/>
                  </a:cubicBezTo>
                  <a:cubicBezTo>
                    <a:pt x="16564" y="4215"/>
                    <a:pt x="16157" y="4289"/>
                    <a:pt x="16046" y="4622"/>
                  </a:cubicBezTo>
                  <a:cubicBezTo>
                    <a:pt x="16083" y="4622"/>
                    <a:pt x="16194" y="4622"/>
                    <a:pt x="16231" y="4696"/>
                  </a:cubicBezTo>
                  <a:cubicBezTo>
                    <a:pt x="16490" y="4400"/>
                    <a:pt x="16859" y="4178"/>
                    <a:pt x="17229" y="4030"/>
                  </a:cubicBezTo>
                  <a:cubicBezTo>
                    <a:pt x="17710" y="4400"/>
                    <a:pt x="16823" y="4585"/>
                    <a:pt x="16712" y="4843"/>
                  </a:cubicBezTo>
                  <a:cubicBezTo>
                    <a:pt x="17155" y="5176"/>
                    <a:pt x="17451" y="4437"/>
                    <a:pt x="17858" y="4326"/>
                  </a:cubicBezTo>
                  <a:cubicBezTo>
                    <a:pt x="17932" y="4363"/>
                    <a:pt x="18043" y="4400"/>
                    <a:pt x="18043" y="4511"/>
                  </a:cubicBezTo>
                  <a:cubicBezTo>
                    <a:pt x="18006" y="4843"/>
                    <a:pt x="17599" y="4880"/>
                    <a:pt x="17488" y="5139"/>
                  </a:cubicBezTo>
                  <a:cubicBezTo>
                    <a:pt x="18043" y="5139"/>
                    <a:pt x="18412" y="4622"/>
                    <a:pt x="18227" y="4104"/>
                  </a:cubicBezTo>
                  <a:close/>
                  <a:moveTo>
                    <a:pt x="15159" y="5065"/>
                  </a:moveTo>
                  <a:cubicBezTo>
                    <a:pt x="14419" y="4880"/>
                    <a:pt x="13754" y="4659"/>
                    <a:pt x="13088" y="4363"/>
                  </a:cubicBezTo>
                  <a:cubicBezTo>
                    <a:pt x="12682" y="4141"/>
                    <a:pt x="12386" y="3808"/>
                    <a:pt x="11905" y="3808"/>
                  </a:cubicBezTo>
                  <a:cubicBezTo>
                    <a:pt x="11129" y="4548"/>
                    <a:pt x="10870" y="5805"/>
                    <a:pt x="10168" y="6766"/>
                  </a:cubicBezTo>
                  <a:cubicBezTo>
                    <a:pt x="9872" y="7210"/>
                    <a:pt x="9502" y="7616"/>
                    <a:pt x="9207" y="8023"/>
                  </a:cubicBezTo>
                  <a:cubicBezTo>
                    <a:pt x="8911" y="8504"/>
                    <a:pt x="8652" y="8984"/>
                    <a:pt x="8430" y="9502"/>
                  </a:cubicBezTo>
                  <a:cubicBezTo>
                    <a:pt x="7913" y="10500"/>
                    <a:pt x="7358" y="11461"/>
                    <a:pt x="6840" y="12422"/>
                  </a:cubicBezTo>
                  <a:cubicBezTo>
                    <a:pt x="6323" y="13384"/>
                    <a:pt x="5916" y="14456"/>
                    <a:pt x="5362" y="15417"/>
                  </a:cubicBezTo>
                  <a:cubicBezTo>
                    <a:pt x="5288" y="15787"/>
                    <a:pt x="5103" y="16009"/>
                    <a:pt x="5066" y="16341"/>
                  </a:cubicBezTo>
                  <a:cubicBezTo>
                    <a:pt x="5620" y="17450"/>
                    <a:pt x="6803" y="17746"/>
                    <a:pt x="8060" y="18375"/>
                  </a:cubicBezTo>
                  <a:cubicBezTo>
                    <a:pt x="8430" y="18560"/>
                    <a:pt x="8837" y="18744"/>
                    <a:pt x="9244" y="18892"/>
                  </a:cubicBezTo>
                  <a:cubicBezTo>
                    <a:pt x="9946" y="19151"/>
                    <a:pt x="10722" y="19595"/>
                    <a:pt x="10981" y="18892"/>
                  </a:cubicBezTo>
                  <a:cubicBezTo>
                    <a:pt x="10648" y="18781"/>
                    <a:pt x="10353" y="18486"/>
                    <a:pt x="9983" y="18338"/>
                  </a:cubicBezTo>
                  <a:cubicBezTo>
                    <a:pt x="9576" y="18153"/>
                    <a:pt x="8985" y="18227"/>
                    <a:pt x="8837" y="17783"/>
                  </a:cubicBezTo>
                  <a:cubicBezTo>
                    <a:pt x="8948" y="17524"/>
                    <a:pt x="9207" y="17709"/>
                    <a:pt x="9391" y="17783"/>
                  </a:cubicBezTo>
                  <a:cubicBezTo>
                    <a:pt x="10057" y="17968"/>
                    <a:pt x="10648" y="18227"/>
                    <a:pt x="11240" y="18560"/>
                  </a:cubicBezTo>
                  <a:cubicBezTo>
                    <a:pt x="11425" y="18449"/>
                    <a:pt x="11536" y="18264"/>
                    <a:pt x="11573" y="18079"/>
                  </a:cubicBezTo>
                  <a:cubicBezTo>
                    <a:pt x="11166" y="17894"/>
                    <a:pt x="10759" y="17709"/>
                    <a:pt x="10316" y="17598"/>
                  </a:cubicBezTo>
                  <a:cubicBezTo>
                    <a:pt x="9872" y="17450"/>
                    <a:pt x="9280" y="17377"/>
                    <a:pt x="9317" y="16859"/>
                  </a:cubicBezTo>
                  <a:cubicBezTo>
                    <a:pt x="9354" y="16859"/>
                    <a:pt x="9354" y="16822"/>
                    <a:pt x="9428" y="16785"/>
                  </a:cubicBezTo>
                  <a:cubicBezTo>
                    <a:pt x="9687" y="16785"/>
                    <a:pt x="9761" y="16970"/>
                    <a:pt x="9946" y="17044"/>
                  </a:cubicBezTo>
                  <a:cubicBezTo>
                    <a:pt x="10131" y="17155"/>
                    <a:pt x="10611" y="17266"/>
                    <a:pt x="10981" y="17414"/>
                  </a:cubicBezTo>
                  <a:cubicBezTo>
                    <a:pt x="11166" y="17450"/>
                    <a:pt x="11831" y="17820"/>
                    <a:pt x="11905" y="17635"/>
                  </a:cubicBezTo>
                  <a:cubicBezTo>
                    <a:pt x="11942" y="17524"/>
                    <a:pt x="11425" y="17118"/>
                    <a:pt x="11351" y="17044"/>
                  </a:cubicBezTo>
                  <a:cubicBezTo>
                    <a:pt x="11018" y="16896"/>
                    <a:pt x="10722" y="16711"/>
                    <a:pt x="10390" y="16600"/>
                  </a:cubicBezTo>
                  <a:cubicBezTo>
                    <a:pt x="10020" y="16452"/>
                    <a:pt x="9576" y="16378"/>
                    <a:pt x="9465" y="16083"/>
                  </a:cubicBezTo>
                  <a:cubicBezTo>
                    <a:pt x="9613" y="15787"/>
                    <a:pt x="9946" y="16009"/>
                    <a:pt x="10168" y="16083"/>
                  </a:cubicBezTo>
                  <a:cubicBezTo>
                    <a:pt x="10870" y="16341"/>
                    <a:pt x="11573" y="16711"/>
                    <a:pt x="12201" y="17155"/>
                  </a:cubicBezTo>
                  <a:cubicBezTo>
                    <a:pt x="12275" y="16970"/>
                    <a:pt x="12349" y="16711"/>
                    <a:pt x="12460" y="16526"/>
                  </a:cubicBezTo>
                  <a:cubicBezTo>
                    <a:pt x="12312" y="16452"/>
                    <a:pt x="12164" y="16452"/>
                    <a:pt x="11979" y="16452"/>
                  </a:cubicBezTo>
                  <a:cubicBezTo>
                    <a:pt x="11536" y="16046"/>
                    <a:pt x="10796" y="15824"/>
                    <a:pt x="10242" y="15528"/>
                  </a:cubicBezTo>
                  <a:cubicBezTo>
                    <a:pt x="9909" y="15417"/>
                    <a:pt x="9687" y="15195"/>
                    <a:pt x="9502" y="14900"/>
                  </a:cubicBezTo>
                  <a:cubicBezTo>
                    <a:pt x="9983" y="14530"/>
                    <a:pt x="10390" y="15380"/>
                    <a:pt x="10870" y="15306"/>
                  </a:cubicBezTo>
                  <a:cubicBezTo>
                    <a:pt x="10205" y="14530"/>
                    <a:pt x="9909" y="13495"/>
                    <a:pt x="9983" y="12496"/>
                  </a:cubicBezTo>
                  <a:cubicBezTo>
                    <a:pt x="10057" y="11461"/>
                    <a:pt x="10611" y="10537"/>
                    <a:pt x="11462" y="10019"/>
                  </a:cubicBezTo>
                  <a:cubicBezTo>
                    <a:pt x="11388" y="9871"/>
                    <a:pt x="11240" y="9798"/>
                    <a:pt x="11314" y="9613"/>
                  </a:cubicBezTo>
                  <a:cubicBezTo>
                    <a:pt x="11573" y="9428"/>
                    <a:pt x="11758" y="9687"/>
                    <a:pt x="11979" y="9761"/>
                  </a:cubicBezTo>
                  <a:cubicBezTo>
                    <a:pt x="12460" y="9465"/>
                    <a:pt x="13125" y="9391"/>
                    <a:pt x="13606" y="9095"/>
                  </a:cubicBezTo>
                  <a:cubicBezTo>
                    <a:pt x="13088" y="8947"/>
                    <a:pt x="12423" y="8910"/>
                    <a:pt x="12201" y="8393"/>
                  </a:cubicBezTo>
                  <a:cubicBezTo>
                    <a:pt x="12238" y="8356"/>
                    <a:pt x="12312" y="8282"/>
                    <a:pt x="12349" y="8245"/>
                  </a:cubicBezTo>
                  <a:cubicBezTo>
                    <a:pt x="13162" y="8614"/>
                    <a:pt x="13976" y="8873"/>
                    <a:pt x="14826" y="8947"/>
                  </a:cubicBezTo>
                  <a:cubicBezTo>
                    <a:pt x="15048" y="9169"/>
                    <a:pt x="15344" y="9280"/>
                    <a:pt x="15676" y="9317"/>
                  </a:cubicBezTo>
                  <a:cubicBezTo>
                    <a:pt x="15639" y="9243"/>
                    <a:pt x="15676" y="9169"/>
                    <a:pt x="15750" y="9095"/>
                  </a:cubicBezTo>
                  <a:cubicBezTo>
                    <a:pt x="15233" y="8799"/>
                    <a:pt x="14678" y="8614"/>
                    <a:pt x="14087" y="8467"/>
                  </a:cubicBezTo>
                  <a:cubicBezTo>
                    <a:pt x="13532" y="8319"/>
                    <a:pt x="12830" y="8171"/>
                    <a:pt x="12534" y="7727"/>
                  </a:cubicBezTo>
                  <a:cubicBezTo>
                    <a:pt x="12645" y="7431"/>
                    <a:pt x="12941" y="7653"/>
                    <a:pt x="13125" y="7727"/>
                  </a:cubicBezTo>
                  <a:cubicBezTo>
                    <a:pt x="14050" y="8060"/>
                    <a:pt x="15085" y="8319"/>
                    <a:pt x="15898" y="8651"/>
                  </a:cubicBezTo>
                  <a:cubicBezTo>
                    <a:pt x="15935" y="8356"/>
                    <a:pt x="16157" y="8171"/>
                    <a:pt x="16194" y="7875"/>
                  </a:cubicBezTo>
                  <a:cubicBezTo>
                    <a:pt x="15381" y="7505"/>
                    <a:pt x="14567" y="7210"/>
                    <a:pt x="13717" y="6988"/>
                  </a:cubicBezTo>
                  <a:cubicBezTo>
                    <a:pt x="13458" y="6951"/>
                    <a:pt x="13015" y="6951"/>
                    <a:pt x="13015" y="6581"/>
                  </a:cubicBezTo>
                  <a:cubicBezTo>
                    <a:pt x="13199" y="6322"/>
                    <a:pt x="13532" y="6544"/>
                    <a:pt x="13791" y="6618"/>
                  </a:cubicBezTo>
                  <a:cubicBezTo>
                    <a:pt x="14678" y="6840"/>
                    <a:pt x="15566" y="7136"/>
                    <a:pt x="16416" y="7505"/>
                  </a:cubicBezTo>
                  <a:cubicBezTo>
                    <a:pt x="16527" y="7247"/>
                    <a:pt x="16638" y="6988"/>
                    <a:pt x="16712" y="6729"/>
                  </a:cubicBezTo>
                  <a:cubicBezTo>
                    <a:pt x="15972" y="6618"/>
                    <a:pt x="15270" y="6359"/>
                    <a:pt x="14604" y="5990"/>
                  </a:cubicBezTo>
                  <a:cubicBezTo>
                    <a:pt x="14345" y="5842"/>
                    <a:pt x="13606" y="5694"/>
                    <a:pt x="13643" y="5472"/>
                  </a:cubicBezTo>
                  <a:cubicBezTo>
                    <a:pt x="13680" y="5102"/>
                    <a:pt x="14198" y="5324"/>
                    <a:pt x="14308" y="5472"/>
                  </a:cubicBezTo>
                  <a:cubicBezTo>
                    <a:pt x="15233" y="5731"/>
                    <a:pt x="15898" y="6248"/>
                    <a:pt x="16933" y="6396"/>
                  </a:cubicBezTo>
                  <a:cubicBezTo>
                    <a:pt x="17044" y="6211"/>
                    <a:pt x="17118" y="5990"/>
                    <a:pt x="17155" y="5805"/>
                  </a:cubicBezTo>
                  <a:cubicBezTo>
                    <a:pt x="16490" y="5583"/>
                    <a:pt x="15787" y="5361"/>
                    <a:pt x="15122" y="5065"/>
                  </a:cubicBezTo>
                  <a:close/>
                  <a:moveTo>
                    <a:pt x="16859" y="14641"/>
                  </a:moveTo>
                  <a:cubicBezTo>
                    <a:pt x="17229" y="13938"/>
                    <a:pt x="17377" y="13162"/>
                    <a:pt x="17303" y="12385"/>
                  </a:cubicBezTo>
                  <a:cubicBezTo>
                    <a:pt x="17229" y="12127"/>
                    <a:pt x="17118" y="11905"/>
                    <a:pt x="17007" y="11683"/>
                  </a:cubicBezTo>
                  <a:cubicBezTo>
                    <a:pt x="16933" y="11461"/>
                    <a:pt x="16823" y="11202"/>
                    <a:pt x="16712" y="10981"/>
                  </a:cubicBezTo>
                  <a:cubicBezTo>
                    <a:pt x="16231" y="10537"/>
                    <a:pt x="15676" y="10167"/>
                    <a:pt x="15048" y="9982"/>
                  </a:cubicBezTo>
                  <a:cubicBezTo>
                    <a:pt x="14678" y="9908"/>
                    <a:pt x="14345" y="9871"/>
                    <a:pt x="13976" y="9908"/>
                  </a:cubicBezTo>
                  <a:cubicBezTo>
                    <a:pt x="12904" y="10019"/>
                    <a:pt x="11425" y="10722"/>
                    <a:pt x="11018" y="11535"/>
                  </a:cubicBezTo>
                  <a:cubicBezTo>
                    <a:pt x="10685" y="12349"/>
                    <a:pt x="10685" y="13273"/>
                    <a:pt x="10981" y="14086"/>
                  </a:cubicBezTo>
                  <a:cubicBezTo>
                    <a:pt x="11647" y="15602"/>
                    <a:pt x="12719" y="16230"/>
                    <a:pt x="14900" y="16120"/>
                  </a:cubicBezTo>
                  <a:cubicBezTo>
                    <a:pt x="15639" y="15713"/>
                    <a:pt x="16416" y="15306"/>
                    <a:pt x="16859" y="14641"/>
                  </a:cubicBezTo>
                  <a:close/>
                  <a:moveTo>
                    <a:pt x="16749" y="15898"/>
                  </a:moveTo>
                  <a:cubicBezTo>
                    <a:pt x="17673" y="16822"/>
                    <a:pt x="17636" y="18227"/>
                    <a:pt x="17636" y="20260"/>
                  </a:cubicBezTo>
                  <a:cubicBezTo>
                    <a:pt x="17636" y="22405"/>
                    <a:pt x="17562" y="24364"/>
                    <a:pt x="17525" y="26102"/>
                  </a:cubicBezTo>
                  <a:cubicBezTo>
                    <a:pt x="18893" y="26028"/>
                    <a:pt x="19928" y="26286"/>
                    <a:pt x="21296" y="26213"/>
                  </a:cubicBezTo>
                  <a:cubicBezTo>
                    <a:pt x="21296" y="25029"/>
                    <a:pt x="21333" y="23957"/>
                    <a:pt x="21407" y="22811"/>
                  </a:cubicBezTo>
                  <a:cubicBezTo>
                    <a:pt x="21555" y="20593"/>
                    <a:pt x="21703" y="17598"/>
                    <a:pt x="21185" y="15602"/>
                  </a:cubicBezTo>
                  <a:cubicBezTo>
                    <a:pt x="21000" y="14936"/>
                    <a:pt x="20520" y="13790"/>
                    <a:pt x="20150" y="13421"/>
                  </a:cubicBezTo>
                  <a:cubicBezTo>
                    <a:pt x="19595" y="12903"/>
                    <a:pt x="18782" y="12866"/>
                    <a:pt x="18043" y="12459"/>
                  </a:cubicBezTo>
                  <a:cubicBezTo>
                    <a:pt x="18116" y="14049"/>
                    <a:pt x="17599" y="15121"/>
                    <a:pt x="16749" y="15861"/>
                  </a:cubicBezTo>
                  <a:close/>
                  <a:moveTo>
                    <a:pt x="5066" y="19299"/>
                  </a:moveTo>
                  <a:cubicBezTo>
                    <a:pt x="4881" y="19743"/>
                    <a:pt x="4770" y="20186"/>
                    <a:pt x="4733" y="20667"/>
                  </a:cubicBezTo>
                  <a:cubicBezTo>
                    <a:pt x="4807" y="20926"/>
                    <a:pt x="5399" y="21295"/>
                    <a:pt x="5657" y="21443"/>
                  </a:cubicBezTo>
                  <a:cubicBezTo>
                    <a:pt x="6027" y="21665"/>
                    <a:pt x="6434" y="21813"/>
                    <a:pt x="6840" y="21961"/>
                  </a:cubicBezTo>
                  <a:cubicBezTo>
                    <a:pt x="7025" y="21813"/>
                    <a:pt x="7321" y="21776"/>
                    <a:pt x="7395" y="21517"/>
                  </a:cubicBezTo>
                  <a:cubicBezTo>
                    <a:pt x="6951" y="21185"/>
                    <a:pt x="6138" y="21185"/>
                    <a:pt x="5879" y="20667"/>
                  </a:cubicBezTo>
                  <a:cubicBezTo>
                    <a:pt x="5916" y="20630"/>
                    <a:pt x="5916" y="20519"/>
                    <a:pt x="6027" y="20519"/>
                  </a:cubicBezTo>
                  <a:cubicBezTo>
                    <a:pt x="6619" y="20704"/>
                    <a:pt x="7173" y="20926"/>
                    <a:pt x="7728" y="21221"/>
                  </a:cubicBezTo>
                  <a:cubicBezTo>
                    <a:pt x="7802" y="21111"/>
                    <a:pt x="7839" y="21000"/>
                    <a:pt x="7876" y="20889"/>
                  </a:cubicBezTo>
                  <a:cubicBezTo>
                    <a:pt x="7432" y="20704"/>
                    <a:pt x="6951" y="20519"/>
                    <a:pt x="6545" y="20371"/>
                  </a:cubicBezTo>
                  <a:cubicBezTo>
                    <a:pt x="6323" y="20260"/>
                    <a:pt x="5953" y="20186"/>
                    <a:pt x="5953" y="19891"/>
                  </a:cubicBezTo>
                  <a:cubicBezTo>
                    <a:pt x="5990" y="19817"/>
                    <a:pt x="6027" y="19780"/>
                    <a:pt x="6101" y="19743"/>
                  </a:cubicBezTo>
                  <a:cubicBezTo>
                    <a:pt x="6803" y="19928"/>
                    <a:pt x="7358" y="20297"/>
                    <a:pt x="8097" y="20482"/>
                  </a:cubicBezTo>
                  <a:cubicBezTo>
                    <a:pt x="8171" y="20112"/>
                    <a:pt x="8319" y="19743"/>
                    <a:pt x="8467" y="19410"/>
                  </a:cubicBezTo>
                  <a:cubicBezTo>
                    <a:pt x="7543" y="19003"/>
                    <a:pt x="6656" y="18560"/>
                    <a:pt x="5768" y="18116"/>
                  </a:cubicBezTo>
                  <a:cubicBezTo>
                    <a:pt x="5509" y="18486"/>
                    <a:pt x="5288" y="18892"/>
                    <a:pt x="5066" y="19299"/>
                  </a:cubicBezTo>
                  <a:close/>
                  <a:moveTo>
                    <a:pt x="21222" y="26952"/>
                  </a:moveTo>
                  <a:cubicBezTo>
                    <a:pt x="20520" y="26915"/>
                    <a:pt x="19595" y="26915"/>
                    <a:pt x="18708" y="26841"/>
                  </a:cubicBezTo>
                  <a:cubicBezTo>
                    <a:pt x="18153" y="26804"/>
                    <a:pt x="17636" y="26804"/>
                    <a:pt x="17081" y="26841"/>
                  </a:cubicBezTo>
                  <a:cubicBezTo>
                    <a:pt x="15676" y="26952"/>
                    <a:pt x="14345" y="27211"/>
                    <a:pt x="14124" y="28320"/>
                  </a:cubicBezTo>
                  <a:cubicBezTo>
                    <a:pt x="16046" y="28283"/>
                    <a:pt x="17895" y="28357"/>
                    <a:pt x="19669" y="28246"/>
                  </a:cubicBezTo>
                  <a:cubicBezTo>
                    <a:pt x="20667" y="28172"/>
                    <a:pt x="21629" y="27913"/>
                    <a:pt x="22627" y="27950"/>
                  </a:cubicBezTo>
                  <a:cubicBezTo>
                    <a:pt x="22553" y="27285"/>
                    <a:pt x="21961" y="26989"/>
                    <a:pt x="21222" y="26952"/>
                  </a:cubicBezTo>
                  <a:close/>
                  <a:moveTo>
                    <a:pt x="26213" y="29614"/>
                  </a:moveTo>
                  <a:cubicBezTo>
                    <a:pt x="25659" y="29096"/>
                    <a:pt x="24993" y="28800"/>
                    <a:pt x="24291" y="28690"/>
                  </a:cubicBezTo>
                  <a:cubicBezTo>
                    <a:pt x="23181" y="28616"/>
                    <a:pt x="22035" y="28690"/>
                    <a:pt x="20963" y="28874"/>
                  </a:cubicBezTo>
                  <a:cubicBezTo>
                    <a:pt x="20113" y="28985"/>
                    <a:pt x="19263" y="28911"/>
                    <a:pt x="18449" y="28985"/>
                  </a:cubicBezTo>
                  <a:cubicBezTo>
                    <a:pt x="16823" y="29096"/>
                    <a:pt x="15159" y="29096"/>
                    <a:pt x="13495" y="28985"/>
                  </a:cubicBezTo>
                  <a:cubicBezTo>
                    <a:pt x="12497" y="28911"/>
                    <a:pt x="11499" y="28948"/>
                    <a:pt x="10501" y="28874"/>
                  </a:cubicBezTo>
                  <a:cubicBezTo>
                    <a:pt x="9096" y="28727"/>
                    <a:pt x="7691" y="28727"/>
                    <a:pt x="6286" y="28800"/>
                  </a:cubicBezTo>
                  <a:cubicBezTo>
                    <a:pt x="5103" y="28874"/>
                    <a:pt x="3920" y="29096"/>
                    <a:pt x="2774" y="29392"/>
                  </a:cubicBezTo>
                  <a:cubicBezTo>
                    <a:pt x="2293" y="29466"/>
                    <a:pt x="1775" y="29651"/>
                    <a:pt x="1332" y="29873"/>
                  </a:cubicBezTo>
                  <a:cubicBezTo>
                    <a:pt x="814" y="30279"/>
                    <a:pt x="777" y="31315"/>
                    <a:pt x="814" y="32091"/>
                  </a:cubicBezTo>
                  <a:cubicBezTo>
                    <a:pt x="1110" y="32128"/>
                    <a:pt x="1406" y="32165"/>
                    <a:pt x="1738" y="32165"/>
                  </a:cubicBezTo>
                  <a:cubicBezTo>
                    <a:pt x="2034" y="31980"/>
                    <a:pt x="2478" y="30686"/>
                    <a:pt x="2848" y="31130"/>
                  </a:cubicBezTo>
                  <a:cubicBezTo>
                    <a:pt x="2848" y="31536"/>
                    <a:pt x="2404" y="31832"/>
                    <a:pt x="2219" y="32202"/>
                  </a:cubicBezTo>
                  <a:cubicBezTo>
                    <a:pt x="2737" y="32239"/>
                    <a:pt x="3180" y="32313"/>
                    <a:pt x="3661" y="32387"/>
                  </a:cubicBezTo>
                  <a:cubicBezTo>
                    <a:pt x="3809" y="32091"/>
                    <a:pt x="4105" y="31906"/>
                    <a:pt x="4289" y="31610"/>
                  </a:cubicBezTo>
                  <a:cubicBezTo>
                    <a:pt x="4474" y="31315"/>
                    <a:pt x="4548" y="30723"/>
                    <a:pt x="5066" y="30686"/>
                  </a:cubicBezTo>
                  <a:cubicBezTo>
                    <a:pt x="5066" y="30723"/>
                    <a:pt x="5140" y="30760"/>
                    <a:pt x="5140" y="30797"/>
                  </a:cubicBezTo>
                  <a:cubicBezTo>
                    <a:pt x="4844" y="31351"/>
                    <a:pt x="4548" y="31906"/>
                    <a:pt x="4179" y="32424"/>
                  </a:cubicBezTo>
                  <a:cubicBezTo>
                    <a:pt x="4363" y="32461"/>
                    <a:pt x="4548" y="32461"/>
                    <a:pt x="4770" y="32498"/>
                  </a:cubicBezTo>
                  <a:cubicBezTo>
                    <a:pt x="5288" y="31758"/>
                    <a:pt x="5583" y="30834"/>
                    <a:pt x="6360" y="30353"/>
                  </a:cubicBezTo>
                  <a:cubicBezTo>
                    <a:pt x="6360" y="30427"/>
                    <a:pt x="6471" y="30390"/>
                    <a:pt x="6508" y="30501"/>
                  </a:cubicBezTo>
                  <a:cubicBezTo>
                    <a:pt x="6138" y="31241"/>
                    <a:pt x="5472" y="31869"/>
                    <a:pt x="5214" y="32608"/>
                  </a:cubicBezTo>
                  <a:cubicBezTo>
                    <a:pt x="5509" y="32608"/>
                    <a:pt x="5694" y="32682"/>
                    <a:pt x="5990" y="32682"/>
                  </a:cubicBezTo>
                  <a:cubicBezTo>
                    <a:pt x="6101" y="32054"/>
                    <a:pt x="6471" y="31758"/>
                    <a:pt x="6766" y="31315"/>
                  </a:cubicBezTo>
                  <a:cubicBezTo>
                    <a:pt x="6951" y="31019"/>
                    <a:pt x="7173" y="30538"/>
                    <a:pt x="7580" y="30501"/>
                  </a:cubicBezTo>
                  <a:cubicBezTo>
                    <a:pt x="7580" y="30538"/>
                    <a:pt x="7654" y="30575"/>
                    <a:pt x="7654" y="30612"/>
                  </a:cubicBezTo>
                  <a:cubicBezTo>
                    <a:pt x="7358" y="31425"/>
                    <a:pt x="6693" y="31869"/>
                    <a:pt x="6397" y="32682"/>
                  </a:cubicBezTo>
                  <a:cubicBezTo>
                    <a:pt x="6656" y="32719"/>
                    <a:pt x="6914" y="32719"/>
                    <a:pt x="7210" y="32719"/>
                  </a:cubicBezTo>
                  <a:cubicBezTo>
                    <a:pt x="7617" y="32091"/>
                    <a:pt x="8023" y="31388"/>
                    <a:pt x="8430" y="30723"/>
                  </a:cubicBezTo>
                  <a:cubicBezTo>
                    <a:pt x="8541" y="30538"/>
                    <a:pt x="8726" y="30057"/>
                    <a:pt x="8948" y="30131"/>
                  </a:cubicBezTo>
                  <a:cubicBezTo>
                    <a:pt x="9280" y="30205"/>
                    <a:pt x="8948" y="30686"/>
                    <a:pt x="8837" y="30797"/>
                  </a:cubicBezTo>
                  <a:cubicBezTo>
                    <a:pt x="8430" y="31499"/>
                    <a:pt x="8060" y="32165"/>
                    <a:pt x="7654" y="32756"/>
                  </a:cubicBezTo>
                  <a:lnTo>
                    <a:pt x="8467" y="32756"/>
                  </a:lnTo>
                  <a:cubicBezTo>
                    <a:pt x="8726" y="32313"/>
                    <a:pt x="8985" y="31869"/>
                    <a:pt x="9280" y="31462"/>
                  </a:cubicBezTo>
                  <a:cubicBezTo>
                    <a:pt x="9502" y="31056"/>
                    <a:pt x="9835" y="30686"/>
                    <a:pt x="10205" y="30353"/>
                  </a:cubicBezTo>
                  <a:cubicBezTo>
                    <a:pt x="10537" y="30538"/>
                    <a:pt x="10242" y="30797"/>
                    <a:pt x="10131" y="30982"/>
                  </a:cubicBezTo>
                  <a:cubicBezTo>
                    <a:pt x="9650" y="31573"/>
                    <a:pt x="9244" y="32165"/>
                    <a:pt x="8911" y="32830"/>
                  </a:cubicBezTo>
                  <a:cubicBezTo>
                    <a:pt x="9244" y="32830"/>
                    <a:pt x="9576" y="32830"/>
                    <a:pt x="9909" y="32793"/>
                  </a:cubicBezTo>
                  <a:cubicBezTo>
                    <a:pt x="10131" y="31980"/>
                    <a:pt x="10722" y="31425"/>
                    <a:pt x="11055" y="30686"/>
                  </a:cubicBezTo>
                  <a:cubicBezTo>
                    <a:pt x="11129" y="30501"/>
                    <a:pt x="11055" y="30279"/>
                    <a:pt x="11314" y="30168"/>
                  </a:cubicBezTo>
                  <a:cubicBezTo>
                    <a:pt x="11794" y="30501"/>
                    <a:pt x="11240" y="31130"/>
                    <a:pt x="11055" y="31499"/>
                  </a:cubicBezTo>
                  <a:cubicBezTo>
                    <a:pt x="10796" y="31943"/>
                    <a:pt x="10501" y="32350"/>
                    <a:pt x="10316" y="32756"/>
                  </a:cubicBezTo>
                  <a:cubicBezTo>
                    <a:pt x="10611" y="32793"/>
                    <a:pt x="10833" y="32682"/>
                    <a:pt x="11166" y="32719"/>
                  </a:cubicBezTo>
                  <a:cubicBezTo>
                    <a:pt x="11536" y="32054"/>
                    <a:pt x="11942" y="31388"/>
                    <a:pt x="12423" y="30797"/>
                  </a:cubicBezTo>
                  <a:cubicBezTo>
                    <a:pt x="12534" y="30612"/>
                    <a:pt x="12645" y="30279"/>
                    <a:pt x="12978" y="30316"/>
                  </a:cubicBezTo>
                  <a:cubicBezTo>
                    <a:pt x="12978" y="30390"/>
                    <a:pt x="13015" y="30390"/>
                    <a:pt x="13051" y="30427"/>
                  </a:cubicBezTo>
                  <a:cubicBezTo>
                    <a:pt x="12867" y="30834"/>
                    <a:pt x="12645" y="31204"/>
                    <a:pt x="12349" y="31573"/>
                  </a:cubicBezTo>
                  <a:cubicBezTo>
                    <a:pt x="12090" y="31906"/>
                    <a:pt x="11831" y="32276"/>
                    <a:pt x="11647" y="32682"/>
                  </a:cubicBezTo>
                  <a:lnTo>
                    <a:pt x="12460" y="32682"/>
                  </a:lnTo>
                  <a:cubicBezTo>
                    <a:pt x="12608" y="32313"/>
                    <a:pt x="12793" y="31943"/>
                    <a:pt x="13051" y="31610"/>
                  </a:cubicBezTo>
                  <a:cubicBezTo>
                    <a:pt x="13162" y="31388"/>
                    <a:pt x="13384" y="30464"/>
                    <a:pt x="13680" y="30501"/>
                  </a:cubicBezTo>
                  <a:cubicBezTo>
                    <a:pt x="13976" y="30538"/>
                    <a:pt x="13828" y="30797"/>
                    <a:pt x="13754" y="30982"/>
                  </a:cubicBezTo>
                  <a:cubicBezTo>
                    <a:pt x="13495" y="31536"/>
                    <a:pt x="13236" y="32091"/>
                    <a:pt x="12904" y="32608"/>
                  </a:cubicBezTo>
                  <a:cubicBezTo>
                    <a:pt x="13125" y="32608"/>
                    <a:pt x="13384" y="32572"/>
                    <a:pt x="13606" y="32535"/>
                  </a:cubicBezTo>
                  <a:cubicBezTo>
                    <a:pt x="13791" y="32054"/>
                    <a:pt x="14272" y="31351"/>
                    <a:pt x="14419" y="30945"/>
                  </a:cubicBezTo>
                  <a:cubicBezTo>
                    <a:pt x="14530" y="30760"/>
                    <a:pt x="14456" y="30501"/>
                    <a:pt x="14678" y="30501"/>
                  </a:cubicBezTo>
                  <a:cubicBezTo>
                    <a:pt x="15011" y="30501"/>
                    <a:pt x="14826" y="31019"/>
                    <a:pt x="14789" y="31093"/>
                  </a:cubicBezTo>
                  <a:cubicBezTo>
                    <a:pt x="14641" y="31536"/>
                    <a:pt x="14198" y="32054"/>
                    <a:pt x="14050" y="32498"/>
                  </a:cubicBezTo>
                  <a:cubicBezTo>
                    <a:pt x="14308" y="32461"/>
                    <a:pt x="14567" y="32424"/>
                    <a:pt x="14789" y="32461"/>
                  </a:cubicBezTo>
                  <a:cubicBezTo>
                    <a:pt x="14937" y="32091"/>
                    <a:pt x="15085" y="31758"/>
                    <a:pt x="15270" y="31425"/>
                  </a:cubicBezTo>
                  <a:cubicBezTo>
                    <a:pt x="15418" y="31130"/>
                    <a:pt x="15492" y="30649"/>
                    <a:pt x="15861" y="30538"/>
                  </a:cubicBezTo>
                  <a:cubicBezTo>
                    <a:pt x="15898" y="30612"/>
                    <a:pt x="16009" y="30575"/>
                    <a:pt x="16009" y="30686"/>
                  </a:cubicBezTo>
                  <a:cubicBezTo>
                    <a:pt x="15787" y="31278"/>
                    <a:pt x="15529" y="31795"/>
                    <a:pt x="15270" y="32350"/>
                  </a:cubicBezTo>
                  <a:lnTo>
                    <a:pt x="15861" y="32350"/>
                  </a:lnTo>
                  <a:cubicBezTo>
                    <a:pt x="15898" y="32350"/>
                    <a:pt x="15787" y="32165"/>
                    <a:pt x="15824" y="31980"/>
                  </a:cubicBezTo>
                  <a:cubicBezTo>
                    <a:pt x="15898" y="31832"/>
                    <a:pt x="16120" y="31610"/>
                    <a:pt x="16231" y="31351"/>
                  </a:cubicBezTo>
                  <a:cubicBezTo>
                    <a:pt x="16416" y="31019"/>
                    <a:pt x="16416" y="30501"/>
                    <a:pt x="16896" y="30427"/>
                  </a:cubicBezTo>
                  <a:cubicBezTo>
                    <a:pt x="16896" y="30464"/>
                    <a:pt x="16896" y="30464"/>
                    <a:pt x="16970" y="30464"/>
                  </a:cubicBezTo>
                  <a:cubicBezTo>
                    <a:pt x="16933" y="31204"/>
                    <a:pt x="16379" y="31721"/>
                    <a:pt x="16120" y="32387"/>
                  </a:cubicBezTo>
                  <a:cubicBezTo>
                    <a:pt x="16453" y="32424"/>
                    <a:pt x="16675" y="32313"/>
                    <a:pt x="17007" y="32350"/>
                  </a:cubicBezTo>
                  <a:lnTo>
                    <a:pt x="17007" y="32054"/>
                  </a:lnTo>
                  <a:cubicBezTo>
                    <a:pt x="17155" y="31795"/>
                    <a:pt x="17229" y="31573"/>
                    <a:pt x="17414" y="31204"/>
                  </a:cubicBezTo>
                  <a:cubicBezTo>
                    <a:pt x="17525" y="31019"/>
                    <a:pt x="17673" y="30464"/>
                    <a:pt x="17932" y="30501"/>
                  </a:cubicBezTo>
                  <a:cubicBezTo>
                    <a:pt x="18338" y="30538"/>
                    <a:pt x="17858" y="31241"/>
                    <a:pt x="17784" y="31425"/>
                  </a:cubicBezTo>
                  <a:cubicBezTo>
                    <a:pt x="17599" y="31684"/>
                    <a:pt x="17451" y="31980"/>
                    <a:pt x="17377" y="32350"/>
                  </a:cubicBezTo>
                  <a:cubicBezTo>
                    <a:pt x="18597" y="32350"/>
                    <a:pt x="19706" y="32202"/>
                    <a:pt x="21000" y="32276"/>
                  </a:cubicBezTo>
                  <a:cubicBezTo>
                    <a:pt x="20963" y="32128"/>
                    <a:pt x="21000" y="32054"/>
                    <a:pt x="21000" y="31906"/>
                  </a:cubicBezTo>
                  <a:cubicBezTo>
                    <a:pt x="21222" y="31610"/>
                    <a:pt x="21333" y="31241"/>
                    <a:pt x="21518" y="30871"/>
                  </a:cubicBezTo>
                  <a:cubicBezTo>
                    <a:pt x="21703" y="30538"/>
                    <a:pt x="21887" y="30057"/>
                    <a:pt x="22220" y="29947"/>
                  </a:cubicBezTo>
                  <a:cubicBezTo>
                    <a:pt x="22516" y="30316"/>
                    <a:pt x="22072" y="30723"/>
                    <a:pt x="21924" y="31056"/>
                  </a:cubicBezTo>
                  <a:cubicBezTo>
                    <a:pt x="21666" y="31462"/>
                    <a:pt x="21481" y="31869"/>
                    <a:pt x="21333" y="32276"/>
                  </a:cubicBezTo>
                  <a:lnTo>
                    <a:pt x="21924" y="32276"/>
                  </a:lnTo>
                  <a:cubicBezTo>
                    <a:pt x="22035" y="31758"/>
                    <a:pt x="22294" y="31241"/>
                    <a:pt x="22627" y="30797"/>
                  </a:cubicBezTo>
                  <a:cubicBezTo>
                    <a:pt x="22812" y="30501"/>
                    <a:pt x="22960" y="30021"/>
                    <a:pt x="23329" y="29947"/>
                  </a:cubicBezTo>
                  <a:cubicBezTo>
                    <a:pt x="23329" y="29984"/>
                    <a:pt x="23366" y="29984"/>
                    <a:pt x="23403" y="29984"/>
                  </a:cubicBezTo>
                  <a:cubicBezTo>
                    <a:pt x="23440" y="30464"/>
                    <a:pt x="23071" y="30760"/>
                    <a:pt x="22886" y="31130"/>
                  </a:cubicBezTo>
                  <a:cubicBezTo>
                    <a:pt x="22664" y="31462"/>
                    <a:pt x="22442" y="31869"/>
                    <a:pt x="22294" y="32276"/>
                  </a:cubicBezTo>
                  <a:lnTo>
                    <a:pt x="22997" y="32276"/>
                  </a:lnTo>
                  <a:cubicBezTo>
                    <a:pt x="23144" y="31832"/>
                    <a:pt x="23329" y="31388"/>
                    <a:pt x="23588" y="30982"/>
                  </a:cubicBezTo>
                  <a:cubicBezTo>
                    <a:pt x="23810" y="30612"/>
                    <a:pt x="23921" y="30057"/>
                    <a:pt x="24365" y="29873"/>
                  </a:cubicBezTo>
                  <a:cubicBezTo>
                    <a:pt x="24623" y="30205"/>
                    <a:pt x="24180" y="30649"/>
                    <a:pt x="23995" y="30982"/>
                  </a:cubicBezTo>
                  <a:cubicBezTo>
                    <a:pt x="23847" y="31351"/>
                    <a:pt x="23588" y="31832"/>
                    <a:pt x="23403" y="32202"/>
                  </a:cubicBezTo>
                  <a:cubicBezTo>
                    <a:pt x="23625" y="32165"/>
                    <a:pt x="23847" y="32128"/>
                    <a:pt x="24032" y="32091"/>
                  </a:cubicBezTo>
                  <a:cubicBezTo>
                    <a:pt x="24143" y="31758"/>
                    <a:pt x="24291" y="31388"/>
                    <a:pt x="24438" y="31056"/>
                  </a:cubicBezTo>
                  <a:cubicBezTo>
                    <a:pt x="24549" y="30797"/>
                    <a:pt x="24697" y="30390"/>
                    <a:pt x="25067" y="30316"/>
                  </a:cubicBezTo>
                  <a:cubicBezTo>
                    <a:pt x="25067" y="30353"/>
                    <a:pt x="25104" y="30353"/>
                    <a:pt x="25141" y="30353"/>
                  </a:cubicBezTo>
                  <a:cubicBezTo>
                    <a:pt x="25104" y="30982"/>
                    <a:pt x="24586" y="31462"/>
                    <a:pt x="24475" y="32091"/>
                  </a:cubicBezTo>
                  <a:cubicBezTo>
                    <a:pt x="24623" y="32054"/>
                    <a:pt x="24808" y="32054"/>
                    <a:pt x="24956" y="32017"/>
                  </a:cubicBezTo>
                  <a:cubicBezTo>
                    <a:pt x="24993" y="31758"/>
                    <a:pt x="25252" y="31573"/>
                    <a:pt x="25400" y="31351"/>
                  </a:cubicBezTo>
                  <a:cubicBezTo>
                    <a:pt x="25511" y="31167"/>
                    <a:pt x="25511" y="30760"/>
                    <a:pt x="25806" y="30871"/>
                  </a:cubicBezTo>
                  <a:cubicBezTo>
                    <a:pt x="26102" y="31241"/>
                    <a:pt x="25474" y="31684"/>
                    <a:pt x="25474" y="31980"/>
                  </a:cubicBezTo>
                  <a:cubicBezTo>
                    <a:pt x="25843" y="31869"/>
                    <a:pt x="26509" y="32054"/>
                    <a:pt x="26805" y="31869"/>
                  </a:cubicBezTo>
                  <a:cubicBezTo>
                    <a:pt x="26952" y="31056"/>
                    <a:pt x="26731" y="30242"/>
                    <a:pt x="26213" y="296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5"/>
            <p:cNvSpPr/>
            <p:nvPr/>
          </p:nvSpPr>
          <p:spPr>
            <a:xfrm>
              <a:off x="4284125" y="4324300"/>
              <a:ext cx="61975" cy="103550"/>
            </a:xfrm>
            <a:custGeom>
              <a:avLst/>
              <a:gdLst/>
              <a:ahLst/>
              <a:cxnLst/>
              <a:rect l="l" t="t" r="r" b="b"/>
              <a:pathLst>
                <a:path w="2479" h="4142" extrusionOk="0">
                  <a:moveTo>
                    <a:pt x="2219" y="1"/>
                  </a:moveTo>
                  <a:cubicBezTo>
                    <a:pt x="2478" y="296"/>
                    <a:pt x="2182" y="666"/>
                    <a:pt x="1997" y="888"/>
                  </a:cubicBezTo>
                  <a:cubicBezTo>
                    <a:pt x="1443" y="1701"/>
                    <a:pt x="962" y="2552"/>
                    <a:pt x="593" y="3439"/>
                  </a:cubicBezTo>
                  <a:cubicBezTo>
                    <a:pt x="445" y="3698"/>
                    <a:pt x="445" y="4141"/>
                    <a:pt x="1" y="4030"/>
                  </a:cubicBezTo>
                  <a:cubicBezTo>
                    <a:pt x="1" y="3735"/>
                    <a:pt x="75" y="3439"/>
                    <a:pt x="260" y="3180"/>
                  </a:cubicBezTo>
                  <a:cubicBezTo>
                    <a:pt x="777" y="2256"/>
                    <a:pt x="1184" y="1110"/>
                    <a:pt x="1886" y="370"/>
                  </a:cubicBezTo>
                  <a:cubicBezTo>
                    <a:pt x="1923" y="296"/>
                    <a:pt x="1923" y="148"/>
                    <a:pt x="1960" y="74"/>
                  </a:cubicBezTo>
                  <a:cubicBezTo>
                    <a:pt x="1997" y="1"/>
                    <a:pt x="2108" y="1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4252700" y="4446300"/>
              <a:ext cx="15750" cy="24050"/>
            </a:xfrm>
            <a:custGeom>
              <a:avLst/>
              <a:gdLst/>
              <a:ahLst/>
              <a:cxnLst/>
              <a:rect l="l" t="t" r="r" b="b"/>
              <a:pathLst>
                <a:path w="630" h="962" extrusionOk="0">
                  <a:moveTo>
                    <a:pt x="482" y="925"/>
                  </a:moveTo>
                  <a:cubicBezTo>
                    <a:pt x="371" y="962"/>
                    <a:pt x="408" y="925"/>
                    <a:pt x="260" y="925"/>
                  </a:cubicBezTo>
                  <a:cubicBezTo>
                    <a:pt x="1" y="666"/>
                    <a:pt x="408" y="1"/>
                    <a:pt x="629" y="444"/>
                  </a:cubicBezTo>
                  <a:cubicBezTo>
                    <a:pt x="556" y="592"/>
                    <a:pt x="593" y="814"/>
                    <a:pt x="482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5"/>
            <p:cNvSpPr/>
            <p:nvPr/>
          </p:nvSpPr>
          <p:spPr>
            <a:xfrm>
              <a:off x="4347900" y="4463875"/>
              <a:ext cx="114650" cy="134950"/>
            </a:xfrm>
            <a:custGeom>
              <a:avLst/>
              <a:gdLst/>
              <a:ahLst/>
              <a:cxnLst/>
              <a:rect l="l" t="t" r="r" b="b"/>
              <a:pathLst>
                <a:path w="4586" h="5398" extrusionOk="0">
                  <a:moveTo>
                    <a:pt x="1" y="4806"/>
                  </a:moveTo>
                  <a:cubicBezTo>
                    <a:pt x="519" y="4732"/>
                    <a:pt x="888" y="5065"/>
                    <a:pt x="1665" y="4954"/>
                  </a:cubicBezTo>
                  <a:cubicBezTo>
                    <a:pt x="2552" y="4806"/>
                    <a:pt x="3328" y="4326"/>
                    <a:pt x="3846" y="3586"/>
                  </a:cubicBezTo>
                  <a:cubicBezTo>
                    <a:pt x="4511" y="2366"/>
                    <a:pt x="3883" y="703"/>
                    <a:pt x="2663" y="481"/>
                  </a:cubicBezTo>
                  <a:cubicBezTo>
                    <a:pt x="2219" y="407"/>
                    <a:pt x="1739" y="666"/>
                    <a:pt x="1480" y="444"/>
                  </a:cubicBezTo>
                  <a:cubicBezTo>
                    <a:pt x="1332" y="0"/>
                    <a:pt x="2515" y="74"/>
                    <a:pt x="2811" y="111"/>
                  </a:cubicBezTo>
                  <a:cubicBezTo>
                    <a:pt x="3624" y="259"/>
                    <a:pt x="4364" y="1257"/>
                    <a:pt x="4511" y="2107"/>
                  </a:cubicBezTo>
                  <a:cubicBezTo>
                    <a:pt x="4585" y="2662"/>
                    <a:pt x="4474" y="3217"/>
                    <a:pt x="4216" y="3734"/>
                  </a:cubicBezTo>
                  <a:cubicBezTo>
                    <a:pt x="3624" y="4584"/>
                    <a:pt x="2737" y="5176"/>
                    <a:pt x="1702" y="5361"/>
                  </a:cubicBezTo>
                  <a:cubicBezTo>
                    <a:pt x="1480" y="5398"/>
                    <a:pt x="1258" y="5398"/>
                    <a:pt x="1073" y="5361"/>
                  </a:cubicBezTo>
                  <a:cubicBezTo>
                    <a:pt x="703" y="5361"/>
                    <a:pt x="1" y="5361"/>
                    <a:pt x="1" y="4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5"/>
            <p:cNvSpPr/>
            <p:nvPr/>
          </p:nvSpPr>
          <p:spPr>
            <a:xfrm>
              <a:off x="4336825" y="4479575"/>
              <a:ext cx="102625" cy="107250"/>
            </a:xfrm>
            <a:custGeom>
              <a:avLst/>
              <a:gdLst/>
              <a:ahLst/>
              <a:cxnLst/>
              <a:rect l="l" t="t" r="r" b="b"/>
              <a:pathLst>
                <a:path w="4105" h="4290" extrusionOk="0">
                  <a:moveTo>
                    <a:pt x="3586" y="703"/>
                  </a:moveTo>
                  <a:cubicBezTo>
                    <a:pt x="3586" y="1258"/>
                    <a:pt x="3845" y="1332"/>
                    <a:pt x="3919" y="1701"/>
                  </a:cubicBezTo>
                  <a:cubicBezTo>
                    <a:pt x="4104" y="3476"/>
                    <a:pt x="2256" y="4289"/>
                    <a:pt x="888" y="3550"/>
                  </a:cubicBezTo>
                  <a:cubicBezTo>
                    <a:pt x="555" y="3328"/>
                    <a:pt x="296" y="2995"/>
                    <a:pt x="185" y="2589"/>
                  </a:cubicBezTo>
                  <a:cubicBezTo>
                    <a:pt x="0" y="1553"/>
                    <a:pt x="703" y="296"/>
                    <a:pt x="1590" y="185"/>
                  </a:cubicBezTo>
                  <a:cubicBezTo>
                    <a:pt x="2292" y="1"/>
                    <a:pt x="3032" y="222"/>
                    <a:pt x="3586" y="703"/>
                  </a:cubicBezTo>
                  <a:close/>
                  <a:moveTo>
                    <a:pt x="925" y="2330"/>
                  </a:moveTo>
                  <a:cubicBezTo>
                    <a:pt x="962" y="2552"/>
                    <a:pt x="1183" y="2847"/>
                    <a:pt x="1368" y="2847"/>
                  </a:cubicBezTo>
                  <a:cubicBezTo>
                    <a:pt x="1257" y="2810"/>
                    <a:pt x="1368" y="2626"/>
                    <a:pt x="1331" y="2552"/>
                  </a:cubicBezTo>
                  <a:cubicBezTo>
                    <a:pt x="1627" y="2108"/>
                    <a:pt x="1590" y="1332"/>
                    <a:pt x="2108" y="1147"/>
                  </a:cubicBezTo>
                  <a:cubicBezTo>
                    <a:pt x="2329" y="1405"/>
                    <a:pt x="2071" y="1812"/>
                    <a:pt x="1960" y="2071"/>
                  </a:cubicBezTo>
                  <a:cubicBezTo>
                    <a:pt x="1849" y="2367"/>
                    <a:pt x="1664" y="2736"/>
                    <a:pt x="1590" y="2958"/>
                  </a:cubicBezTo>
                  <a:cubicBezTo>
                    <a:pt x="1886" y="3032"/>
                    <a:pt x="1886" y="2626"/>
                    <a:pt x="1997" y="2330"/>
                  </a:cubicBezTo>
                  <a:cubicBezTo>
                    <a:pt x="2071" y="2071"/>
                    <a:pt x="2145" y="1590"/>
                    <a:pt x="2403" y="1590"/>
                  </a:cubicBezTo>
                  <a:cubicBezTo>
                    <a:pt x="2884" y="1627"/>
                    <a:pt x="2108" y="2773"/>
                    <a:pt x="2219" y="3032"/>
                  </a:cubicBezTo>
                  <a:cubicBezTo>
                    <a:pt x="3254" y="2995"/>
                    <a:pt x="3291" y="1664"/>
                    <a:pt x="2810" y="1036"/>
                  </a:cubicBezTo>
                  <a:cubicBezTo>
                    <a:pt x="1886" y="481"/>
                    <a:pt x="740" y="1295"/>
                    <a:pt x="925" y="23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5"/>
            <p:cNvSpPr/>
            <p:nvPr/>
          </p:nvSpPr>
          <p:spPr>
            <a:xfrm>
              <a:off x="4176925" y="4486975"/>
              <a:ext cx="73975" cy="119250"/>
            </a:xfrm>
            <a:custGeom>
              <a:avLst/>
              <a:gdLst/>
              <a:ahLst/>
              <a:cxnLst/>
              <a:rect l="l" t="t" r="r" b="b"/>
              <a:pathLst>
                <a:path w="2959" h="4770" extrusionOk="0">
                  <a:moveTo>
                    <a:pt x="2958" y="111"/>
                  </a:moveTo>
                  <a:cubicBezTo>
                    <a:pt x="2810" y="888"/>
                    <a:pt x="2256" y="1516"/>
                    <a:pt x="1849" y="2219"/>
                  </a:cubicBezTo>
                  <a:cubicBezTo>
                    <a:pt x="1405" y="2847"/>
                    <a:pt x="999" y="3550"/>
                    <a:pt x="666" y="4252"/>
                  </a:cubicBezTo>
                  <a:cubicBezTo>
                    <a:pt x="592" y="4437"/>
                    <a:pt x="666" y="4696"/>
                    <a:pt x="370" y="4770"/>
                  </a:cubicBezTo>
                  <a:cubicBezTo>
                    <a:pt x="0" y="4437"/>
                    <a:pt x="370" y="3956"/>
                    <a:pt x="555" y="3624"/>
                  </a:cubicBezTo>
                  <a:cubicBezTo>
                    <a:pt x="1073" y="2662"/>
                    <a:pt x="1812" y="1590"/>
                    <a:pt x="2403" y="629"/>
                  </a:cubicBezTo>
                  <a:cubicBezTo>
                    <a:pt x="2514" y="444"/>
                    <a:pt x="2514" y="185"/>
                    <a:pt x="2736" y="37"/>
                  </a:cubicBezTo>
                  <a:cubicBezTo>
                    <a:pt x="2847" y="0"/>
                    <a:pt x="2884" y="74"/>
                    <a:pt x="295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5"/>
            <p:cNvSpPr/>
            <p:nvPr/>
          </p:nvSpPr>
          <p:spPr>
            <a:xfrm>
              <a:off x="4485625" y="4545200"/>
              <a:ext cx="26825" cy="48075"/>
            </a:xfrm>
            <a:custGeom>
              <a:avLst/>
              <a:gdLst/>
              <a:ahLst/>
              <a:cxnLst/>
              <a:rect l="l" t="t" r="r" b="b"/>
              <a:pathLst>
                <a:path w="1073" h="1923" extrusionOk="0">
                  <a:moveTo>
                    <a:pt x="1073" y="111"/>
                  </a:moveTo>
                  <a:cubicBezTo>
                    <a:pt x="1036" y="481"/>
                    <a:pt x="962" y="851"/>
                    <a:pt x="777" y="1184"/>
                  </a:cubicBezTo>
                  <a:cubicBezTo>
                    <a:pt x="629" y="1442"/>
                    <a:pt x="555" y="1923"/>
                    <a:pt x="148" y="1923"/>
                  </a:cubicBezTo>
                  <a:cubicBezTo>
                    <a:pt x="1" y="1258"/>
                    <a:pt x="703" y="777"/>
                    <a:pt x="740" y="74"/>
                  </a:cubicBezTo>
                  <a:cubicBezTo>
                    <a:pt x="777" y="38"/>
                    <a:pt x="814" y="38"/>
                    <a:pt x="851" y="1"/>
                  </a:cubicBezTo>
                  <a:cubicBezTo>
                    <a:pt x="962" y="1"/>
                    <a:pt x="999" y="74"/>
                    <a:pt x="107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4501350" y="4553525"/>
              <a:ext cx="28675" cy="65650"/>
            </a:xfrm>
            <a:custGeom>
              <a:avLst/>
              <a:gdLst/>
              <a:ahLst/>
              <a:cxnLst/>
              <a:rect l="l" t="t" r="r" b="b"/>
              <a:pathLst>
                <a:path w="1147" h="2626" extrusionOk="0">
                  <a:moveTo>
                    <a:pt x="1146" y="148"/>
                  </a:moveTo>
                  <a:cubicBezTo>
                    <a:pt x="1072" y="629"/>
                    <a:pt x="924" y="1109"/>
                    <a:pt x="703" y="1553"/>
                  </a:cubicBezTo>
                  <a:cubicBezTo>
                    <a:pt x="592" y="1923"/>
                    <a:pt x="481" y="2625"/>
                    <a:pt x="0" y="2588"/>
                  </a:cubicBezTo>
                  <a:cubicBezTo>
                    <a:pt x="74" y="1701"/>
                    <a:pt x="629" y="998"/>
                    <a:pt x="776" y="111"/>
                  </a:cubicBezTo>
                  <a:cubicBezTo>
                    <a:pt x="887" y="0"/>
                    <a:pt x="998" y="37"/>
                    <a:pt x="1146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5"/>
            <p:cNvSpPr/>
            <p:nvPr/>
          </p:nvSpPr>
          <p:spPr>
            <a:xfrm>
              <a:off x="4507800" y="4573850"/>
              <a:ext cx="42550" cy="75825"/>
            </a:xfrm>
            <a:custGeom>
              <a:avLst/>
              <a:gdLst/>
              <a:ahLst/>
              <a:cxnLst/>
              <a:rect l="l" t="t" r="r" b="b"/>
              <a:pathLst>
                <a:path w="1702" h="3033" extrusionOk="0">
                  <a:moveTo>
                    <a:pt x="1702" y="112"/>
                  </a:moveTo>
                  <a:cubicBezTo>
                    <a:pt x="1591" y="666"/>
                    <a:pt x="1406" y="1221"/>
                    <a:pt x="1110" y="1738"/>
                  </a:cubicBezTo>
                  <a:cubicBezTo>
                    <a:pt x="888" y="2182"/>
                    <a:pt x="740" y="2773"/>
                    <a:pt x="260" y="3032"/>
                  </a:cubicBezTo>
                  <a:cubicBezTo>
                    <a:pt x="260" y="2995"/>
                    <a:pt x="186" y="2995"/>
                    <a:pt x="186" y="2995"/>
                  </a:cubicBezTo>
                  <a:cubicBezTo>
                    <a:pt x="1" y="2736"/>
                    <a:pt x="297" y="2552"/>
                    <a:pt x="408" y="2330"/>
                  </a:cubicBezTo>
                  <a:cubicBezTo>
                    <a:pt x="777" y="1664"/>
                    <a:pt x="1073" y="740"/>
                    <a:pt x="1406" y="38"/>
                  </a:cubicBezTo>
                  <a:cubicBezTo>
                    <a:pt x="1517" y="1"/>
                    <a:pt x="1628" y="38"/>
                    <a:pt x="170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5"/>
            <p:cNvSpPr/>
            <p:nvPr/>
          </p:nvSpPr>
          <p:spPr>
            <a:xfrm>
              <a:off x="4473600" y="4598800"/>
              <a:ext cx="25925" cy="120200"/>
            </a:xfrm>
            <a:custGeom>
              <a:avLst/>
              <a:gdLst/>
              <a:ahLst/>
              <a:cxnLst/>
              <a:rect l="l" t="t" r="r" b="b"/>
              <a:pathLst>
                <a:path w="1037" h="4808" extrusionOk="0">
                  <a:moveTo>
                    <a:pt x="75" y="260"/>
                  </a:moveTo>
                  <a:cubicBezTo>
                    <a:pt x="445" y="1"/>
                    <a:pt x="666" y="1184"/>
                    <a:pt x="740" y="1665"/>
                  </a:cubicBezTo>
                  <a:cubicBezTo>
                    <a:pt x="851" y="2293"/>
                    <a:pt x="999" y="2995"/>
                    <a:pt x="1036" y="3402"/>
                  </a:cubicBezTo>
                  <a:cubicBezTo>
                    <a:pt x="1036" y="3698"/>
                    <a:pt x="962" y="4807"/>
                    <a:pt x="666" y="4807"/>
                  </a:cubicBezTo>
                  <a:cubicBezTo>
                    <a:pt x="297" y="4807"/>
                    <a:pt x="629" y="3735"/>
                    <a:pt x="593" y="3365"/>
                  </a:cubicBezTo>
                  <a:cubicBezTo>
                    <a:pt x="556" y="2922"/>
                    <a:pt x="445" y="2330"/>
                    <a:pt x="371" y="1812"/>
                  </a:cubicBezTo>
                  <a:cubicBezTo>
                    <a:pt x="297" y="1147"/>
                    <a:pt x="1" y="777"/>
                    <a:pt x="1" y="371"/>
                  </a:cubicBezTo>
                  <a:cubicBezTo>
                    <a:pt x="1" y="260"/>
                    <a:pt x="38" y="260"/>
                    <a:pt x="75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5"/>
            <p:cNvSpPr/>
            <p:nvPr/>
          </p:nvSpPr>
          <p:spPr>
            <a:xfrm>
              <a:off x="4515200" y="4604350"/>
              <a:ext cx="45325" cy="67500"/>
            </a:xfrm>
            <a:custGeom>
              <a:avLst/>
              <a:gdLst/>
              <a:ahLst/>
              <a:cxnLst/>
              <a:rect l="l" t="t" r="r" b="b"/>
              <a:pathLst>
                <a:path w="1813" h="2700" extrusionOk="0">
                  <a:moveTo>
                    <a:pt x="1812" y="186"/>
                  </a:moveTo>
                  <a:cubicBezTo>
                    <a:pt x="1553" y="888"/>
                    <a:pt x="1221" y="1590"/>
                    <a:pt x="740" y="2182"/>
                  </a:cubicBezTo>
                  <a:cubicBezTo>
                    <a:pt x="629" y="2367"/>
                    <a:pt x="518" y="2700"/>
                    <a:pt x="222" y="2700"/>
                  </a:cubicBezTo>
                  <a:cubicBezTo>
                    <a:pt x="1" y="2293"/>
                    <a:pt x="518" y="1849"/>
                    <a:pt x="777" y="1443"/>
                  </a:cubicBezTo>
                  <a:cubicBezTo>
                    <a:pt x="1036" y="1036"/>
                    <a:pt x="1258" y="407"/>
                    <a:pt x="1516" y="1"/>
                  </a:cubicBezTo>
                  <a:cubicBezTo>
                    <a:pt x="1701" y="1"/>
                    <a:pt x="1738" y="112"/>
                    <a:pt x="181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5"/>
            <p:cNvSpPr/>
            <p:nvPr/>
          </p:nvSpPr>
          <p:spPr>
            <a:xfrm>
              <a:off x="4517050" y="4633925"/>
              <a:ext cx="46250" cy="66575"/>
            </a:xfrm>
            <a:custGeom>
              <a:avLst/>
              <a:gdLst/>
              <a:ahLst/>
              <a:cxnLst/>
              <a:rect l="l" t="t" r="r" b="b"/>
              <a:pathLst>
                <a:path w="1850" h="2663" extrusionOk="0">
                  <a:moveTo>
                    <a:pt x="1849" y="112"/>
                  </a:moveTo>
                  <a:cubicBezTo>
                    <a:pt x="1590" y="888"/>
                    <a:pt x="1221" y="1590"/>
                    <a:pt x="666" y="2182"/>
                  </a:cubicBezTo>
                  <a:cubicBezTo>
                    <a:pt x="518" y="2367"/>
                    <a:pt x="407" y="2663"/>
                    <a:pt x="112" y="2663"/>
                  </a:cubicBezTo>
                  <a:cubicBezTo>
                    <a:pt x="75" y="2626"/>
                    <a:pt x="38" y="2552"/>
                    <a:pt x="1" y="2552"/>
                  </a:cubicBezTo>
                  <a:cubicBezTo>
                    <a:pt x="222" y="2108"/>
                    <a:pt x="481" y="1701"/>
                    <a:pt x="777" y="1332"/>
                  </a:cubicBezTo>
                  <a:cubicBezTo>
                    <a:pt x="1036" y="925"/>
                    <a:pt x="1295" y="518"/>
                    <a:pt x="1516" y="75"/>
                  </a:cubicBezTo>
                  <a:cubicBezTo>
                    <a:pt x="1516" y="38"/>
                    <a:pt x="1590" y="38"/>
                    <a:pt x="1590" y="1"/>
                  </a:cubicBezTo>
                  <a:cubicBezTo>
                    <a:pt x="1738" y="1"/>
                    <a:pt x="1738" y="75"/>
                    <a:pt x="184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5"/>
            <p:cNvSpPr/>
            <p:nvPr/>
          </p:nvSpPr>
          <p:spPr>
            <a:xfrm>
              <a:off x="4511500" y="4664425"/>
              <a:ext cx="56400" cy="73050"/>
            </a:xfrm>
            <a:custGeom>
              <a:avLst/>
              <a:gdLst/>
              <a:ahLst/>
              <a:cxnLst/>
              <a:rect l="l" t="t" r="r" b="b"/>
              <a:pathLst>
                <a:path w="2256" h="2922" extrusionOk="0">
                  <a:moveTo>
                    <a:pt x="2145" y="38"/>
                  </a:moveTo>
                  <a:cubicBezTo>
                    <a:pt x="2256" y="666"/>
                    <a:pt x="1738" y="1184"/>
                    <a:pt x="1406" y="1590"/>
                  </a:cubicBezTo>
                  <a:cubicBezTo>
                    <a:pt x="1258" y="1812"/>
                    <a:pt x="1073" y="2034"/>
                    <a:pt x="888" y="2256"/>
                  </a:cubicBezTo>
                  <a:cubicBezTo>
                    <a:pt x="740" y="2515"/>
                    <a:pt x="629" y="2847"/>
                    <a:pt x="334" y="2921"/>
                  </a:cubicBezTo>
                  <a:cubicBezTo>
                    <a:pt x="1" y="2626"/>
                    <a:pt x="407" y="2293"/>
                    <a:pt x="555" y="2071"/>
                  </a:cubicBezTo>
                  <a:cubicBezTo>
                    <a:pt x="925" y="1517"/>
                    <a:pt x="1406" y="962"/>
                    <a:pt x="1775" y="444"/>
                  </a:cubicBezTo>
                  <a:cubicBezTo>
                    <a:pt x="1812" y="333"/>
                    <a:pt x="1775" y="186"/>
                    <a:pt x="1849" y="112"/>
                  </a:cubicBezTo>
                  <a:cubicBezTo>
                    <a:pt x="1886" y="38"/>
                    <a:pt x="1886" y="75"/>
                    <a:pt x="1923" y="1"/>
                  </a:cubicBezTo>
                  <a:cubicBezTo>
                    <a:pt x="2034" y="1"/>
                    <a:pt x="2034" y="38"/>
                    <a:pt x="2145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5"/>
            <p:cNvSpPr/>
            <p:nvPr/>
          </p:nvSpPr>
          <p:spPr>
            <a:xfrm>
              <a:off x="4192625" y="4678300"/>
              <a:ext cx="51800" cy="27750"/>
            </a:xfrm>
            <a:custGeom>
              <a:avLst/>
              <a:gdLst/>
              <a:ahLst/>
              <a:cxnLst/>
              <a:rect l="l" t="t" r="r" b="b"/>
              <a:pathLst>
                <a:path w="2072" h="1110" extrusionOk="0">
                  <a:moveTo>
                    <a:pt x="1849" y="1072"/>
                  </a:moveTo>
                  <a:cubicBezTo>
                    <a:pt x="1554" y="1109"/>
                    <a:pt x="1406" y="888"/>
                    <a:pt x="1184" y="777"/>
                  </a:cubicBezTo>
                  <a:cubicBezTo>
                    <a:pt x="814" y="592"/>
                    <a:pt x="297" y="555"/>
                    <a:pt x="1" y="259"/>
                  </a:cubicBezTo>
                  <a:cubicBezTo>
                    <a:pt x="1" y="148"/>
                    <a:pt x="38" y="148"/>
                    <a:pt x="75" y="74"/>
                  </a:cubicBezTo>
                  <a:cubicBezTo>
                    <a:pt x="75" y="0"/>
                    <a:pt x="112" y="37"/>
                    <a:pt x="149" y="37"/>
                  </a:cubicBezTo>
                  <a:cubicBezTo>
                    <a:pt x="518" y="74"/>
                    <a:pt x="888" y="222"/>
                    <a:pt x="1221" y="407"/>
                  </a:cubicBezTo>
                  <a:cubicBezTo>
                    <a:pt x="1517" y="555"/>
                    <a:pt x="2071" y="703"/>
                    <a:pt x="1849" y="10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5"/>
            <p:cNvSpPr/>
            <p:nvPr/>
          </p:nvSpPr>
          <p:spPr>
            <a:xfrm>
              <a:off x="4516125" y="4701400"/>
              <a:ext cx="53625" cy="66575"/>
            </a:xfrm>
            <a:custGeom>
              <a:avLst/>
              <a:gdLst/>
              <a:ahLst/>
              <a:cxnLst/>
              <a:rect l="l" t="t" r="r" b="b"/>
              <a:pathLst>
                <a:path w="2145" h="2663" extrusionOk="0">
                  <a:moveTo>
                    <a:pt x="2145" y="148"/>
                  </a:moveTo>
                  <a:cubicBezTo>
                    <a:pt x="1849" y="888"/>
                    <a:pt x="1369" y="1590"/>
                    <a:pt x="814" y="2182"/>
                  </a:cubicBezTo>
                  <a:cubicBezTo>
                    <a:pt x="666" y="2367"/>
                    <a:pt x="518" y="2662"/>
                    <a:pt x="222" y="2662"/>
                  </a:cubicBezTo>
                  <a:cubicBezTo>
                    <a:pt x="1" y="2441"/>
                    <a:pt x="296" y="2145"/>
                    <a:pt x="444" y="1997"/>
                  </a:cubicBezTo>
                  <a:cubicBezTo>
                    <a:pt x="999" y="1405"/>
                    <a:pt x="1442" y="740"/>
                    <a:pt x="1812" y="38"/>
                  </a:cubicBezTo>
                  <a:cubicBezTo>
                    <a:pt x="1849" y="38"/>
                    <a:pt x="1886" y="38"/>
                    <a:pt x="1923" y="1"/>
                  </a:cubicBezTo>
                  <a:cubicBezTo>
                    <a:pt x="1960" y="38"/>
                    <a:pt x="2034" y="38"/>
                    <a:pt x="2108" y="75"/>
                  </a:cubicBezTo>
                  <a:cubicBezTo>
                    <a:pt x="2145" y="111"/>
                    <a:pt x="2108" y="148"/>
                    <a:pt x="2145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5"/>
            <p:cNvSpPr/>
            <p:nvPr/>
          </p:nvSpPr>
          <p:spPr>
            <a:xfrm>
              <a:off x="4519825" y="4739300"/>
              <a:ext cx="52700" cy="60100"/>
            </a:xfrm>
            <a:custGeom>
              <a:avLst/>
              <a:gdLst/>
              <a:ahLst/>
              <a:cxnLst/>
              <a:rect l="l" t="t" r="r" b="b"/>
              <a:pathLst>
                <a:path w="2108" h="2404" extrusionOk="0">
                  <a:moveTo>
                    <a:pt x="1775" y="74"/>
                  </a:moveTo>
                  <a:cubicBezTo>
                    <a:pt x="2108" y="296"/>
                    <a:pt x="1553" y="814"/>
                    <a:pt x="1368" y="1036"/>
                  </a:cubicBezTo>
                  <a:cubicBezTo>
                    <a:pt x="1073" y="1294"/>
                    <a:pt x="777" y="1553"/>
                    <a:pt x="555" y="1849"/>
                  </a:cubicBezTo>
                  <a:cubicBezTo>
                    <a:pt x="407" y="2034"/>
                    <a:pt x="407" y="2403"/>
                    <a:pt x="37" y="2219"/>
                  </a:cubicBezTo>
                  <a:cubicBezTo>
                    <a:pt x="1" y="1516"/>
                    <a:pt x="777" y="1146"/>
                    <a:pt x="1184" y="666"/>
                  </a:cubicBezTo>
                  <a:cubicBezTo>
                    <a:pt x="1368" y="444"/>
                    <a:pt x="1442" y="185"/>
                    <a:pt x="1701" y="37"/>
                  </a:cubicBezTo>
                  <a:cubicBezTo>
                    <a:pt x="1738" y="0"/>
                    <a:pt x="1775" y="37"/>
                    <a:pt x="177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5"/>
            <p:cNvSpPr/>
            <p:nvPr/>
          </p:nvSpPr>
          <p:spPr>
            <a:xfrm>
              <a:off x="4488400" y="4743000"/>
              <a:ext cx="13900" cy="12025"/>
            </a:xfrm>
            <a:custGeom>
              <a:avLst/>
              <a:gdLst/>
              <a:ahLst/>
              <a:cxnLst/>
              <a:rect l="l" t="t" r="r" b="b"/>
              <a:pathLst>
                <a:path w="556" h="481" extrusionOk="0">
                  <a:moveTo>
                    <a:pt x="481" y="370"/>
                  </a:moveTo>
                  <a:cubicBezTo>
                    <a:pt x="370" y="481"/>
                    <a:pt x="185" y="481"/>
                    <a:pt x="74" y="370"/>
                  </a:cubicBezTo>
                  <a:cubicBezTo>
                    <a:pt x="1" y="0"/>
                    <a:pt x="555" y="0"/>
                    <a:pt x="48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5"/>
            <p:cNvSpPr/>
            <p:nvPr/>
          </p:nvSpPr>
          <p:spPr>
            <a:xfrm>
              <a:off x="4524450" y="4772575"/>
              <a:ext cx="41625" cy="45300"/>
            </a:xfrm>
            <a:custGeom>
              <a:avLst/>
              <a:gdLst/>
              <a:ahLst/>
              <a:cxnLst/>
              <a:rect l="l" t="t" r="r" b="b"/>
              <a:pathLst>
                <a:path w="1665" h="1812" extrusionOk="0">
                  <a:moveTo>
                    <a:pt x="1664" y="111"/>
                  </a:moveTo>
                  <a:cubicBezTo>
                    <a:pt x="1553" y="518"/>
                    <a:pt x="1331" y="888"/>
                    <a:pt x="1036" y="1183"/>
                  </a:cubicBezTo>
                  <a:cubicBezTo>
                    <a:pt x="814" y="1442"/>
                    <a:pt x="407" y="1812"/>
                    <a:pt x="37" y="1738"/>
                  </a:cubicBezTo>
                  <a:cubicBezTo>
                    <a:pt x="0" y="1257"/>
                    <a:pt x="555" y="1109"/>
                    <a:pt x="814" y="814"/>
                  </a:cubicBezTo>
                  <a:cubicBezTo>
                    <a:pt x="1073" y="481"/>
                    <a:pt x="1146" y="222"/>
                    <a:pt x="1442" y="0"/>
                  </a:cubicBezTo>
                  <a:cubicBezTo>
                    <a:pt x="1516" y="37"/>
                    <a:pt x="1590" y="74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5"/>
            <p:cNvSpPr/>
            <p:nvPr/>
          </p:nvSpPr>
          <p:spPr>
            <a:xfrm>
              <a:off x="4489325" y="4774425"/>
              <a:ext cx="17575" cy="62875"/>
            </a:xfrm>
            <a:custGeom>
              <a:avLst/>
              <a:gdLst/>
              <a:ahLst/>
              <a:cxnLst/>
              <a:rect l="l" t="t" r="r" b="b"/>
              <a:pathLst>
                <a:path w="703" h="2515" extrusionOk="0">
                  <a:moveTo>
                    <a:pt x="518" y="74"/>
                  </a:moveTo>
                  <a:cubicBezTo>
                    <a:pt x="592" y="481"/>
                    <a:pt x="629" y="925"/>
                    <a:pt x="592" y="1368"/>
                  </a:cubicBezTo>
                  <a:cubicBezTo>
                    <a:pt x="592" y="1738"/>
                    <a:pt x="703" y="2514"/>
                    <a:pt x="370" y="2477"/>
                  </a:cubicBezTo>
                  <a:cubicBezTo>
                    <a:pt x="0" y="2440"/>
                    <a:pt x="185" y="1775"/>
                    <a:pt x="185" y="1405"/>
                  </a:cubicBezTo>
                  <a:cubicBezTo>
                    <a:pt x="148" y="998"/>
                    <a:pt x="148" y="555"/>
                    <a:pt x="222" y="185"/>
                  </a:cubicBezTo>
                  <a:cubicBezTo>
                    <a:pt x="222" y="111"/>
                    <a:pt x="296" y="74"/>
                    <a:pt x="333" y="74"/>
                  </a:cubicBezTo>
                  <a:cubicBezTo>
                    <a:pt x="407" y="0"/>
                    <a:pt x="407" y="111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5"/>
            <p:cNvSpPr/>
            <p:nvPr/>
          </p:nvSpPr>
          <p:spPr>
            <a:xfrm>
              <a:off x="4524450" y="4803075"/>
              <a:ext cx="43450" cy="40700"/>
            </a:xfrm>
            <a:custGeom>
              <a:avLst/>
              <a:gdLst/>
              <a:ahLst/>
              <a:cxnLst/>
              <a:rect l="l" t="t" r="r" b="b"/>
              <a:pathLst>
                <a:path w="1738" h="1628" extrusionOk="0">
                  <a:moveTo>
                    <a:pt x="1738" y="148"/>
                  </a:moveTo>
                  <a:cubicBezTo>
                    <a:pt x="1701" y="518"/>
                    <a:pt x="1294" y="703"/>
                    <a:pt x="1073" y="962"/>
                  </a:cubicBezTo>
                  <a:cubicBezTo>
                    <a:pt x="888" y="1220"/>
                    <a:pt x="740" y="1590"/>
                    <a:pt x="333" y="1627"/>
                  </a:cubicBezTo>
                  <a:cubicBezTo>
                    <a:pt x="0" y="1405"/>
                    <a:pt x="444" y="1183"/>
                    <a:pt x="629" y="962"/>
                  </a:cubicBezTo>
                  <a:cubicBezTo>
                    <a:pt x="888" y="592"/>
                    <a:pt x="1183" y="296"/>
                    <a:pt x="1516" y="0"/>
                  </a:cubicBezTo>
                  <a:cubicBezTo>
                    <a:pt x="1590" y="37"/>
                    <a:pt x="1701" y="37"/>
                    <a:pt x="173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5"/>
            <p:cNvSpPr/>
            <p:nvPr/>
          </p:nvSpPr>
          <p:spPr>
            <a:xfrm>
              <a:off x="4420925" y="4888100"/>
              <a:ext cx="92450" cy="19450"/>
            </a:xfrm>
            <a:custGeom>
              <a:avLst/>
              <a:gdLst/>
              <a:ahLst/>
              <a:cxnLst/>
              <a:rect l="l" t="t" r="r" b="b"/>
              <a:pathLst>
                <a:path w="3698" h="778" extrusionOk="0">
                  <a:moveTo>
                    <a:pt x="3698" y="333"/>
                  </a:moveTo>
                  <a:cubicBezTo>
                    <a:pt x="3513" y="703"/>
                    <a:pt x="2884" y="555"/>
                    <a:pt x="2404" y="555"/>
                  </a:cubicBezTo>
                  <a:cubicBezTo>
                    <a:pt x="1923" y="555"/>
                    <a:pt x="1369" y="518"/>
                    <a:pt x="925" y="555"/>
                  </a:cubicBezTo>
                  <a:cubicBezTo>
                    <a:pt x="555" y="592"/>
                    <a:pt x="149" y="777"/>
                    <a:pt x="1" y="444"/>
                  </a:cubicBezTo>
                  <a:cubicBezTo>
                    <a:pt x="75" y="149"/>
                    <a:pt x="555" y="186"/>
                    <a:pt x="888" y="149"/>
                  </a:cubicBezTo>
                  <a:cubicBezTo>
                    <a:pt x="1295" y="112"/>
                    <a:pt x="1886" y="149"/>
                    <a:pt x="2367" y="149"/>
                  </a:cubicBezTo>
                  <a:cubicBezTo>
                    <a:pt x="2884" y="149"/>
                    <a:pt x="3476" y="1"/>
                    <a:pt x="3698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5"/>
            <p:cNvSpPr/>
            <p:nvPr/>
          </p:nvSpPr>
          <p:spPr>
            <a:xfrm>
              <a:off x="4285050" y="4930625"/>
              <a:ext cx="178425" cy="17575"/>
            </a:xfrm>
            <a:custGeom>
              <a:avLst/>
              <a:gdLst/>
              <a:ahLst/>
              <a:cxnLst/>
              <a:rect l="l" t="t" r="r" b="b"/>
              <a:pathLst>
                <a:path w="7137" h="703" extrusionOk="0">
                  <a:moveTo>
                    <a:pt x="1" y="555"/>
                  </a:moveTo>
                  <a:cubicBezTo>
                    <a:pt x="1" y="0"/>
                    <a:pt x="703" y="148"/>
                    <a:pt x="1073" y="185"/>
                  </a:cubicBezTo>
                  <a:cubicBezTo>
                    <a:pt x="2589" y="259"/>
                    <a:pt x="4142" y="259"/>
                    <a:pt x="5694" y="185"/>
                  </a:cubicBezTo>
                  <a:cubicBezTo>
                    <a:pt x="6101" y="148"/>
                    <a:pt x="7025" y="74"/>
                    <a:pt x="7062" y="296"/>
                  </a:cubicBezTo>
                  <a:cubicBezTo>
                    <a:pt x="7136" y="703"/>
                    <a:pt x="6138" y="555"/>
                    <a:pt x="5768" y="592"/>
                  </a:cubicBezTo>
                  <a:cubicBezTo>
                    <a:pt x="3846" y="703"/>
                    <a:pt x="1923" y="703"/>
                    <a:pt x="1" y="5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5"/>
            <p:cNvSpPr/>
            <p:nvPr/>
          </p:nvSpPr>
          <p:spPr>
            <a:xfrm>
              <a:off x="4208350" y="4937100"/>
              <a:ext cx="13875" cy="14800"/>
            </a:xfrm>
            <a:custGeom>
              <a:avLst/>
              <a:gdLst/>
              <a:ahLst/>
              <a:cxnLst/>
              <a:rect l="l" t="t" r="r" b="b"/>
              <a:pathLst>
                <a:path w="555" h="592" extrusionOk="0">
                  <a:moveTo>
                    <a:pt x="555" y="333"/>
                  </a:moveTo>
                  <a:cubicBezTo>
                    <a:pt x="555" y="481"/>
                    <a:pt x="407" y="592"/>
                    <a:pt x="259" y="555"/>
                  </a:cubicBezTo>
                  <a:cubicBezTo>
                    <a:pt x="0" y="296"/>
                    <a:pt x="444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5"/>
            <p:cNvSpPr/>
            <p:nvPr/>
          </p:nvSpPr>
          <p:spPr>
            <a:xfrm>
              <a:off x="4079875" y="4941700"/>
              <a:ext cx="107250" cy="38850"/>
            </a:xfrm>
            <a:custGeom>
              <a:avLst/>
              <a:gdLst/>
              <a:ahLst/>
              <a:cxnLst/>
              <a:rect l="l" t="t" r="r" b="b"/>
              <a:pathLst>
                <a:path w="4290" h="1554" extrusionOk="0">
                  <a:moveTo>
                    <a:pt x="4289" y="334"/>
                  </a:moveTo>
                  <a:cubicBezTo>
                    <a:pt x="4252" y="666"/>
                    <a:pt x="3771" y="519"/>
                    <a:pt x="3513" y="556"/>
                  </a:cubicBezTo>
                  <a:cubicBezTo>
                    <a:pt x="2736" y="592"/>
                    <a:pt x="1960" y="740"/>
                    <a:pt x="1220" y="962"/>
                  </a:cubicBezTo>
                  <a:cubicBezTo>
                    <a:pt x="777" y="1110"/>
                    <a:pt x="481" y="1554"/>
                    <a:pt x="37" y="1369"/>
                  </a:cubicBezTo>
                  <a:cubicBezTo>
                    <a:pt x="0" y="1036"/>
                    <a:pt x="407" y="962"/>
                    <a:pt x="666" y="814"/>
                  </a:cubicBezTo>
                  <a:cubicBezTo>
                    <a:pt x="1553" y="445"/>
                    <a:pt x="2514" y="223"/>
                    <a:pt x="3476" y="186"/>
                  </a:cubicBezTo>
                  <a:cubicBezTo>
                    <a:pt x="3698" y="149"/>
                    <a:pt x="4178" y="1"/>
                    <a:pt x="428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5"/>
            <p:cNvSpPr/>
            <p:nvPr/>
          </p:nvSpPr>
          <p:spPr>
            <a:xfrm>
              <a:off x="4510575" y="4955575"/>
              <a:ext cx="37925" cy="53625"/>
            </a:xfrm>
            <a:custGeom>
              <a:avLst/>
              <a:gdLst/>
              <a:ahLst/>
              <a:cxnLst/>
              <a:rect l="l" t="t" r="r" b="b"/>
              <a:pathLst>
                <a:path w="1517" h="2145" extrusionOk="0">
                  <a:moveTo>
                    <a:pt x="1517" y="111"/>
                  </a:moveTo>
                  <a:cubicBezTo>
                    <a:pt x="1517" y="555"/>
                    <a:pt x="1184" y="851"/>
                    <a:pt x="962" y="1147"/>
                  </a:cubicBezTo>
                  <a:cubicBezTo>
                    <a:pt x="777" y="1479"/>
                    <a:pt x="740" y="1960"/>
                    <a:pt x="334" y="2145"/>
                  </a:cubicBezTo>
                  <a:cubicBezTo>
                    <a:pt x="1" y="1849"/>
                    <a:pt x="407" y="1405"/>
                    <a:pt x="592" y="1073"/>
                  </a:cubicBezTo>
                  <a:cubicBezTo>
                    <a:pt x="777" y="740"/>
                    <a:pt x="999" y="407"/>
                    <a:pt x="1221" y="111"/>
                  </a:cubicBezTo>
                  <a:cubicBezTo>
                    <a:pt x="1221" y="74"/>
                    <a:pt x="1295" y="74"/>
                    <a:pt x="1295" y="37"/>
                  </a:cubicBezTo>
                  <a:cubicBezTo>
                    <a:pt x="1443" y="1"/>
                    <a:pt x="1443" y="74"/>
                    <a:pt x="151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5"/>
            <p:cNvSpPr/>
            <p:nvPr/>
          </p:nvSpPr>
          <p:spPr>
            <a:xfrm>
              <a:off x="4541075" y="4956500"/>
              <a:ext cx="33300" cy="53625"/>
            </a:xfrm>
            <a:custGeom>
              <a:avLst/>
              <a:gdLst/>
              <a:ahLst/>
              <a:cxnLst/>
              <a:rect l="l" t="t" r="r" b="b"/>
              <a:pathLst>
                <a:path w="1332" h="2145" extrusionOk="0">
                  <a:moveTo>
                    <a:pt x="1332" y="148"/>
                  </a:moveTo>
                  <a:cubicBezTo>
                    <a:pt x="999" y="814"/>
                    <a:pt x="629" y="1479"/>
                    <a:pt x="260" y="2108"/>
                  </a:cubicBezTo>
                  <a:cubicBezTo>
                    <a:pt x="112" y="2145"/>
                    <a:pt x="112" y="2034"/>
                    <a:pt x="1" y="1997"/>
                  </a:cubicBezTo>
                  <a:cubicBezTo>
                    <a:pt x="223" y="1258"/>
                    <a:pt x="592" y="592"/>
                    <a:pt x="1073" y="0"/>
                  </a:cubicBezTo>
                  <a:cubicBezTo>
                    <a:pt x="1221" y="0"/>
                    <a:pt x="1258" y="74"/>
                    <a:pt x="133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5"/>
            <p:cNvSpPr/>
            <p:nvPr/>
          </p:nvSpPr>
          <p:spPr>
            <a:xfrm>
              <a:off x="4492100" y="4961125"/>
              <a:ext cx="27750" cy="48075"/>
            </a:xfrm>
            <a:custGeom>
              <a:avLst/>
              <a:gdLst/>
              <a:ahLst/>
              <a:cxnLst/>
              <a:rect l="l" t="t" r="r" b="b"/>
              <a:pathLst>
                <a:path w="1110" h="1923" extrusionOk="0">
                  <a:moveTo>
                    <a:pt x="1110" y="111"/>
                  </a:moveTo>
                  <a:cubicBezTo>
                    <a:pt x="1036" y="444"/>
                    <a:pt x="888" y="777"/>
                    <a:pt x="703" y="1073"/>
                  </a:cubicBezTo>
                  <a:cubicBezTo>
                    <a:pt x="555" y="1368"/>
                    <a:pt x="481" y="1775"/>
                    <a:pt x="185" y="1923"/>
                  </a:cubicBezTo>
                  <a:cubicBezTo>
                    <a:pt x="185" y="1886"/>
                    <a:pt x="111" y="1886"/>
                    <a:pt x="74" y="1886"/>
                  </a:cubicBezTo>
                  <a:cubicBezTo>
                    <a:pt x="0" y="1442"/>
                    <a:pt x="481" y="481"/>
                    <a:pt x="777" y="148"/>
                  </a:cubicBezTo>
                  <a:cubicBezTo>
                    <a:pt x="851" y="0"/>
                    <a:pt x="99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5"/>
            <p:cNvSpPr/>
            <p:nvPr/>
          </p:nvSpPr>
          <p:spPr>
            <a:xfrm>
              <a:off x="4115000" y="4971300"/>
              <a:ext cx="27750" cy="41600"/>
            </a:xfrm>
            <a:custGeom>
              <a:avLst/>
              <a:gdLst/>
              <a:ahLst/>
              <a:cxnLst/>
              <a:rect l="l" t="t" r="r" b="b"/>
              <a:pathLst>
                <a:path w="1110" h="1664" extrusionOk="0">
                  <a:moveTo>
                    <a:pt x="1072" y="111"/>
                  </a:moveTo>
                  <a:cubicBezTo>
                    <a:pt x="1109" y="407"/>
                    <a:pt x="814" y="702"/>
                    <a:pt x="666" y="998"/>
                  </a:cubicBezTo>
                  <a:cubicBezTo>
                    <a:pt x="481" y="1257"/>
                    <a:pt x="333" y="1664"/>
                    <a:pt x="0" y="1553"/>
                  </a:cubicBezTo>
                  <a:cubicBezTo>
                    <a:pt x="0" y="924"/>
                    <a:pt x="555" y="555"/>
                    <a:pt x="777" y="37"/>
                  </a:cubicBezTo>
                  <a:cubicBezTo>
                    <a:pt x="888" y="0"/>
                    <a:pt x="999" y="37"/>
                    <a:pt x="107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9" name="Google Shape;2479;p35"/>
          <p:cNvGrpSpPr/>
          <p:nvPr/>
        </p:nvGrpSpPr>
        <p:grpSpPr>
          <a:xfrm>
            <a:off x="3243369" y="809630"/>
            <a:ext cx="1019931" cy="1062218"/>
            <a:chOff x="5279575" y="813000"/>
            <a:chExt cx="647000" cy="673825"/>
          </a:xfrm>
        </p:grpSpPr>
        <p:sp>
          <p:nvSpPr>
            <p:cNvPr id="2480" name="Google Shape;2480;p35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5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5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5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5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5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5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5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5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5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5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5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5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5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5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5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5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5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5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5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5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5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5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5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5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5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6" name="Google Shape;2506;p35"/>
          <p:cNvGrpSpPr/>
          <p:nvPr/>
        </p:nvGrpSpPr>
        <p:grpSpPr>
          <a:xfrm rot="-6308675">
            <a:off x="2314945" y="4279635"/>
            <a:ext cx="1257482" cy="990235"/>
            <a:chOff x="4036425" y="797300"/>
            <a:chExt cx="808775" cy="636850"/>
          </a:xfrm>
        </p:grpSpPr>
        <p:sp>
          <p:nvSpPr>
            <p:cNvPr id="2507" name="Google Shape;2507;p35"/>
            <p:cNvSpPr/>
            <p:nvPr/>
          </p:nvSpPr>
          <p:spPr>
            <a:xfrm>
              <a:off x="4406150" y="842575"/>
              <a:ext cx="260650" cy="151625"/>
            </a:xfrm>
            <a:custGeom>
              <a:avLst/>
              <a:gdLst/>
              <a:ahLst/>
              <a:cxnLst/>
              <a:rect l="l" t="t" r="r" b="b"/>
              <a:pathLst>
                <a:path w="10426" h="6065" extrusionOk="0">
                  <a:moveTo>
                    <a:pt x="9576" y="1"/>
                  </a:moveTo>
                  <a:cubicBezTo>
                    <a:pt x="10426" y="112"/>
                    <a:pt x="9428" y="555"/>
                    <a:pt x="9169" y="703"/>
                  </a:cubicBezTo>
                  <a:cubicBezTo>
                    <a:pt x="8429" y="1110"/>
                    <a:pt x="7838" y="1517"/>
                    <a:pt x="7062" y="1849"/>
                  </a:cubicBezTo>
                  <a:cubicBezTo>
                    <a:pt x="5657" y="2441"/>
                    <a:pt x="4437" y="3402"/>
                    <a:pt x="3106" y="4105"/>
                  </a:cubicBezTo>
                  <a:cubicBezTo>
                    <a:pt x="2292" y="4585"/>
                    <a:pt x="1553" y="5066"/>
                    <a:pt x="813" y="5620"/>
                  </a:cubicBezTo>
                  <a:cubicBezTo>
                    <a:pt x="592" y="5731"/>
                    <a:pt x="296" y="6064"/>
                    <a:pt x="0" y="5842"/>
                  </a:cubicBezTo>
                  <a:cubicBezTo>
                    <a:pt x="74" y="5399"/>
                    <a:pt x="592" y="5288"/>
                    <a:pt x="887" y="5103"/>
                  </a:cubicBezTo>
                  <a:cubicBezTo>
                    <a:pt x="1516" y="4622"/>
                    <a:pt x="2181" y="4179"/>
                    <a:pt x="2884" y="3772"/>
                  </a:cubicBezTo>
                  <a:cubicBezTo>
                    <a:pt x="3956" y="3254"/>
                    <a:pt x="4917" y="2515"/>
                    <a:pt x="6026" y="1886"/>
                  </a:cubicBezTo>
                  <a:cubicBezTo>
                    <a:pt x="6359" y="1702"/>
                    <a:pt x="6766" y="1554"/>
                    <a:pt x="7135" y="1369"/>
                  </a:cubicBezTo>
                  <a:cubicBezTo>
                    <a:pt x="7505" y="1184"/>
                    <a:pt x="7801" y="925"/>
                    <a:pt x="8134" y="740"/>
                  </a:cubicBezTo>
                  <a:cubicBezTo>
                    <a:pt x="8651" y="555"/>
                    <a:pt x="9132" y="297"/>
                    <a:pt x="9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5"/>
            <p:cNvSpPr/>
            <p:nvPr/>
          </p:nvSpPr>
          <p:spPr>
            <a:xfrm>
              <a:off x="4713000" y="836125"/>
              <a:ext cx="52700" cy="81350"/>
            </a:xfrm>
            <a:custGeom>
              <a:avLst/>
              <a:gdLst/>
              <a:ahLst/>
              <a:cxnLst/>
              <a:rect l="l" t="t" r="r" b="b"/>
              <a:pathLst>
                <a:path w="2108" h="3254" extrusionOk="0">
                  <a:moveTo>
                    <a:pt x="1553" y="2884"/>
                  </a:moveTo>
                  <a:cubicBezTo>
                    <a:pt x="1183" y="2218"/>
                    <a:pt x="777" y="1590"/>
                    <a:pt x="333" y="998"/>
                  </a:cubicBezTo>
                  <a:cubicBezTo>
                    <a:pt x="222" y="813"/>
                    <a:pt x="0" y="629"/>
                    <a:pt x="37" y="370"/>
                  </a:cubicBezTo>
                  <a:cubicBezTo>
                    <a:pt x="296" y="0"/>
                    <a:pt x="592" y="666"/>
                    <a:pt x="740" y="924"/>
                  </a:cubicBezTo>
                  <a:cubicBezTo>
                    <a:pt x="1110" y="1405"/>
                    <a:pt x="1442" y="1886"/>
                    <a:pt x="1775" y="2403"/>
                  </a:cubicBezTo>
                  <a:cubicBezTo>
                    <a:pt x="1886" y="2662"/>
                    <a:pt x="2108" y="3253"/>
                    <a:pt x="1775" y="3253"/>
                  </a:cubicBezTo>
                  <a:cubicBezTo>
                    <a:pt x="1553" y="3253"/>
                    <a:pt x="1553" y="3032"/>
                    <a:pt x="1553" y="28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5"/>
            <p:cNvSpPr/>
            <p:nvPr/>
          </p:nvSpPr>
          <p:spPr>
            <a:xfrm>
              <a:off x="4686200" y="841650"/>
              <a:ext cx="55475" cy="88775"/>
            </a:xfrm>
            <a:custGeom>
              <a:avLst/>
              <a:gdLst/>
              <a:ahLst/>
              <a:cxnLst/>
              <a:rect l="l" t="t" r="r" b="b"/>
              <a:pathLst>
                <a:path w="2219" h="3551" extrusionOk="0">
                  <a:moveTo>
                    <a:pt x="0" y="408"/>
                  </a:moveTo>
                  <a:cubicBezTo>
                    <a:pt x="296" y="1"/>
                    <a:pt x="555" y="814"/>
                    <a:pt x="740" y="1073"/>
                  </a:cubicBezTo>
                  <a:cubicBezTo>
                    <a:pt x="1109" y="1554"/>
                    <a:pt x="1479" y="2071"/>
                    <a:pt x="1812" y="2626"/>
                  </a:cubicBezTo>
                  <a:cubicBezTo>
                    <a:pt x="1960" y="2885"/>
                    <a:pt x="2218" y="3550"/>
                    <a:pt x="1775" y="3439"/>
                  </a:cubicBezTo>
                  <a:cubicBezTo>
                    <a:pt x="1664" y="3402"/>
                    <a:pt x="1627" y="3143"/>
                    <a:pt x="1553" y="3032"/>
                  </a:cubicBezTo>
                  <a:cubicBezTo>
                    <a:pt x="1183" y="2182"/>
                    <a:pt x="296" y="1443"/>
                    <a:pt x="0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5"/>
            <p:cNvSpPr/>
            <p:nvPr/>
          </p:nvSpPr>
          <p:spPr>
            <a:xfrm>
              <a:off x="4664925" y="862925"/>
              <a:ext cx="55500" cy="80425"/>
            </a:xfrm>
            <a:custGeom>
              <a:avLst/>
              <a:gdLst/>
              <a:ahLst/>
              <a:cxnLst/>
              <a:rect l="l" t="t" r="r" b="b"/>
              <a:pathLst>
                <a:path w="2220" h="3217" extrusionOk="0">
                  <a:moveTo>
                    <a:pt x="1923" y="3217"/>
                  </a:moveTo>
                  <a:cubicBezTo>
                    <a:pt x="1591" y="3106"/>
                    <a:pt x="1517" y="2699"/>
                    <a:pt x="1406" y="2440"/>
                  </a:cubicBezTo>
                  <a:cubicBezTo>
                    <a:pt x="1258" y="2181"/>
                    <a:pt x="1110" y="1923"/>
                    <a:pt x="925" y="1664"/>
                  </a:cubicBezTo>
                  <a:cubicBezTo>
                    <a:pt x="629" y="1183"/>
                    <a:pt x="149" y="740"/>
                    <a:pt x="1" y="111"/>
                  </a:cubicBezTo>
                  <a:cubicBezTo>
                    <a:pt x="112" y="74"/>
                    <a:pt x="149" y="0"/>
                    <a:pt x="260" y="0"/>
                  </a:cubicBezTo>
                  <a:cubicBezTo>
                    <a:pt x="814" y="740"/>
                    <a:pt x="1332" y="1516"/>
                    <a:pt x="1776" y="2329"/>
                  </a:cubicBezTo>
                  <a:cubicBezTo>
                    <a:pt x="1886" y="2551"/>
                    <a:pt x="2219" y="2921"/>
                    <a:pt x="1923" y="32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5"/>
            <p:cNvSpPr/>
            <p:nvPr/>
          </p:nvSpPr>
          <p:spPr>
            <a:xfrm>
              <a:off x="4627975" y="875850"/>
              <a:ext cx="71175" cy="79525"/>
            </a:xfrm>
            <a:custGeom>
              <a:avLst/>
              <a:gdLst/>
              <a:ahLst/>
              <a:cxnLst/>
              <a:rect l="l" t="t" r="r" b="b"/>
              <a:pathLst>
                <a:path w="2847" h="3181" extrusionOk="0">
                  <a:moveTo>
                    <a:pt x="2662" y="3143"/>
                  </a:moveTo>
                  <a:cubicBezTo>
                    <a:pt x="2292" y="3180"/>
                    <a:pt x="2218" y="2774"/>
                    <a:pt x="2070" y="2515"/>
                  </a:cubicBezTo>
                  <a:cubicBezTo>
                    <a:pt x="1812" y="1923"/>
                    <a:pt x="1405" y="1406"/>
                    <a:pt x="961" y="962"/>
                  </a:cubicBezTo>
                  <a:cubicBezTo>
                    <a:pt x="924" y="925"/>
                    <a:pt x="0" y="149"/>
                    <a:pt x="481" y="38"/>
                  </a:cubicBezTo>
                  <a:cubicBezTo>
                    <a:pt x="703" y="1"/>
                    <a:pt x="1109" y="481"/>
                    <a:pt x="1257" y="629"/>
                  </a:cubicBezTo>
                  <a:cubicBezTo>
                    <a:pt x="1701" y="1110"/>
                    <a:pt x="2107" y="1628"/>
                    <a:pt x="2403" y="2219"/>
                  </a:cubicBezTo>
                  <a:cubicBezTo>
                    <a:pt x="2588" y="2552"/>
                    <a:pt x="2847" y="2921"/>
                    <a:pt x="2662" y="31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5"/>
            <p:cNvSpPr/>
            <p:nvPr/>
          </p:nvSpPr>
          <p:spPr>
            <a:xfrm>
              <a:off x="4603000" y="894350"/>
              <a:ext cx="67500" cy="84125"/>
            </a:xfrm>
            <a:custGeom>
              <a:avLst/>
              <a:gdLst/>
              <a:ahLst/>
              <a:cxnLst/>
              <a:rect l="l" t="t" r="r" b="b"/>
              <a:pathLst>
                <a:path w="2700" h="3365" extrusionOk="0">
                  <a:moveTo>
                    <a:pt x="2404" y="3365"/>
                  </a:moveTo>
                  <a:cubicBezTo>
                    <a:pt x="2071" y="3291"/>
                    <a:pt x="2034" y="2847"/>
                    <a:pt x="1849" y="2588"/>
                  </a:cubicBezTo>
                  <a:cubicBezTo>
                    <a:pt x="1406" y="1886"/>
                    <a:pt x="925" y="1257"/>
                    <a:pt x="371" y="666"/>
                  </a:cubicBezTo>
                  <a:cubicBezTo>
                    <a:pt x="297" y="555"/>
                    <a:pt x="1" y="185"/>
                    <a:pt x="297" y="111"/>
                  </a:cubicBezTo>
                  <a:cubicBezTo>
                    <a:pt x="592" y="0"/>
                    <a:pt x="888" y="592"/>
                    <a:pt x="1073" y="777"/>
                  </a:cubicBezTo>
                  <a:cubicBezTo>
                    <a:pt x="1480" y="1294"/>
                    <a:pt x="1886" y="1812"/>
                    <a:pt x="2219" y="2403"/>
                  </a:cubicBezTo>
                  <a:cubicBezTo>
                    <a:pt x="2367" y="2625"/>
                    <a:pt x="2700" y="3032"/>
                    <a:pt x="2404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5"/>
            <p:cNvSpPr/>
            <p:nvPr/>
          </p:nvSpPr>
          <p:spPr>
            <a:xfrm>
              <a:off x="4577125" y="917450"/>
              <a:ext cx="69350" cy="77675"/>
            </a:xfrm>
            <a:custGeom>
              <a:avLst/>
              <a:gdLst/>
              <a:ahLst/>
              <a:cxnLst/>
              <a:rect l="l" t="t" r="r" b="b"/>
              <a:pathLst>
                <a:path w="2774" h="3107" extrusionOk="0">
                  <a:moveTo>
                    <a:pt x="2145" y="2699"/>
                  </a:moveTo>
                  <a:cubicBezTo>
                    <a:pt x="1738" y="2034"/>
                    <a:pt x="1295" y="1368"/>
                    <a:pt x="814" y="740"/>
                  </a:cubicBezTo>
                  <a:cubicBezTo>
                    <a:pt x="666" y="555"/>
                    <a:pt x="1" y="0"/>
                    <a:pt x="592" y="0"/>
                  </a:cubicBezTo>
                  <a:cubicBezTo>
                    <a:pt x="814" y="0"/>
                    <a:pt x="1073" y="481"/>
                    <a:pt x="1221" y="666"/>
                  </a:cubicBezTo>
                  <a:cubicBezTo>
                    <a:pt x="1627" y="1147"/>
                    <a:pt x="1997" y="1664"/>
                    <a:pt x="2330" y="2219"/>
                  </a:cubicBezTo>
                  <a:cubicBezTo>
                    <a:pt x="2441" y="2441"/>
                    <a:pt x="2774" y="3032"/>
                    <a:pt x="2404" y="3069"/>
                  </a:cubicBezTo>
                  <a:cubicBezTo>
                    <a:pt x="2182" y="3106"/>
                    <a:pt x="2182" y="2921"/>
                    <a:pt x="2145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35"/>
            <p:cNvSpPr/>
            <p:nvPr/>
          </p:nvSpPr>
          <p:spPr>
            <a:xfrm>
              <a:off x="4560500" y="939625"/>
              <a:ext cx="61950" cy="70275"/>
            </a:xfrm>
            <a:custGeom>
              <a:avLst/>
              <a:gdLst/>
              <a:ahLst/>
              <a:cxnLst/>
              <a:rect l="l" t="t" r="r" b="b"/>
              <a:pathLst>
                <a:path w="2478" h="2811" extrusionOk="0">
                  <a:moveTo>
                    <a:pt x="2218" y="2774"/>
                  </a:moveTo>
                  <a:cubicBezTo>
                    <a:pt x="1923" y="2811"/>
                    <a:pt x="1775" y="2441"/>
                    <a:pt x="1627" y="2219"/>
                  </a:cubicBezTo>
                  <a:cubicBezTo>
                    <a:pt x="1183" y="1554"/>
                    <a:pt x="407" y="962"/>
                    <a:pt x="0" y="149"/>
                  </a:cubicBezTo>
                  <a:cubicBezTo>
                    <a:pt x="74" y="112"/>
                    <a:pt x="111" y="1"/>
                    <a:pt x="296" y="1"/>
                  </a:cubicBezTo>
                  <a:cubicBezTo>
                    <a:pt x="814" y="666"/>
                    <a:pt x="1442" y="1258"/>
                    <a:pt x="1960" y="1997"/>
                  </a:cubicBezTo>
                  <a:cubicBezTo>
                    <a:pt x="2108" y="2182"/>
                    <a:pt x="2477" y="2478"/>
                    <a:pt x="2218" y="27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35"/>
            <p:cNvSpPr/>
            <p:nvPr/>
          </p:nvSpPr>
          <p:spPr>
            <a:xfrm>
              <a:off x="4538300" y="947025"/>
              <a:ext cx="62875" cy="74900"/>
            </a:xfrm>
            <a:custGeom>
              <a:avLst/>
              <a:gdLst/>
              <a:ahLst/>
              <a:cxnLst/>
              <a:rect l="l" t="t" r="r" b="b"/>
              <a:pathLst>
                <a:path w="2515" h="2996" extrusionOk="0">
                  <a:moveTo>
                    <a:pt x="2256" y="2995"/>
                  </a:moveTo>
                  <a:cubicBezTo>
                    <a:pt x="1886" y="2921"/>
                    <a:pt x="1886" y="2515"/>
                    <a:pt x="1739" y="2256"/>
                  </a:cubicBezTo>
                  <a:cubicBezTo>
                    <a:pt x="1406" y="1812"/>
                    <a:pt x="1036" y="1479"/>
                    <a:pt x="703" y="925"/>
                  </a:cubicBezTo>
                  <a:cubicBezTo>
                    <a:pt x="592" y="814"/>
                    <a:pt x="1" y="38"/>
                    <a:pt x="408" y="1"/>
                  </a:cubicBezTo>
                  <a:cubicBezTo>
                    <a:pt x="592" y="1"/>
                    <a:pt x="888" y="444"/>
                    <a:pt x="1036" y="666"/>
                  </a:cubicBezTo>
                  <a:cubicBezTo>
                    <a:pt x="1369" y="1184"/>
                    <a:pt x="1812" y="1627"/>
                    <a:pt x="2108" y="2145"/>
                  </a:cubicBezTo>
                  <a:cubicBezTo>
                    <a:pt x="2256" y="2367"/>
                    <a:pt x="2515" y="2736"/>
                    <a:pt x="2256" y="29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5"/>
            <p:cNvSpPr/>
            <p:nvPr/>
          </p:nvSpPr>
          <p:spPr>
            <a:xfrm>
              <a:off x="4521675" y="961825"/>
              <a:ext cx="49925" cy="66550"/>
            </a:xfrm>
            <a:custGeom>
              <a:avLst/>
              <a:gdLst/>
              <a:ahLst/>
              <a:cxnLst/>
              <a:rect l="l" t="t" r="r" b="b"/>
              <a:pathLst>
                <a:path w="1997" h="2662" extrusionOk="0">
                  <a:moveTo>
                    <a:pt x="1886" y="2625"/>
                  </a:moveTo>
                  <a:cubicBezTo>
                    <a:pt x="1516" y="2662"/>
                    <a:pt x="1405" y="2255"/>
                    <a:pt x="1257" y="2070"/>
                  </a:cubicBezTo>
                  <a:cubicBezTo>
                    <a:pt x="777" y="1479"/>
                    <a:pt x="333" y="850"/>
                    <a:pt x="0" y="185"/>
                  </a:cubicBezTo>
                  <a:cubicBezTo>
                    <a:pt x="37" y="74"/>
                    <a:pt x="111" y="74"/>
                    <a:pt x="185" y="0"/>
                  </a:cubicBezTo>
                  <a:cubicBezTo>
                    <a:pt x="222" y="37"/>
                    <a:pt x="259" y="37"/>
                    <a:pt x="296" y="37"/>
                  </a:cubicBezTo>
                  <a:cubicBezTo>
                    <a:pt x="555" y="481"/>
                    <a:pt x="888" y="850"/>
                    <a:pt x="1220" y="1294"/>
                  </a:cubicBezTo>
                  <a:cubicBezTo>
                    <a:pt x="1553" y="1738"/>
                    <a:pt x="1997" y="2070"/>
                    <a:pt x="188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5"/>
            <p:cNvSpPr/>
            <p:nvPr/>
          </p:nvSpPr>
          <p:spPr>
            <a:xfrm>
              <a:off x="4494875" y="970125"/>
              <a:ext cx="57325" cy="70275"/>
            </a:xfrm>
            <a:custGeom>
              <a:avLst/>
              <a:gdLst/>
              <a:ahLst/>
              <a:cxnLst/>
              <a:rect l="l" t="t" r="r" b="b"/>
              <a:pathLst>
                <a:path w="2293" h="2811" extrusionOk="0">
                  <a:moveTo>
                    <a:pt x="0" y="186"/>
                  </a:moveTo>
                  <a:cubicBezTo>
                    <a:pt x="74" y="112"/>
                    <a:pt x="111" y="1"/>
                    <a:pt x="259" y="38"/>
                  </a:cubicBezTo>
                  <a:cubicBezTo>
                    <a:pt x="703" y="703"/>
                    <a:pt x="1368" y="1258"/>
                    <a:pt x="1849" y="2034"/>
                  </a:cubicBezTo>
                  <a:cubicBezTo>
                    <a:pt x="1923" y="2145"/>
                    <a:pt x="2292" y="2700"/>
                    <a:pt x="1960" y="2774"/>
                  </a:cubicBezTo>
                  <a:cubicBezTo>
                    <a:pt x="1738" y="2811"/>
                    <a:pt x="1516" y="2256"/>
                    <a:pt x="1442" y="2145"/>
                  </a:cubicBezTo>
                  <a:cubicBezTo>
                    <a:pt x="925" y="1480"/>
                    <a:pt x="296" y="962"/>
                    <a:pt x="0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5"/>
            <p:cNvSpPr/>
            <p:nvPr/>
          </p:nvSpPr>
          <p:spPr>
            <a:xfrm>
              <a:off x="4455125" y="981225"/>
              <a:ext cx="67500" cy="85975"/>
            </a:xfrm>
            <a:custGeom>
              <a:avLst/>
              <a:gdLst/>
              <a:ahLst/>
              <a:cxnLst/>
              <a:rect l="l" t="t" r="r" b="b"/>
              <a:pathLst>
                <a:path w="2700" h="3439" extrusionOk="0">
                  <a:moveTo>
                    <a:pt x="2404" y="3439"/>
                  </a:moveTo>
                  <a:cubicBezTo>
                    <a:pt x="2071" y="3402"/>
                    <a:pt x="2145" y="3106"/>
                    <a:pt x="2071" y="2884"/>
                  </a:cubicBezTo>
                  <a:cubicBezTo>
                    <a:pt x="1701" y="2071"/>
                    <a:pt x="1147" y="1331"/>
                    <a:pt x="481" y="703"/>
                  </a:cubicBezTo>
                  <a:cubicBezTo>
                    <a:pt x="296" y="555"/>
                    <a:pt x="38" y="518"/>
                    <a:pt x="1" y="222"/>
                  </a:cubicBezTo>
                  <a:cubicBezTo>
                    <a:pt x="148" y="0"/>
                    <a:pt x="444" y="148"/>
                    <a:pt x="666" y="333"/>
                  </a:cubicBezTo>
                  <a:cubicBezTo>
                    <a:pt x="1332" y="962"/>
                    <a:pt x="1886" y="1738"/>
                    <a:pt x="2330" y="2551"/>
                  </a:cubicBezTo>
                  <a:cubicBezTo>
                    <a:pt x="2478" y="2847"/>
                    <a:pt x="2699" y="3217"/>
                    <a:pt x="2404" y="3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5"/>
            <p:cNvSpPr/>
            <p:nvPr/>
          </p:nvSpPr>
          <p:spPr>
            <a:xfrm>
              <a:off x="4427400" y="998775"/>
              <a:ext cx="68425" cy="85075"/>
            </a:xfrm>
            <a:custGeom>
              <a:avLst/>
              <a:gdLst/>
              <a:ahLst/>
              <a:cxnLst/>
              <a:rect l="l" t="t" r="r" b="b"/>
              <a:pathLst>
                <a:path w="2737" h="3403" extrusionOk="0">
                  <a:moveTo>
                    <a:pt x="2588" y="3402"/>
                  </a:moveTo>
                  <a:cubicBezTo>
                    <a:pt x="2182" y="3328"/>
                    <a:pt x="2108" y="2848"/>
                    <a:pt x="1923" y="2552"/>
                  </a:cubicBezTo>
                  <a:cubicBezTo>
                    <a:pt x="1627" y="1923"/>
                    <a:pt x="1184" y="1369"/>
                    <a:pt x="703" y="888"/>
                  </a:cubicBezTo>
                  <a:cubicBezTo>
                    <a:pt x="481" y="666"/>
                    <a:pt x="0" y="555"/>
                    <a:pt x="74" y="112"/>
                  </a:cubicBezTo>
                  <a:cubicBezTo>
                    <a:pt x="111" y="75"/>
                    <a:pt x="185" y="75"/>
                    <a:pt x="259" y="38"/>
                  </a:cubicBezTo>
                  <a:cubicBezTo>
                    <a:pt x="296" y="1"/>
                    <a:pt x="296" y="38"/>
                    <a:pt x="296" y="75"/>
                  </a:cubicBezTo>
                  <a:cubicBezTo>
                    <a:pt x="1147" y="666"/>
                    <a:pt x="1849" y="1480"/>
                    <a:pt x="2293" y="2404"/>
                  </a:cubicBezTo>
                  <a:cubicBezTo>
                    <a:pt x="2477" y="2663"/>
                    <a:pt x="2736" y="3032"/>
                    <a:pt x="2588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5"/>
            <p:cNvSpPr/>
            <p:nvPr/>
          </p:nvSpPr>
          <p:spPr>
            <a:xfrm>
              <a:off x="4186175" y="1041300"/>
              <a:ext cx="153450" cy="98925"/>
            </a:xfrm>
            <a:custGeom>
              <a:avLst/>
              <a:gdLst/>
              <a:ahLst/>
              <a:cxnLst/>
              <a:rect l="l" t="t" r="r" b="b"/>
              <a:pathLst>
                <a:path w="6138" h="3957" extrusionOk="0">
                  <a:moveTo>
                    <a:pt x="4806" y="1147"/>
                  </a:moveTo>
                  <a:cubicBezTo>
                    <a:pt x="4695" y="1221"/>
                    <a:pt x="4584" y="1295"/>
                    <a:pt x="4547" y="1405"/>
                  </a:cubicBezTo>
                  <a:cubicBezTo>
                    <a:pt x="3475" y="2071"/>
                    <a:pt x="2329" y="2699"/>
                    <a:pt x="1257" y="3402"/>
                  </a:cubicBezTo>
                  <a:cubicBezTo>
                    <a:pt x="924" y="3624"/>
                    <a:pt x="592" y="3956"/>
                    <a:pt x="185" y="3956"/>
                  </a:cubicBezTo>
                  <a:cubicBezTo>
                    <a:pt x="0" y="3624"/>
                    <a:pt x="444" y="3476"/>
                    <a:pt x="629" y="3328"/>
                  </a:cubicBezTo>
                  <a:cubicBezTo>
                    <a:pt x="1294" y="2921"/>
                    <a:pt x="1997" y="2478"/>
                    <a:pt x="2662" y="2034"/>
                  </a:cubicBezTo>
                  <a:cubicBezTo>
                    <a:pt x="2958" y="1849"/>
                    <a:pt x="3327" y="1701"/>
                    <a:pt x="3586" y="1516"/>
                  </a:cubicBezTo>
                  <a:cubicBezTo>
                    <a:pt x="4252" y="1036"/>
                    <a:pt x="4954" y="592"/>
                    <a:pt x="5694" y="185"/>
                  </a:cubicBezTo>
                  <a:cubicBezTo>
                    <a:pt x="5804" y="111"/>
                    <a:pt x="6026" y="1"/>
                    <a:pt x="6063" y="259"/>
                  </a:cubicBezTo>
                  <a:cubicBezTo>
                    <a:pt x="6137" y="481"/>
                    <a:pt x="5620" y="629"/>
                    <a:pt x="5435" y="703"/>
                  </a:cubicBezTo>
                  <a:cubicBezTo>
                    <a:pt x="5250" y="888"/>
                    <a:pt x="5028" y="1036"/>
                    <a:pt x="4806" y="1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5"/>
            <p:cNvSpPr/>
            <p:nvPr/>
          </p:nvSpPr>
          <p:spPr>
            <a:xfrm>
              <a:off x="4422775" y="1132800"/>
              <a:ext cx="34225" cy="122025"/>
            </a:xfrm>
            <a:custGeom>
              <a:avLst/>
              <a:gdLst/>
              <a:ahLst/>
              <a:cxnLst/>
              <a:rect l="l" t="t" r="r" b="b"/>
              <a:pathLst>
                <a:path w="1369" h="4881" extrusionOk="0">
                  <a:moveTo>
                    <a:pt x="703" y="4548"/>
                  </a:moveTo>
                  <a:cubicBezTo>
                    <a:pt x="592" y="4363"/>
                    <a:pt x="777" y="4326"/>
                    <a:pt x="814" y="4141"/>
                  </a:cubicBezTo>
                  <a:cubicBezTo>
                    <a:pt x="888" y="3402"/>
                    <a:pt x="444" y="2552"/>
                    <a:pt x="259" y="1775"/>
                  </a:cubicBezTo>
                  <a:cubicBezTo>
                    <a:pt x="112" y="1332"/>
                    <a:pt x="38" y="925"/>
                    <a:pt x="1" y="481"/>
                  </a:cubicBezTo>
                  <a:cubicBezTo>
                    <a:pt x="407" y="1"/>
                    <a:pt x="555" y="1295"/>
                    <a:pt x="703" y="1775"/>
                  </a:cubicBezTo>
                  <a:cubicBezTo>
                    <a:pt x="851" y="2330"/>
                    <a:pt x="1036" y="2884"/>
                    <a:pt x="1110" y="3291"/>
                  </a:cubicBezTo>
                  <a:cubicBezTo>
                    <a:pt x="1184" y="3772"/>
                    <a:pt x="1369" y="4881"/>
                    <a:pt x="703" y="45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5"/>
            <p:cNvSpPr/>
            <p:nvPr/>
          </p:nvSpPr>
          <p:spPr>
            <a:xfrm>
              <a:off x="4162125" y="1142050"/>
              <a:ext cx="12050" cy="13875"/>
            </a:xfrm>
            <a:custGeom>
              <a:avLst/>
              <a:gdLst/>
              <a:ahLst/>
              <a:cxnLst/>
              <a:rect l="l" t="t" r="r" b="b"/>
              <a:pathLst>
                <a:path w="482" h="555" extrusionOk="0">
                  <a:moveTo>
                    <a:pt x="481" y="148"/>
                  </a:moveTo>
                  <a:cubicBezTo>
                    <a:pt x="481" y="444"/>
                    <a:pt x="297" y="555"/>
                    <a:pt x="75" y="518"/>
                  </a:cubicBezTo>
                  <a:cubicBezTo>
                    <a:pt x="75" y="481"/>
                    <a:pt x="75" y="407"/>
                    <a:pt x="1" y="407"/>
                  </a:cubicBezTo>
                  <a:cubicBezTo>
                    <a:pt x="1" y="148"/>
                    <a:pt x="297" y="0"/>
                    <a:pt x="48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5"/>
            <p:cNvSpPr/>
            <p:nvPr/>
          </p:nvSpPr>
          <p:spPr>
            <a:xfrm>
              <a:off x="4390425" y="1153150"/>
              <a:ext cx="42550" cy="106300"/>
            </a:xfrm>
            <a:custGeom>
              <a:avLst/>
              <a:gdLst/>
              <a:ahLst/>
              <a:cxnLst/>
              <a:rect l="l" t="t" r="r" b="b"/>
              <a:pathLst>
                <a:path w="1702" h="4252" extrusionOk="0">
                  <a:moveTo>
                    <a:pt x="1406" y="4252"/>
                  </a:moveTo>
                  <a:cubicBezTo>
                    <a:pt x="1036" y="4252"/>
                    <a:pt x="1110" y="3956"/>
                    <a:pt x="1073" y="3660"/>
                  </a:cubicBezTo>
                  <a:cubicBezTo>
                    <a:pt x="925" y="2736"/>
                    <a:pt x="703" y="1775"/>
                    <a:pt x="370" y="887"/>
                  </a:cubicBezTo>
                  <a:cubicBezTo>
                    <a:pt x="259" y="629"/>
                    <a:pt x="38" y="407"/>
                    <a:pt x="1" y="111"/>
                  </a:cubicBezTo>
                  <a:cubicBezTo>
                    <a:pt x="112" y="111"/>
                    <a:pt x="112" y="0"/>
                    <a:pt x="259" y="37"/>
                  </a:cubicBezTo>
                  <a:cubicBezTo>
                    <a:pt x="925" y="665"/>
                    <a:pt x="1184" y="1996"/>
                    <a:pt x="1369" y="3179"/>
                  </a:cubicBezTo>
                  <a:cubicBezTo>
                    <a:pt x="1442" y="3549"/>
                    <a:pt x="1701" y="3993"/>
                    <a:pt x="1406" y="42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5"/>
            <p:cNvSpPr/>
            <p:nvPr/>
          </p:nvSpPr>
          <p:spPr>
            <a:xfrm>
              <a:off x="4071550" y="1162375"/>
              <a:ext cx="93375" cy="134050"/>
            </a:xfrm>
            <a:custGeom>
              <a:avLst/>
              <a:gdLst/>
              <a:ahLst/>
              <a:cxnLst/>
              <a:rect l="l" t="t" r="r" b="b"/>
              <a:pathLst>
                <a:path w="3735" h="5362" extrusionOk="0">
                  <a:moveTo>
                    <a:pt x="3328" y="38"/>
                  </a:moveTo>
                  <a:cubicBezTo>
                    <a:pt x="3587" y="1"/>
                    <a:pt x="3624" y="1"/>
                    <a:pt x="3661" y="149"/>
                  </a:cubicBezTo>
                  <a:cubicBezTo>
                    <a:pt x="3735" y="407"/>
                    <a:pt x="3328" y="444"/>
                    <a:pt x="3254" y="518"/>
                  </a:cubicBezTo>
                  <a:cubicBezTo>
                    <a:pt x="2478" y="1184"/>
                    <a:pt x="1812" y="1960"/>
                    <a:pt x="1221" y="2810"/>
                  </a:cubicBezTo>
                  <a:cubicBezTo>
                    <a:pt x="814" y="3402"/>
                    <a:pt x="555" y="4067"/>
                    <a:pt x="444" y="4770"/>
                  </a:cubicBezTo>
                  <a:cubicBezTo>
                    <a:pt x="407" y="5029"/>
                    <a:pt x="481" y="5361"/>
                    <a:pt x="260" y="5361"/>
                  </a:cubicBezTo>
                  <a:cubicBezTo>
                    <a:pt x="1" y="5361"/>
                    <a:pt x="38" y="4918"/>
                    <a:pt x="75" y="4622"/>
                  </a:cubicBezTo>
                  <a:cubicBezTo>
                    <a:pt x="112" y="4215"/>
                    <a:pt x="223" y="3846"/>
                    <a:pt x="370" y="3476"/>
                  </a:cubicBezTo>
                  <a:cubicBezTo>
                    <a:pt x="1036" y="2145"/>
                    <a:pt x="2034" y="962"/>
                    <a:pt x="3254" y="75"/>
                  </a:cubicBezTo>
                  <a:cubicBezTo>
                    <a:pt x="3254" y="38"/>
                    <a:pt x="3291" y="38"/>
                    <a:pt x="332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5"/>
            <p:cNvSpPr/>
            <p:nvPr/>
          </p:nvSpPr>
          <p:spPr>
            <a:xfrm>
              <a:off x="4356225" y="1168850"/>
              <a:ext cx="49025" cy="107250"/>
            </a:xfrm>
            <a:custGeom>
              <a:avLst/>
              <a:gdLst/>
              <a:ahLst/>
              <a:cxnLst/>
              <a:rect l="l" t="t" r="r" b="b"/>
              <a:pathLst>
                <a:path w="1961" h="4290" extrusionOk="0">
                  <a:moveTo>
                    <a:pt x="1553" y="4289"/>
                  </a:moveTo>
                  <a:cubicBezTo>
                    <a:pt x="1258" y="4104"/>
                    <a:pt x="1369" y="3808"/>
                    <a:pt x="1332" y="3513"/>
                  </a:cubicBezTo>
                  <a:cubicBezTo>
                    <a:pt x="1221" y="2625"/>
                    <a:pt x="962" y="1775"/>
                    <a:pt x="629" y="925"/>
                  </a:cubicBezTo>
                  <a:cubicBezTo>
                    <a:pt x="518" y="740"/>
                    <a:pt x="1" y="148"/>
                    <a:pt x="370" y="74"/>
                  </a:cubicBezTo>
                  <a:cubicBezTo>
                    <a:pt x="629" y="1"/>
                    <a:pt x="925" y="666"/>
                    <a:pt x="1036" y="888"/>
                  </a:cubicBezTo>
                  <a:cubicBezTo>
                    <a:pt x="1332" y="1627"/>
                    <a:pt x="1553" y="2404"/>
                    <a:pt x="1664" y="3217"/>
                  </a:cubicBezTo>
                  <a:cubicBezTo>
                    <a:pt x="1738" y="3550"/>
                    <a:pt x="1960" y="4141"/>
                    <a:pt x="1553" y="42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5"/>
            <p:cNvSpPr/>
            <p:nvPr/>
          </p:nvSpPr>
          <p:spPr>
            <a:xfrm>
              <a:off x="4331275" y="1181800"/>
              <a:ext cx="37925" cy="110925"/>
            </a:xfrm>
            <a:custGeom>
              <a:avLst/>
              <a:gdLst/>
              <a:ahLst/>
              <a:cxnLst/>
              <a:rect l="l" t="t" r="r" b="b"/>
              <a:pathLst>
                <a:path w="1517" h="4437" extrusionOk="0">
                  <a:moveTo>
                    <a:pt x="222" y="259"/>
                  </a:moveTo>
                  <a:cubicBezTo>
                    <a:pt x="555" y="0"/>
                    <a:pt x="1073" y="1442"/>
                    <a:pt x="1147" y="1775"/>
                  </a:cubicBezTo>
                  <a:cubicBezTo>
                    <a:pt x="1331" y="2403"/>
                    <a:pt x="1442" y="3069"/>
                    <a:pt x="1516" y="3771"/>
                  </a:cubicBezTo>
                  <a:cubicBezTo>
                    <a:pt x="1516" y="4104"/>
                    <a:pt x="1516" y="4363"/>
                    <a:pt x="1331" y="4400"/>
                  </a:cubicBezTo>
                  <a:cubicBezTo>
                    <a:pt x="1036" y="4437"/>
                    <a:pt x="1147" y="4067"/>
                    <a:pt x="1110" y="3771"/>
                  </a:cubicBezTo>
                  <a:cubicBezTo>
                    <a:pt x="1036" y="2810"/>
                    <a:pt x="814" y="1886"/>
                    <a:pt x="444" y="1035"/>
                  </a:cubicBezTo>
                  <a:cubicBezTo>
                    <a:pt x="370" y="850"/>
                    <a:pt x="0" y="444"/>
                    <a:pt x="2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5"/>
            <p:cNvSpPr/>
            <p:nvPr/>
          </p:nvSpPr>
          <p:spPr>
            <a:xfrm>
              <a:off x="4308175" y="1208600"/>
              <a:ext cx="43450" cy="96150"/>
            </a:xfrm>
            <a:custGeom>
              <a:avLst/>
              <a:gdLst/>
              <a:ahLst/>
              <a:cxnLst/>
              <a:rect l="l" t="t" r="r" b="b"/>
              <a:pathLst>
                <a:path w="1738" h="3846" extrusionOk="0">
                  <a:moveTo>
                    <a:pt x="1294" y="3845"/>
                  </a:moveTo>
                  <a:cubicBezTo>
                    <a:pt x="1072" y="3734"/>
                    <a:pt x="1183" y="3475"/>
                    <a:pt x="1146" y="3291"/>
                  </a:cubicBezTo>
                  <a:cubicBezTo>
                    <a:pt x="1035" y="2403"/>
                    <a:pt x="814" y="1516"/>
                    <a:pt x="481" y="703"/>
                  </a:cubicBezTo>
                  <a:cubicBezTo>
                    <a:pt x="407" y="555"/>
                    <a:pt x="0" y="0"/>
                    <a:pt x="444" y="0"/>
                  </a:cubicBezTo>
                  <a:cubicBezTo>
                    <a:pt x="629" y="0"/>
                    <a:pt x="961" y="777"/>
                    <a:pt x="1035" y="961"/>
                  </a:cubicBezTo>
                  <a:cubicBezTo>
                    <a:pt x="1220" y="1516"/>
                    <a:pt x="1368" y="2108"/>
                    <a:pt x="1479" y="2699"/>
                  </a:cubicBezTo>
                  <a:cubicBezTo>
                    <a:pt x="1516" y="3106"/>
                    <a:pt x="1738" y="3697"/>
                    <a:pt x="1294" y="3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5"/>
            <p:cNvSpPr/>
            <p:nvPr/>
          </p:nvSpPr>
          <p:spPr>
            <a:xfrm>
              <a:off x="4278600" y="1224300"/>
              <a:ext cx="45300" cy="101700"/>
            </a:xfrm>
            <a:custGeom>
              <a:avLst/>
              <a:gdLst/>
              <a:ahLst/>
              <a:cxnLst/>
              <a:rect l="l" t="t" r="r" b="b"/>
              <a:pathLst>
                <a:path w="1812" h="4068" extrusionOk="0">
                  <a:moveTo>
                    <a:pt x="1479" y="4068"/>
                  </a:moveTo>
                  <a:cubicBezTo>
                    <a:pt x="1109" y="3994"/>
                    <a:pt x="1257" y="3698"/>
                    <a:pt x="1257" y="3439"/>
                  </a:cubicBezTo>
                  <a:cubicBezTo>
                    <a:pt x="1109" y="2589"/>
                    <a:pt x="887" y="1738"/>
                    <a:pt x="555" y="925"/>
                  </a:cubicBezTo>
                  <a:cubicBezTo>
                    <a:pt x="444" y="703"/>
                    <a:pt x="0" y="1"/>
                    <a:pt x="481" y="1"/>
                  </a:cubicBezTo>
                  <a:cubicBezTo>
                    <a:pt x="629" y="1"/>
                    <a:pt x="887" y="666"/>
                    <a:pt x="961" y="888"/>
                  </a:cubicBezTo>
                  <a:cubicBezTo>
                    <a:pt x="1257" y="1554"/>
                    <a:pt x="1442" y="2256"/>
                    <a:pt x="1590" y="2958"/>
                  </a:cubicBezTo>
                  <a:cubicBezTo>
                    <a:pt x="1627" y="3365"/>
                    <a:pt x="1812" y="3883"/>
                    <a:pt x="1479" y="4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5"/>
            <p:cNvSpPr/>
            <p:nvPr/>
          </p:nvSpPr>
          <p:spPr>
            <a:xfrm>
              <a:off x="4251800" y="1239100"/>
              <a:ext cx="41600" cy="109075"/>
            </a:xfrm>
            <a:custGeom>
              <a:avLst/>
              <a:gdLst/>
              <a:ahLst/>
              <a:cxnLst/>
              <a:rect l="l" t="t" r="r" b="b"/>
              <a:pathLst>
                <a:path w="1664" h="4363" extrusionOk="0">
                  <a:moveTo>
                    <a:pt x="1368" y="4363"/>
                  </a:moveTo>
                  <a:cubicBezTo>
                    <a:pt x="1035" y="4289"/>
                    <a:pt x="1109" y="3993"/>
                    <a:pt x="1072" y="3697"/>
                  </a:cubicBezTo>
                  <a:cubicBezTo>
                    <a:pt x="924" y="2588"/>
                    <a:pt x="555" y="1479"/>
                    <a:pt x="0" y="481"/>
                  </a:cubicBezTo>
                  <a:cubicBezTo>
                    <a:pt x="222" y="0"/>
                    <a:pt x="629" y="814"/>
                    <a:pt x="813" y="1109"/>
                  </a:cubicBezTo>
                  <a:cubicBezTo>
                    <a:pt x="961" y="1442"/>
                    <a:pt x="1109" y="1812"/>
                    <a:pt x="1146" y="2182"/>
                  </a:cubicBezTo>
                  <a:cubicBezTo>
                    <a:pt x="1220" y="2551"/>
                    <a:pt x="1368" y="2958"/>
                    <a:pt x="1405" y="3291"/>
                  </a:cubicBezTo>
                  <a:cubicBezTo>
                    <a:pt x="1479" y="3623"/>
                    <a:pt x="1664" y="4141"/>
                    <a:pt x="1368" y="4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5"/>
            <p:cNvSpPr/>
            <p:nvPr/>
          </p:nvSpPr>
          <p:spPr>
            <a:xfrm>
              <a:off x="4224975" y="1266825"/>
              <a:ext cx="36075" cy="99850"/>
            </a:xfrm>
            <a:custGeom>
              <a:avLst/>
              <a:gdLst/>
              <a:ahLst/>
              <a:cxnLst/>
              <a:rect l="l" t="t" r="r" b="b"/>
              <a:pathLst>
                <a:path w="1443" h="3994" extrusionOk="0">
                  <a:moveTo>
                    <a:pt x="1147" y="3993"/>
                  </a:moveTo>
                  <a:cubicBezTo>
                    <a:pt x="814" y="3993"/>
                    <a:pt x="925" y="3734"/>
                    <a:pt x="925" y="3550"/>
                  </a:cubicBezTo>
                  <a:cubicBezTo>
                    <a:pt x="814" y="2662"/>
                    <a:pt x="629" y="1812"/>
                    <a:pt x="297" y="1036"/>
                  </a:cubicBezTo>
                  <a:cubicBezTo>
                    <a:pt x="223" y="814"/>
                    <a:pt x="1" y="703"/>
                    <a:pt x="1" y="444"/>
                  </a:cubicBezTo>
                  <a:cubicBezTo>
                    <a:pt x="260" y="0"/>
                    <a:pt x="740" y="888"/>
                    <a:pt x="851" y="1220"/>
                  </a:cubicBezTo>
                  <a:cubicBezTo>
                    <a:pt x="962" y="1553"/>
                    <a:pt x="1036" y="2145"/>
                    <a:pt x="1147" y="2625"/>
                  </a:cubicBezTo>
                  <a:cubicBezTo>
                    <a:pt x="1258" y="3143"/>
                    <a:pt x="1443" y="3771"/>
                    <a:pt x="1147" y="3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5"/>
            <p:cNvSpPr/>
            <p:nvPr/>
          </p:nvSpPr>
          <p:spPr>
            <a:xfrm>
              <a:off x="4201875" y="1289000"/>
              <a:ext cx="33300" cy="84150"/>
            </a:xfrm>
            <a:custGeom>
              <a:avLst/>
              <a:gdLst/>
              <a:ahLst/>
              <a:cxnLst/>
              <a:rect l="l" t="t" r="r" b="b"/>
              <a:pathLst>
                <a:path w="1332" h="3366" extrusionOk="0">
                  <a:moveTo>
                    <a:pt x="1110" y="3365"/>
                  </a:moveTo>
                  <a:cubicBezTo>
                    <a:pt x="703" y="3217"/>
                    <a:pt x="814" y="2700"/>
                    <a:pt x="703" y="2367"/>
                  </a:cubicBezTo>
                  <a:cubicBezTo>
                    <a:pt x="629" y="1997"/>
                    <a:pt x="481" y="1627"/>
                    <a:pt x="370" y="1295"/>
                  </a:cubicBezTo>
                  <a:cubicBezTo>
                    <a:pt x="259" y="962"/>
                    <a:pt x="1" y="703"/>
                    <a:pt x="38" y="370"/>
                  </a:cubicBezTo>
                  <a:cubicBezTo>
                    <a:pt x="333" y="1"/>
                    <a:pt x="592" y="814"/>
                    <a:pt x="740" y="1221"/>
                  </a:cubicBezTo>
                  <a:cubicBezTo>
                    <a:pt x="888" y="1590"/>
                    <a:pt x="1073" y="2034"/>
                    <a:pt x="1147" y="2293"/>
                  </a:cubicBezTo>
                  <a:cubicBezTo>
                    <a:pt x="1221" y="2663"/>
                    <a:pt x="1332" y="3180"/>
                    <a:pt x="1110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5"/>
            <p:cNvSpPr/>
            <p:nvPr/>
          </p:nvSpPr>
          <p:spPr>
            <a:xfrm>
              <a:off x="4178775" y="1310275"/>
              <a:ext cx="35150" cy="75800"/>
            </a:xfrm>
            <a:custGeom>
              <a:avLst/>
              <a:gdLst/>
              <a:ahLst/>
              <a:cxnLst/>
              <a:rect l="l" t="t" r="r" b="b"/>
              <a:pathLst>
                <a:path w="1406" h="3032" extrusionOk="0">
                  <a:moveTo>
                    <a:pt x="1146" y="3032"/>
                  </a:moveTo>
                  <a:cubicBezTo>
                    <a:pt x="777" y="2995"/>
                    <a:pt x="851" y="2551"/>
                    <a:pt x="777" y="2292"/>
                  </a:cubicBezTo>
                  <a:cubicBezTo>
                    <a:pt x="629" y="1812"/>
                    <a:pt x="481" y="1331"/>
                    <a:pt x="259" y="924"/>
                  </a:cubicBezTo>
                  <a:cubicBezTo>
                    <a:pt x="148" y="739"/>
                    <a:pt x="0" y="629"/>
                    <a:pt x="37" y="407"/>
                  </a:cubicBezTo>
                  <a:cubicBezTo>
                    <a:pt x="407" y="0"/>
                    <a:pt x="814" y="1072"/>
                    <a:pt x="962" y="1553"/>
                  </a:cubicBezTo>
                  <a:cubicBezTo>
                    <a:pt x="1036" y="1812"/>
                    <a:pt x="1109" y="2107"/>
                    <a:pt x="1183" y="2329"/>
                  </a:cubicBezTo>
                  <a:cubicBezTo>
                    <a:pt x="1257" y="2551"/>
                    <a:pt x="1405" y="2921"/>
                    <a:pt x="1146" y="30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5"/>
            <p:cNvSpPr/>
            <p:nvPr/>
          </p:nvSpPr>
          <p:spPr>
            <a:xfrm>
              <a:off x="4036425" y="797300"/>
              <a:ext cx="808775" cy="636850"/>
            </a:xfrm>
            <a:custGeom>
              <a:avLst/>
              <a:gdLst/>
              <a:ahLst/>
              <a:cxnLst/>
              <a:rect l="l" t="t" r="r" b="b"/>
              <a:pathLst>
                <a:path w="32351" h="25474" extrusionOk="0">
                  <a:moveTo>
                    <a:pt x="24660" y="148"/>
                  </a:moveTo>
                  <a:cubicBezTo>
                    <a:pt x="26028" y="0"/>
                    <a:pt x="27396" y="185"/>
                    <a:pt x="28690" y="666"/>
                  </a:cubicBezTo>
                  <a:cubicBezTo>
                    <a:pt x="29023" y="888"/>
                    <a:pt x="29356" y="1109"/>
                    <a:pt x="29688" y="1368"/>
                  </a:cubicBezTo>
                  <a:cubicBezTo>
                    <a:pt x="30206" y="1701"/>
                    <a:pt x="30687" y="2108"/>
                    <a:pt x="31130" y="2551"/>
                  </a:cubicBezTo>
                  <a:cubicBezTo>
                    <a:pt x="31574" y="3069"/>
                    <a:pt x="31907" y="3660"/>
                    <a:pt x="32091" y="4326"/>
                  </a:cubicBezTo>
                  <a:cubicBezTo>
                    <a:pt x="32350" y="5583"/>
                    <a:pt x="32165" y="6914"/>
                    <a:pt x="31574" y="8060"/>
                  </a:cubicBezTo>
                  <a:cubicBezTo>
                    <a:pt x="30982" y="9095"/>
                    <a:pt x="30169" y="9945"/>
                    <a:pt x="29208" y="10574"/>
                  </a:cubicBezTo>
                  <a:cubicBezTo>
                    <a:pt x="28209" y="11313"/>
                    <a:pt x="27396" y="12053"/>
                    <a:pt x="26435" y="12681"/>
                  </a:cubicBezTo>
                  <a:cubicBezTo>
                    <a:pt x="24919" y="13642"/>
                    <a:pt x="23773" y="14863"/>
                    <a:pt x="22294" y="15861"/>
                  </a:cubicBezTo>
                  <a:cubicBezTo>
                    <a:pt x="21851" y="16193"/>
                    <a:pt x="21333" y="16489"/>
                    <a:pt x="20852" y="16785"/>
                  </a:cubicBezTo>
                  <a:cubicBezTo>
                    <a:pt x="20335" y="17118"/>
                    <a:pt x="19780" y="17340"/>
                    <a:pt x="19300" y="17709"/>
                  </a:cubicBezTo>
                  <a:cubicBezTo>
                    <a:pt x="17007" y="19484"/>
                    <a:pt x="14530" y="21000"/>
                    <a:pt x="12053" y="22626"/>
                  </a:cubicBezTo>
                  <a:cubicBezTo>
                    <a:pt x="11610" y="22959"/>
                    <a:pt x="11129" y="23329"/>
                    <a:pt x="10648" y="23662"/>
                  </a:cubicBezTo>
                  <a:cubicBezTo>
                    <a:pt x="9724" y="24290"/>
                    <a:pt x="9207" y="24771"/>
                    <a:pt x="7950" y="25103"/>
                  </a:cubicBezTo>
                  <a:cubicBezTo>
                    <a:pt x="6766" y="25436"/>
                    <a:pt x="5546" y="25473"/>
                    <a:pt x="4363" y="25177"/>
                  </a:cubicBezTo>
                  <a:cubicBezTo>
                    <a:pt x="3957" y="25029"/>
                    <a:pt x="3550" y="24845"/>
                    <a:pt x="3180" y="24623"/>
                  </a:cubicBezTo>
                  <a:cubicBezTo>
                    <a:pt x="2367" y="24290"/>
                    <a:pt x="1665" y="23735"/>
                    <a:pt x="1147" y="22996"/>
                  </a:cubicBezTo>
                  <a:cubicBezTo>
                    <a:pt x="408" y="21924"/>
                    <a:pt x="1" y="20149"/>
                    <a:pt x="223" y="18042"/>
                  </a:cubicBezTo>
                  <a:cubicBezTo>
                    <a:pt x="408" y="16526"/>
                    <a:pt x="1036" y="15121"/>
                    <a:pt x="2108" y="14012"/>
                  </a:cubicBezTo>
                  <a:cubicBezTo>
                    <a:pt x="2330" y="13716"/>
                    <a:pt x="2626" y="13458"/>
                    <a:pt x="2922" y="13236"/>
                  </a:cubicBezTo>
                  <a:cubicBezTo>
                    <a:pt x="3143" y="13088"/>
                    <a:pt x="3402" y="13051"/>
                    <a:pt x="3661" y="12903"/>
                  </a:cubicBezTo>
                  <a:cubicBezTo>
                    <a:pt x="4215" y="12533"/>
                    <a:pt x="4770" y="12164"/>
                    <a:pt x="5251" y="11720"/>
                  </a:cubicBezTo>
                  <a:cubicBezTo>
                    <a:pt x="5805" y="11313"/>
                    <a:pt x="6434" y="10981"/>
                    <a:pt x="6988" y="10648"/>
                  </a:cubicBezTo>
                  <a:cubicBezTo>
                    <a:pt x="7839" y="10093"/>
                    <a:pt x="8652" y="9502"/>
                    <a:pt x="9539" y="8984"/>
                  </a:cubicBezTo>
                  <a:cubicBezTo>
                    <a:pt x="9835" y="8799"/>
                    <a:pt x="10168" y="8688"/>
                    <a:pt x="10464" y="8504"/>
                  </a:cubicBezTo>
                  <a:cubicBezTo>
                    <a:pt x="11055" y="8208"/>
                    <a:pt x="11573" y="7653"/>
                    <a:pt x="12164" y="7284"/>
                  </a:cubicBezTo>
                  <a:cubicBezTo>
                    <a:pt x="12756" y="6914"/>
                    <a:pt x="13236" y="6396"/>
                    <a:pt x="13791" y="6063"/>
                  </a:cubicBezTo>
                  <a:cubicBezTo>
                    <a:pt x="14272" y="5768"/>
                    <a:pt x="14715" y="5583"/>
                    <a:pt x="15159" y="5287"/>
                  </a:cubicBezTo>
                  <a:cubicBezTo>
                    <a:pt x="16305" y="4437"/>
                    <a:pt x="17488" y="3513"/>
                    <a:pt x="18782" y="2699"/>
                  </a:cubicBezTo>
                  <a:cubicBezTo>
                    <a:pt x="19263" y="2440"/>
                    <a:pt x="19669" y="2255"/>
                    <a:pt x="20150" y="1960"/>
                  </a:cubicBezTo>
                  <a:cubicBezTo>
                    <a:pt x="21518" y="1072"/>
                    <a:pt x="23071" y="481"/>
                    <a:pt x="24660" y="148"/>
                  </a:cubicBezTo>
                  <a:close/>
                  <a:moveTo>
                    <a:pt x="22294" y="11424"/>
                  </a:moveTo>
                  <a:cubicBezTo>
                    <a:pt x="22442" y="11868"/>
                    <a:pt x="22516" y="12349"/>
                    <a:pt x="22553" y="12829"/>
                  </a:cubicBezTo>
                  <a:cubicBezTo>
                    <a:pt x="23329" y="12644"/>
                    <a:pt x="23108" y="11905"/>
                    <a:pt x="22849" y="11055"/>
                  </a:cubicBezTo>
                  <a:cubicBezTo>
                    <a:pt x="22664" y="10389"/>
                    <a:pt x="22479" y="9945"/>
                    <a:pt x="22331" y="9465"/>
                  </a:cubicBezTo>
                  <a:cubicBezTo>
                    <a:pt x="22812" y="9169"/>
                    <a:pt x="22923" y="9871"/>
                    <a:pt x="22997" y="10204"/>
                  </a:cubicBezTo>
                  <a:cubicBezTo>
                    <a:pt x="23662" y="10204"/>
                    <a:pt x="23736" y="11165"/>
                    <a:pt x="23921" y="11757"/>
                  </a:cubicBezTo>
                  <a:cubicBezTo>
                    <a:pt x="24438" y="11091"/>
                    <a:pt x="23477" y="10278"/>
                    <a:pt x="23736" y="9687"/>
                  </a:cubicBezTo>
                  <a:cubicBezTo>
                    <a:pt x="23588" y="9354"/>
                    <a:pt x="23329" y="9169"/>
                    <a:pt x="23218" y="8836"/>
                  </a:cubicBezTo>
                  <a:cubicBezTo>
                    <a:pt x="23662" y="8504"/>
                    <a:pt x="23810" y="8984"/>
                    <a:pt x="24032" y="9354"/>
                  </a:cubicBezTo>
                  <a:cubicBezTo>
                    <a:pt x="24069" y="9465"/>
                    <a:pt x="24143" y="9761"/>
                    <a:pt x="24217" y="9798"/>
                  </a:cubicBezTo>
                  <a:cubicBezTo>
                    <a:pt x="24254" y="9871"/>
                    <a:pt x="24475" y="9724"/>
                    <a:pt x="24512" y="9908"/>
                  </a:cubicBezTo>
                  <a:cubicBezTo>
                    <a:pt x="24623" y="10278"/>
                    <a:pt x="24512" y="10833"/>
                    <a:pt x="24808" y="11055"/>
                  </a:cubicBezTo>
                  <a:cubicBezTo>
                    <a:pt x="25067" y="10500"/>
                    <a:pt x="24697" y="9982"/>
                    <a:pt x="24512" y="9613"/>
                  </a:cubicBezTo>
                  <a:cubicBezTo>
                    <a:pt x="24365" y="9391"/>
                    <a:pt x="24143" y="9021"/>
                    <a:pt x="24512" y="8873"/>
                  </a:cubicBezTo>
                  <a:cubicBezTo>
                    <a:pt x="24882" y="9317"/>
                    <a:pt x="25141" y="9834"/>
                    <a:pt x="25289" y="10389"/>
                  </a:cubicBezTo>
                  <a:cubicBezTo>
                    <a:pt x="25178" y="9280"/>
                    <a:pt x="24697" y="8577"/>
                    <a:pt x="24402" y="7690"/>
                  </a:cubicBezTo>
                  <a:cubicBezTo>
                    <a:pt x="24402" y="7690"/>
                    <a:pt x="24438" y="7653"/>
                    <a:pt x="24438" y="7579"/>
                  </a:cubicBezTo>
                  <a:cubicBezTo>
                    <a:pt x="24882" y="7394"/>
                    <a:pt x="24882" y="7912"/>
                    <a:pt x="24993" y="8171"/>
                  </a:cubicBezTo>
                  <a:cubicBezTo>
                    <a:pt x="25326" y="8836"/>
                    <a:pt x="25585" y="9576"/>
                    <a:pt x="25732" y="10315"/>
                  </a:cubicBezTo>
                  <a:cubicBezTo>
                    <a:pt x="26139" y="9908"/>
                    <a:pt x="25104" y="9132"/>
                    <a:pt x="25659" y="8799"/>
                  </a:cubicBezTo>
                  <a:cubicBezTo>
                    <a:pt x="26028" y="8984"/>
                    <a:pt x="25954" y="9650"/>
                    <a:pt x="26250" y="9908"/>
                  </a:cubicBezTo>
                  <a:cubicBezTo>
                    <a:pt x="26324" y="9465"/>
                    <a:pt x="25991" y="9058"/>
                    <a:pt x="25880" y="8614"/>
                  </a:cubicBezTo>
                  <a:cubicBezTo>
                    <a:pt x="25880" y="8541"/>
                    <a:pt x="25917" y="8430"/>
                    <a:pt x="25917" y="8356"/>
                  </a:cubicBezTo>
                  <a:cubicBezTo>
                    <a:pt x="25880" y="7986"/>
                    <a:pt x="25585" y="7690"/>
                    <a:pt x="25548" y="7320"/>
                  </a:cubicBezTo>
                  <a:cubicBezTo>
                    <a:pt x="25991" y="6877"/>
                    <a:pt x="26139" y="7875"/>
                    <a:pt x="26287" y="8282"/>
                  </a:cubicBezTo>
                  <a:cubicBezTo>
                    <a:pt x="26435" y="8725"/>
                    <a:pt x="26583" y="9132"/>
                    <a:pt x="26768" y="9539"/>
                  </a:cubicBezTo>
                  <a:cubicBezTo>
                    <a:pt x="27100" y="9354"/>
                    <a:pt x="26805" y="8910"/>
                    <a:pt x="26731" y="8504"/>
                  </a:cubicBezTo>
                  <a:cubicBezTo>
                    <a:pt x="26657" y="8245"/>
                    <a:pt x="26324" y="7579"/>
                    <a:pt x="26657" y="7542"/>
                  </a:cubicBezTo>
                  <a:cubicBezTo>
                    <a:pt x="27248" y="7468"/>
                    <a:pt x="26842" y="8836"/>
                    <a:pt x="27433" y="8910"/>
                  </a:cubicBezTo>
                  <a:cubicBezTo>
                    <a:pt x="27359" y="8430"/>
                    <a:pt x="27248" y="7949"/>
                    <a:pt x="27137" y="7505"/>
                  </a:cubicBezTo>
                  <a:cubicBezTo>
                    <a:pt x="27100" y="7431"/>
                    <a:pt x="26287" y="6248"/>
                    <a:pt x="26879" y="6322"/>
                  </a:cubicBezTo>
                  <a:cubicBezTo>
                    <a:pt x="27137" y="6322"/>
                    <a:pt x="27285" y="7173"/>
                    <a:pt x="27470" y="7284"/>
                  </a:cubicBezTo>
                  <a:cubicBezTo>
                    <a:pt x="27507" y="7025"/>
                    <a:pt x="27248" y="6766"/>
                    <a:pt x="27507" y="6655"/>
                  </a:cubicBezTo>
                  <a:cubicBezTo>
                    <a:pt x="27914" y="6618"/>
                    <a:pt x="27840" y="7062"/>
                    <a:pt x="27877" y="7284"/>
                  </a:cubicBezTo>
                  <a:cubicBezTo>
                    <a:pt x="28062" y="7764"/>
                    <a:pt x="28246" y="8245"/>
                    <a:pt x="28357" y="8762"/>
                  </a:cubicBezTo>
                  <a:cubicBezTo>
                    <a:pt x="28468" y="8762"/>
                    <a:pt x="28542" y="8688"/>
                    <a:pt x="28653" y="8688"/>
                  </a:cubicBezTo>
                  <a:cubicBezTo>
                    <a:pt x="28653" y="8060"/>
                    <a:pt x="28431" y="7431"/>
                    <a:pt x="28062" y="6988"/>
                  </a:cubicBezTo>
                  <a:cubicBezTo>
                    <a:pt x="28062" y="6877"/>
                    <a:pt x="28173" y="6840"/>
                    <a:pt x="28209" y="6729"/>
                  </a:cubicBezTo>
                  <a:cubicBezTo>
                    <a:pt x="28209" y="6359"/>
                    <a:pt x="27729" y="6359"/>
                    <a:pt x="27729" y="6063"/>
                  </a:cubicBezTo>
                  <a:cubicBezTo>
                    <a:pt x="27729" y="5953"/>
                    <a:pt x="27803" y="5879"/>
                    <a:pt x="27914" y="5842"/>
                  </a:cubicBezTo>
                  <a:cubicBezTo>
                    <a:pt x="28579" y="5731"/>
                    <a:pt x="28838" y="7690"/>
                    <a:pt x="29060" y="8097"/>
                  </a:cubicBezTo>
                  <a:cubicBezTo>
                    <a:pt x="29984" y="7653"/>
                    <a:pt x="28690" y="6470"/>
                    <a:pt x="29245" y="5879"/>
                  </a:cubicBezTo>
                  <a:cubicBezTo>
                    <a:pt x="29208" y="5620"/>
                    <a:pt x="28949" y="5509"/>
                    <a:pt x="28986" y="5139"/>
                  </a:cubicBezTo>
                  <a:cubicBezTo>
                    <a:pt x="29023" y="5102"/>
                    <a:pt x="29097" y="5065"/>
                    <a:pt x="29171" y="5028"/>
                  </a:cubicBezTo>
                  <a:cubicBezTo>
                    <a:pt x="29614" y="5398"/>
                    <a:pt x="29725" y="6063"/>
                    <a:pt x="29947" y="6655"/>
                  </a:cubicBezTo>
                  <a:cubicBezTo>
                    <a:pt x="29947" y="6322"/>
                    <a:pt x="30243" y="6248"/>
                    <a:pt x="30280" y="5916"/>
                  </a:cubicBezTo>
                  <a:cubicBezTo>
                    <a:pt x="30317" y="5620"/>
                    <a:pt x="29836" y="5176"/>
                    <a:pt x="30206" y="4917"/>
                  </a:cubicBezTo>
                  <a:cubicBezTo>
                    <a:pt x="30095" y="4585"/>
                    <a:pt x="29947" y="4289"/>
                    <a:pt x="29762" y="3993"/>
                  </a:cubicBezTo>
                  <a:cubicBezTo>
                    <a:pt x="29762" y="4141"/>
                    <a:pt x="29614" y="4252"/>
                    <a:pt x="29503" y="4215"/>
                  </a:cubicBezTo>
                  <a:cubicBezTo>
                    <a:pt x="29245" y="4030"/>
                    <a:pt x="29319" y="3771"/>
                    <a:pt x="29171" y="3513"/>
                  </a:cubicBezTo>
                  <a:cubicBezTo>
                    <a:pt x="28912" y="3032"/>
                    <a:pt x="28357" y="2736"/>
                    <a:pt x="28209" y="2182"/>
                  </a:cubicBezTo>
                  <a:cubicBezTo>
                    <a:pt x="28209" y="2145"/>
                    <a:pt x="28283" y="2108"/>
                    <a:pt x="28320" y="2071"/>
                  </a:cubicBezTo>
                  <a:cubicBezTo>
                    <a:pt x="28949" y="2255"/>
                    <a:pt x="29060" y="2921"/>
                    <a:pt x="29503" y="3291"/>
                  </a:cubicBezTo>
                  <a:cubicBezTo>
                    <a:pt x="30095" y="3513"/>
                    <a:pt x="30613" y="4511"/>
                    <a:pt x="30687" y="5176"/>
                  </a:cubicBezTo>
                  <a:cubicBezTo>
                    <a:pt x="30723" y="5324"/>
                    <a:pt x="30650" y="5509"/>
                    <a:pt x="30687" y="5694"/>
                  </a:cubicBezTo>
                  <a:cubicBezTo>
                    <a:pt x="30723" y="5842"/>
                    <a:pt x="30871" y="5953"/>
                    <a:pt x="30908" y="6137"/>
                  </a:cubicBezTo>
                  <a:cubicBezTo>
                    <a:pt x="30908" y="6729"/>
                    <a:pt x="30760" y="7284"/>
                    <a:pt x="30539" y="7838"/>
                  </a:cubicBezTo>
                  <a:cubicBezTo>
                    <a:pt x="30206" y="8688"/>
                    <a:pt x="29171" y="9132"/>
                    <a:pt x="28431" y="9724"/>
                  </a:cubicBezTo>
                  <a:cubicBezTo>
                    <a:pt x="28246" y="9834"/>
                    <a:pt x="28136" y="10056"/>
                    <a:pt x="27988" y="10167"/>
                  </a:cubicBezTo>
                  <a:cubicBezTo>
                    <a:pt x="27803" y="10315"/>
                    <a:pt x="27507" y="10500"/>
                    <a:pt x="27248" y="10648"/>
                  </a:cubicBezTo>
                  <a:cubicBezTo>
                    <a:pt x="26731" y="11018"/>
                    <a:pt x="26213" y="11387"/>
                    <a:pt x="25622" y="11757"/>
                  </a:cubicBezTo>
                  <a:cubicBezTo>
                    <a:pt x="24512" y="12459"/>
                    <a:pt x="23477" y="13236"/>
                    <a:pt x="22442" y="14049"/>
                  </a:cubicBezTo>
                  <a:cubicBezTo>
                    <a:pt x="21998" y="14419"/>
                    <a:pt x="21370" y="14715"/>
                    <a:pt x="20815" y="15158"/>
                  </a:cubicBezTo>
                  <a:cubicBezTo>
                    <a:pt x="20039" y="15713"/>
                    <a:pt x="19558" y="16267"/>
                    <a:pt x="18708" y="16415"/>
                  </a:cubicBezTo>
                  <a:lnTo>
                    <a:pt x="18708" y="17118"/>
                  </a:lnTo>
                  <a:cubicBezTo>
                    <a:pt x="19817" y="16489"/>
                    <a:pt x="20889" y="15861"/>
                    <a:pt x="21961" y="15232"/>
                  </a:cubicBezTo>
                  <a:cubicBezTo>
                    <a:pt x="23034" y="14382"/>
                    <a:pt x="24106" y="13421"/>
                    <a:pt x="25289" y="12533"/>
                  </a:cubicBezTo>
                  <a:cubicBezTo>
                    <a:pt x="25843" y="12053"/>
                    <a:pt x="26472" y="11720"/>
                    <a:pt x="27026" y="11276"/>
                  </a:cubicBezTo>
                  <a:cubicBezTo>
                    <a:pt x="27581" y="10833"/>
                    <a:pt x="28209" y="10426"/>
                    <a:pt x="28764" y="10019"/>
                  </a:cubicBezTo>
                  <a:cubicBezTo>
                    <a:pt x="28912" y="9871"/>
                    <a:pt x="28986" y="9687"/>
                    <a:pt x="29134" y="9576"/>
                  </a:cubicBezTo>
                  <a:cubicBezTo>
                    <a:pt x="29282" y="9465"/>
                    <a:pt x="29503" y="9428"/>
                    <a:pt x="29651" y="9280"/>
                  </a:cubicBezTo>
                  <a:cubicBezTo>
                    <a:pt x="31093" y="8208"/>
                    <a:pt x="32017" y="5546"/>
                    <a:pt x="30908" y="3513"/>
                  </a:cubicBezTo>
                  <a:cubicBezTo>
                    <a:pt x="30687" y="3180"/>
                    <a:pt x="30428" y="2847"/>
                    <a:pt x="30095" y="2588"/>
                  </a:cubicBezTo>
                  <a:cubicBezTo>
                    <a:pt x="29060" y="1627"/>
                    <a:pt x="27692" y="1035"/>
                    <a:pt x="26287" y="851"/>
                  </a:cubicBezTo>
                  <a:cubicBezTo>
                    <a:pt x="25363" y="777"/>
                    <a:pt x="24402" y="888"/>
                    <a:pt x="23514" y="1183"/>
                  </a:cubicBezTo>
                  <a:cubicBezTo>
                    <a:pt x="22849" y="1442"/>
                    <a:pt x="22220" y="1738"/>
                    <a:pt x="21629" y="2071"/>
                  </a:cubicBezTo>
                  <a:cubicBezTo>
                    <a:pt x="20372" y="2662"/>
                    <a:pt x="19115" y="3328"/>
                    <a:pt x="17969" y="4141"/>
                  </a:cubicBezTo>
                  <a:cubicBezTo>
                    <a:pt x="16749" y="4880"/>
                    <a:pt x="15750" y="5916"/>
                    <a:pt x="14456" y="6544"/>
                  </a:cubicBezTo>
                  <a:cubicBezTo>
                    <a:pt x="13865" y="6914"/>
                    <a:pt x="13310" y="7357"/>
                    <a:pt x="12793" y="7838"/>
                  </a:cubicBezTo>
                  <a:cubicBezTo>
                    <a:pt x="14715" y="8282"/>
                    <a:pt x="16379" y="9576"/>
                    <a:pt x="17303" y="11350"/>
                  </a:cubicBezTo>
                  <a:cubicBezTo>
                    <a:pt x="17414" y="11572"/>
                    <a:pt x="17488" y="11794"/>
                    <a:pt x="17599" y="12016"/>
                  </a:cubicBezTo>
                  <a:cubicBezTo>
                    <a:pt x="17710" y="12201"/>
                    <a:pt x="17895" y="12385"/>
                    <a:pt x="18006" y="12607"/>
                  </a:cubicBezTo>
                  <a:cubicBezTo>
                    <a:pt x="18486" y="13606"/>
                    <a:pt x="18745" y="14678"/>
                    <a:pt x="18782" y="15787"/>
                  </a:cubicBezTo>
                  <a:cubicBezTo>
                    <a:pt x="18893" y="15528"/>
                    <a:pt x="18893" y="15232"/>
                    <a:pt x="18819" y="14973"/>
                  </a:cubicBezTo>
                  <a:cubicBezTo>
                    <a:pt x="18708" y="14382"/>
                    <a:pt x="18597" y="13827"/>
                    <a:pt x="18412" y="13273"/>
                  </a:cubicBezTo>
                  <a:cubicBezTo>
                    <a:pt x="18227" y="13088"/>
                    <a:pt x="17858" y="12459"/>
                    <a:pt x="18338" y="12349"/>
                  </a:cubicBezTo>
                  <a:cubicBezTo>
                    <a:pt x="18708" y="12829"/>
                    <a:pt x="18819" y="13532"/>
                    <a:pt x="19078" y="14086"/>
                  </a:cubicBezTo>
                  <a:cubicBezTo>
                    <a:pt x="19004" y="13569"/>
                    <a:pt x="18930" y="13088"/>
                    <a:pt x="18782" y="12570"/>
                  </a:cubicBezTo>
                  <a:cubicBezTo>
                    <a:pt x="18708" y="12349"/>
                    <a:pt x="18486" y="12201"/>
                    <a:pt x="18523" y="11942"/>
                  </a:cubicBezTo>
                  <a:cubicBezTo>
                    <a:pt x="18819" y="11720"/>
                    <a:pt x="18967" y="12090"/>
                    <a:pt x="19078" y="12238"/>
                  </a:cubicBezTo>
                  <a:cubicBezTo>
                    <a:pt x="19078" y="12090"/>
                    <a:pt x="19263" y="11979"/>
                    <a:pt x="19373" y="12053"/>
                  </a:cubicBezTo>
                  <a:cubicBezTo>
                    <a:pt x="19669" y="12792"/>
                    <a:pt x="19854" y="13569"/>
                    <a:pt x="20002" y="14382"/>
                  </a:cubicBezTo>
                  <a:cubicBezTo>
                    <a:pt x="19891" y="14382"/>
                    <a:pt x="19891" y="14530"/>
                    <a:pt x="19743" y="14493"/>
                  </a:cubicBezTo>
                  <a:cubicBezTo>
                    <a:pt x="19558" y="14456"/>
                    <a:pt x="19595" y="14049"/>
                    <a:pt x="19447" y="13901"/>
                  </a:cubicBezTo>
                  <a:cubicBezTo>
                    <a:pt x="19484" y="14308"/>
                    <a:pt x="19558" y="14678"/>
                    <a:pt x="19595" y="15084"/>
                  </a:cubicBezTo>
                  <a:cubicBezTo>
                    <a:pt x="19817" y="15121"/>
                    <a:pt x="20039" y="15010"/>
                    <a:pt x="20187" y="14863"/>
                  </a:cubicBezTo>
                  <a:cubicBezTo>
                    <a:pt x="20224" y="14049"/>
                    <a:pt x="20113" y="13199"/>
                    <a:pt x="19928" y="12422"/>
                  </a:cubicBezTo>
                  <a:cubicBezTo>
                    <a:pt x="19817" y="12016"/>
                    <a:pt x="19410" y="11387"/>
                    <a:pt x="19817" y="11165"/>
                  </a:cubicBezTo>
                  <a:cubicBezTo>
                    <a:pt x="20409" y="11868"/>
                    <a:pt x="20483" y="13125"/>
                    <a:pt x="20594" y="14308"/>
                  </a:cubicBezTo>
                  <a:cubicBezTo>
                    <a:pt x="20963" y="14271"/>
                    <a:pt x="20815" y="13864"/>
                    <a:pt x="20778" y="13532"/>
                  </a:cubicBezTo>
                  <a:cubicBezTo>
                    <a:pt x="20741" y="13199"/>
                    <a:pt x="20704" y="12866"/>
                    <a:pt x="20594" y="12570"/>
                  </a:cubicBezTo>
                  <a:cubicBezTo>
                    <a:pt x="20483" y="12349"/>
                    <a:pt x="20113" y="12053"/>
                    <a:pt x="20520" y="11942"/>
                  </a:cubicBezTo>
                  <a:cubicBezTo>
                    <a:pt x="20741" y="11942"/>
                    <a:pt x="20741" y="12164"/>
                    <a:pt x="20889" y="12275"/>
                  </a:cubicBezTo>
                  <a:cubicBezTo>
                    <a:pt x="20889" y="11794"/>
                    <a:pt x="20298" y="11018"/>
                    <a:pt x="20815" y="10759"/>
                  </a:cubicBezTo>
                  <a:cubicBezTo>
                    <a:pt x="21037" y="10796"/>
                    <a:pt x="21000" y="11165"/>
                    <a:pt x="21074" y="11313"/>
                  </a:cubicBezTo>
                  <a:cubicBezTo>
                    <a:pt x="21148" y="11387"/>
                    <a:pt x="21259" y="11202"/>
                    <a:pt x="21407" y="11276"/>
                  </a:cubicBezTo>
                  <a:cubicBezTo>
                    <a:pt x="21740" y="11794"/>
                    <a:pt x="21998" y="12349"/>
                    <a:pt x="22220" y="12903"/>
                  </a:cubicBezTo>
                  <a:cubicBezTo>
                    <a:pt x="22146" y="12164"/>
                    <a:pt x="21961" y="11461"/>
                    <a:pt x="21666" y="10796"/>
                  </a:cubicBezTo>
                  <a:cubicBezTo>
                    <a:pt x="21592" y="10611"/>
                    <a:pt x="21296" y="10352"/>
                    <a:pt x="21518" y="10130"/>
                  </a:cubicBezTo>
                  <a:cubicBezTo>
                    <a:pt x="21961" y="10093"/>
                    <a:pt x="21998" y="10722"/>
                    <a:pt x="22220" y="10981"/>
                  </a:cubicBezTo>
                  <a:cubicBezTo>
                    <a:pt x="22220" y="10796"/>
                    <a:pt x="22035" y="10722"/>
                    <a:pt x="22109" y="10463"/>
                  </a:cubicBezTo>
                  <a:cubicBezTo>
                    <a:pt x="22183" y="10463"/>
                    <a:pt x="22183" y="10315"/>
                    <a:pt x="22331" y="10352"/>
                  </a:cubicBezTo>
                  <a:cubicBezTo>
                    <a:pt x="22664" y="10981"/>
                    <a:pt x="22923" y="11646"/>
                    <a:pt x="23071" y="12349"/>
                  </a:cubicBezTo>
                  <a:cubicBezTo>
                    <a:pt x="22997" y="12422"/>
                    <a:pt x="22960" y="12533"/>
                    <a:pt x="22812" y="12533"/>
                  </a:cubicBezTo>
                  <a:cubicBezTo>
                    <a:pt x="22405" y="12385"/>
                    <a:pt x="22590" y="11498"/>
                    <a:pt x="22294" y="11424"/>
                  </a:cubicBezTo>
                  <a:close/>
                  <a:moveTo>
                    <a:pt x="27951" y="9058"/>
                  </a:moveTo>
                  <a:cubicBezTo>
                    <a:pt x="28062" y="8651"/>
                    <a:pt x="27692" y="8060"/>
                    <a:pt x="27581" y="7653"/>
                  </a:cubicBezTo>
                  <a:cubicBezTo>
                    <a:pt x="27655" y="8134"/>
                    <a:pt x="27766" y="8614"/>
                    <a:pt x="27951" y="9058"/>
                  </a:cubicBezTo>
                  <a:close/>
                  <a:moveTo>
                    <a:pt x="10870" y="9169"/>
                  </a:moveTo>
                  <a:cubicBezTo>
                    <a:pt x="9059" y="10167"/>
                    <a:pt x="7321" y="11239"/>
                    <a:pt x="5657" y="12422"/>
                  </a:cubicBezTo>
                  <a:cubicBezTo>
                    <a:pt x="5103" y="12829"/>
                    <a:pt x="4548" y="13236"/>
                    <a:pt x="3957" y="13606"/>
                  </a:cubicBezTo>
                  <a:cubicBezTo>
                    <a:pt x="3735" y="13716"/>
                    <a:pt x="3476" y="13790"/>
                    <a:pt x="3291" y="13901"/>
                  </a:cubicBezTo>
                  <a:cubicBezTo>
                    <a:pt x="3032" y="14086"/>
                    <a:pt x="2774" y="14308"/>
                    <a:pt x="2552" y="14567"/>
                  </a:cubicBezTo>
                  <a:cubicBezTo>
                    <a:pt x="1665" y="15602"/>
                    <a:pt x="1110" y="16859"/>
                    <a:pt x="962" y="18227"/>
                  </a:cubicBezTo>
                  <a:cubicBezTo>
                    <a:pt x="740" y="20593"/>
                    <a:pt x="1258" y="22368"/>
                    <a:pt x="2478" y="23366"/>
                  </a:cubicBezTo>
                  <a:cubicBezTo>
                    <a:pt x="2811" y="23588"/>
                    <a:pt x="3143" y="23772"/>
                    <a:pt x="3476" y="23957"/>
                  </a:cubicBezTo>
                  <a:cubicBezTo>
                    <a:pt x="4437" y="24475"/>
                    <a:pt x="5509" y="24734"/>
                    <a:pt x="6619" y="24623"/>
                  </a:cubicBezTo>
                  <a:cubicBezTo>
                    <a:pt x="7395" y="24549"/>
                    <a:pt x="8134" y="24327"/>
                    <a:pt x="8837" y="24031"/>
                  </a:cubicBezTo>
                  <a:cubicBezTo>
                    <a:pt x="9207" y="23772"/>
                    <a:pt x="9539" y="23477"/>
                    <a:pt x="9872" y="23218"/>
                  </a:cubicBezTo>
                  <a:cubicBezTo>
                    <a:pt x="10242" y="22922"/>
                    <a:pt x="10611" y="22663"/>
                    <a:pt x="10981" y="22405"/>
                  </a:cubicBezTo>
                  <a:cubicBezTo>
                    <a:pt x="11794" y="21961"/>
                    <a:pt x="12497" y="21369"/>
                    <a:pt x="13273" y="20926"/>
                  </a:cubicBezTo>
                  <a:cubicBezTo>
                    <a:pt x="14826" y="20001"/>
                    <a:pt x="16194" y="18929"/>
                    <a:pt x="17784" y="17857"/>
                  </a:cubicBezTo>
                  <a:cubicBezTo>
                    <a:pt x="17969" y="17044"/>
                    <a:pt x="18043" y="16193"/>
                    <a:pt x="18006" y="15380"/>
                  </a:cubicBezTo>
                  <a:cubicBezTo>
                    <a:pt x="17895" y="14530"/>
                    <a:pt x="17673" y="13716"/>
                    <a:pt x="17303" y="12977"/>
                  </a:cubicBezTo>
                  <a:cubicBezTo>
                    <a:pt x="17192" y="12681"/>
                    <a:pt x="16970" y="12422"/>
                    <a:pt x="16823" y="12164"/>
                  </a:cubicBezTo>
                  <a:cubicBezTo>
                    <a:pt x="16083" y="10722"/>
                    <a:pt x="15085" y="9502"/>
                    <a:pt x="13532" y="8873"/>
                  </a:cubicBezTo>
                  <a:cubicBezTo>
                    <a:pt x="12978" y="8651"/>
                    <a:pt x="12386" y="8541"/>
                    <a:pt x="11794" y="8541"/>
                  </a:cubicBezTo>
                  <a:cubicBezTo>
                    <a:pt x="11794" y="8541"/>
                    <a:pt x="11758" y="8541"/>
                    <a:pt x="11758" y="8577"/>
                  </a:cubicBezTo>
                  <a:cubicBezTo>
                    <a:pt x="11462" y="8725"/>
                    <a:pt x="11166" y="8984"/>
                    <a:pt x="10870" y="9169"/>
                  </a:cubicBezTo>
                  <a:close/>
                  <a:moveTo>
                    <a:pt x="23551" y="12090"/>
                  </a:moveTo>
                  <a:cubicBezTo>
                    <a:pt x="23551" y="11794"/>
                    <a:pt x="23440" y="11646"/>
                    <a:pt x="23477" y="11387"/>
                  </a:cubicBezTo>
                  <a:cubicBezTo>
                    <a:pt x="23366" y="11350"/>
                    <a:pt x="23329" y="10907"/>
                    <a:pt x="23255" y="11091"/>
                  </a:cubicBezTo>
                  <a:cubicBezTo>
                    <a:pt x="23440" y="11387"/>
                    <a:pt x="23403" y="11794"/>
                    <a:pt x="23551" y="12090"/>
                  </a:cubicBezTo>
                  <a:close/>
                  <a:moveTo>
                    <a:pt x="21481" y="13679"/>
                  </a:moveTo>
                  <a:cubicBezTo>
                    <a:pt x="21629" y="13716"/>
                    <a:pt x="21851" y="13495"/>
                    <a:pt x="21924" y="13310"/>
                  </a:cubicBezTo>
                  <a:cubicBezTo>
                    <a:pt x="21666" y="12792"/>
                    <a:pt x="21592" y="12127"/>
                    <a:pt x="21185" y="11757"/>
                  </a:cubicBezTo>
                  <a:cubicBezTo>
                    <a:pt x="21370" y="12385"/>
                    <a:pt x="21444" y="13051"/>
                    <a:pt x="21481" y="136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4" name="Google Shape;2534;p35"/>
          <p:cNvSpPr/>
          <p:nvPr/>
        </p:nvSpPr>
        <p:spPr>
          <a:xfrm rot="-315008">
            <a:off x="2468787" y="19061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Rectángulo 2"/>
          <p:cNvSpPr/>
          <p:nvPr/>
        </p:nvSpPr>
        <p:spPr>
          <a:xfrm>
            <a:off x="4311341" y="878742"/>
            <a:ext cx="46735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 smtClean="0">
                <a:solidFill>
                  <a:schemeClr val="tx1"/>
                </a:solidFill>
                <a:latin typeface="Montserrat" panose="020B0604020202020204" charset="0"/>
              </a:rPr>
              <a:t>1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. Toda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solicitud de IVE debe quedar debidamente consignada en la historia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clínica</a:t>
            </a:r>
          </a:p>
          <a:p>
            <a:endParaRPr lang="es-CO" sz="1600" dirty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- Establecer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la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causal</a:t>
            </a:r>
            <a:endParaRPr lang="es-CO" sz="1600" dirty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- Documentar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y registrar en forma clara y concreta </a:t>
            </a:r>
            <a:endParaRPr lang="es-CO" sz="1600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endParaRPr lang="es-CO" sz="1600" dirty="0">
              <a:solidFill>
                <a:schemeClr val="bg2"/>
              </a:solidFill>
              <a:latin typeface="Montserrat" panose="020B0604020202020204" charset="0"/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3357196" y="2877397"/>
            <a:ext cx="49548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1600" dirty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sz="1600" b="1" dirty="0" smtClean="0">
                <a:solidFill>
                  <a:schemeClr val="tx1"/>
                </a:solidFill>
                <a:latin typeface="Montserrat" panose="020B0604020202020204" charset="0"/>
              </a:rPr>
              <a:t>2.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Garantizar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la intimidad de la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mujer</a:t>
            </a:r>
          </a:p>
          <a:p>
            <a:endParaRPr lang="es-CO" sz="1600" dirty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- Evitarse interrogatorios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extensos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                      - No solicitar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en contra de su voluntad, la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 presencia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de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personas, representante </a:t>
            </a:r>
            <a:r>
              <a:rPr lang="es-CO" sz="1600" dirty="0">
                <a:solidFill>
                  <a:schemeClr val="bg2"/>
                </a:solidFill>
                <a:latin typeface="Montserrat" panose="020B0604020202020204" charset="0"/>
              </a:rPr>
              <a:t>legal o </a:t>
            </a:r>
            <a:r>
              <a:rPr lang="es-CO" sz="1600" dirty="0" smtClean="0">
                <a:solidFill>
                  <a:schemeClr val="bg2"/>
                </a:solidFill>
                <a:latin typeface="Montserrat" panose="020B0604020202020204" charset="0"/>
              </a:rPr>
              <a:t>tutor</a:t>
            </a:r>
            <a:endParaRPr lang="es-CO" sz="1600" dirty="0">
              <a:solidFill>
                <a:schemeClr val="bg2"/>
              </a:solidFill>
              <a:latin typeface="Montserrat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8" name="Google Shape;2848;p42"/>
          <p:cNvSpPr txBox="1">
            <a:spLocks noGrp="1"/>
          </p:cNvSpPr>
          <p:nvPr>
            <p:ph type="title"/>
          </p:nvPr>
        </p:nvSpPr>
        <p:spPr>
          <a:xfrm>
            <a:off x="2236910" y="286957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sz="4800" dirty="0"/>
              <a:t>Anamnesis</a:t>
            </a:r>
            <a:endParaRPr sz="4800" dirty="0"/>
          </a:p>
        </p:txBody>
      </p:sp>
      <p:sp>
        <p:nvSpPr>
          <p:cNvPr id="2850" name="Google Shape;2850;p42"/>
          <p:cNvSpPr txBox="1">
            <a:spLocks noGrp="1"/>
          </p:cNvSpPr>
          <p:nvPr>
            <p:ph type="subTitle" idx="1"/>
          </p:nvPr>
        </p:nvSpPr>
        <p:spPr>
          <a:xfrm>
            <a:off x="910449" y="1064772"/>
            <a:ext cx="2430345" cy="12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CO" sz="1600" dirty="0" smtClean="0"/>
              <a:t>Confirmar embarazo </a:t>
            </a:r>
            <a:r>
              <a:rPr lang="es-CO" sz="1600" dirty="0"/>
              <a:t>y establecer </a:t>
            </a:r>
            <a:r>
              <a:rPr lang="es-CO" sz="1600" dirty="0" smtClean="0"/>
              <a:t>edad </a:t>
            </a:r>
            <a:r>
              <a:rPr lang="es-CO" sz="1600" dirty="0"/>
              <a:t>gestacional </a:t>
            </a:r>
            <a:r>
              <a:rPr lang="es-CO" sz="1600" dirty="0" smtClean="0"/>
              <a:t>según FUM</a:t>
            </a:r>
            <a:endParaRPr sz="1600" dirty="0"/>
          </a:p>
        </p:txBody>
      </p:sp>
      <p:sp>
        <p:nvSpPr>
          <p:cNvPr id="2852" name="Google Shape;2852;p42"/>
          <p:cNvSpPr txBox="1">
            <a:spLocks noGrp="1"/>
          </p:cNvSpPr>
          <p:nvPr>
            <p:ph type="subTitle" idx="4"/>
          </p:nvPr>
        </p:nvSpPr>
        <p:spPr>
          <a:xfrm>
            <a:off x="6576151" y="1920136"/>
            <a:ext cx="1576336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CO" sz="1600" dirty="0" smtClean="0"/>
              <a:t>Existencia </a:t>
            </a:r>
            <a:r>
              <a:rPr lang="es-CO" sz="1600" dirty="0"/>
              <a:t>de redes </a:t>
            </a:r>
            <a:r>
              <a:rPr lang="es-CO" sz="1600" dirty="0" smtClean="0"/>
              <a:t>  </a:t>
            </a:r>
          </a:p>
          <a:p>
            <a:pPr marL="0" lvl="0" indent="0"/>
            <a:r>
              <a:rPr lang="es-CO" sz="1600" dirty="0" smtClean="0"/>
              <a:t>de </a:t>
            </a:r>
            <a:r>
              <a:rPr lang="es-CO" sz="1600" dirty="0"/>
              <a:t>apoyo </a:t>
            </a:r>
            <a:endParaRPr sz="1600" dirty="0"/>
          </a:p>
        </p:txBody>
      </p:sp>
      <p:sp>
        <p:nvSpPr>
          <p:cNvPr id="2854" name="Google Shape;2854;p42"/>
          <p:cNvSpPr txBox="1">
            <a:spLocks noGrp="1"/>
          </p:cNvSpPr>
          <p:nvPr>
            <p:ph type="subTitle" idx="6"/>
          </p:nvPr>
        </p:nvSpPr>
        <p:spPr>
          <a:xfrm>
            <a:off x="697849" y="3229560"/>
            <a:ext cx="2538786" cy="7841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CO" sz="1600" dirty="0" smtClean="0"/>
              <a:t>Historia </a:t>
            </a:r>
            <a:r>
              <a:rPr lang="es-CO" sz="1600" dirty="0"/>
              <a:t>clínica completa</a:t>
            </a:r>
            <a:r>
              <a:rPr lang="es-CO" sz="1600" dirty="0" smtClean="0"/>
              <a:t>.</a:t>
            </a:r>
          </a:p>
          <a:p>
            <a:pPr marL="0" indent="0"/>
            <a:r>
              <a:rPr lang="es-CO" sz="1600" dirty="0"/>
              <a:t>Antecedentes médicos familiares y personales</a:t>
            </a:r>
          </a:p>
          <a:p>
            <a:pPr marL="0" lvl="0" indent="0"/>
            <a:endParaRPr dirty="0"/>
          </a:p>
        </p:txBody>
      </p:sp>
      <p:sp>
        <p:nvSpPr>
          <p:cNvPr id="2856" name="Google Shape;2856;p42"/>
          <p:cNvSpPr txBox="1">
            <a:spLocks noGrp="1"/>
          </p:cNvSpPr>
          <p:nvPr>
            <p:ph type="subTitle" idx="8"/>
          </p:nvPr>
        </p:nvSpPr>
        <p:spPr>
          <a:xfrm>
            <a:off x="6278432" y="3624111"/>
            <a:ext cx="1936993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CO" sz="1600" dirty="0" smtClean="0"/>
              <a:t>Valoración </a:t>
            </a:r>
            <a:r>
              <a:rPr lang="es-CO" sz="1600" dirty="0"/>
              <a:t>de sus condiciones psicosociales </a:t>
            </a:r>
            <a:endParaRPr sz="1600" dirty="0"/>
          </a:p>
        </p:txBody>
      </p:sp>
      <p:grpSp>
        <p:nvGrpSpPr>
          <p:cNvPr id="2857" name="Google Shape;2857;p42"/>
          <p:cNvGrpSpPr/>
          <p:nvPr/>
        </p:nvGrpSpPr>
        <p:grpSpPr>
          <a:xfrm>
            <a:off x="8347039" y="3692027"/>
            <a:ext cx="503538" cy="499172"/>
            <a:chOff x="-22859750" y="2335900"/>
            <a:chExt cx="296950" cy="294375"/>
          </a:xfrm>
        </p:grpSpPr>
        <p:sp>
          <p:nvSpPr>
            <p:cNvPr id="2858" name="Google Shape;2858;p42"/>
            <p:cNvSpPr/>
            <p:nvPr/>
          </p:nvSpPr>
          <p:spPr>
            <a:xfrm>
              <a:off x="-22859750" y="2335900"/>
              <a:ext cx="296950" cy="294375"/>
            </a:xfrm>
            <a:custGeom>
              <a:avLst/>
              <a:gdLst/>
              <a:ahLst/>
              <a:cxnLst/>
              <a:rect l="l" t="t" r="r" b="b"/>
              <a:pathLst>
                <a:path w="11878" h="11775" extrusionOk="0">
                  <a:moveTo>
                    <a:pt x="7306" y="663"/>
                  </a:moveTo>
                  <a:cubicBezTo>
                    <a:pt x="7389" y="663"/>
                    <a:pt x="7475" y="671"/>
                    <a:pt x="7562" y="685"/>
                  </a:cubicBezTo>
                  <a:cubicBezTo>
                    <a:pt x="7814" y="780"/>
                    <a:pt x="8034" y="937"/>
                    <a:pt x="8192" y="1126"/>
                  </a:cubicBezTo>
                  <a:cubicBezTo>
                    <a:pt x="7908" y="1189"/>
                    <a:pt x="7656" y="1347"/>
                    <a:pt x="7467" y="1567"/>
                  </a:cubicBezTo>
                  <a:cubicBezTo>
                    <a:pt x="7341" y="1662"/>
                    <a:pt x="7341" y="1914"/>
                    <a:pt x="7467" y="2008"/>
                  </a:cubicBezTo>
                  <a:cubicBezTo>
                    <a:pt x="7530" y="2071"/>
                    <a:pt x="7617" y="2103"/>
                    <a:pt x="7703" y="2103"/>
                  </a:cubicBezTo>
                  <a:cubicBezTo>
                    <a:pt x="7790" y="2103"/>
                    <a:pt x="7877" y="2071"/>
                    <a:pt x="7940" y="2008"/>
                  </a:cubicBezTo>
                  <a:cubicBezTo>
                    <a:pt x="8129" y="1819"/>
                    <a:pt x="8412" y="1693"/>
                    <a:pt x="8696" y="1693"/>
                  </a:cubicBezTo>
                  <a:cubicBezTo>
                    <a:pt x="8979" y="1693"/>
                    <a:pt x="9231" y="1819"/>
                    <a:pt x="9452" y="2008"/>
                  </a:cubicBezTo>
                  <a:cubicBezTo>
                    <a:pt x="9767" y="2355"/>
                    <a:pt x="9830" y="2764"/>
                    <a:pt x="9673" y="3174"/>
                  </a:cubicBezTo>
                  <a:cubicBezTo>
                    <a:pt x="9389" y="3237"/>
                    <a:pt x="9137" y="3395"/>
                    <a:pt x="8885" y="3584"/>
                  </a:cubicBezTo>
                  <a:cubicBezTo>
                    <a:pt x="8759" y="3710"/>
                    <a:pt x="8759" y="3962"/>
                    <a:pt x="8885" y="4056"/>
                  </a:cubicBezTo>
                  <a:cubicBezTo>
                    <a:pt x="8948" y="4119"/>
                    <a:pt x="9035" y="4151"/>
                    <a:pt x="9121" y="4151"/>
                  </a:cubicBezTo>
                  <a:cubicBezTo>
                    <a:pt x="9208" y="4151"/>
                    <a:pt x="9294" y="4119"/>
                    <a:pt x="9358" y="4056"/>
                  </a:cubicBezTo>
                  <a:cubicBezTo>
                    <a:pt x="9547" y="3867"/>
                    <a:pt x="9830" y="3741"/>
                    <a:pt x="10114" y="3741"/>
                  </a:cubicBezTo>
                  <a:cubicBezTo>
                    <a:pt x="10397" y="3741"/>
                    <a:pt x="10649" y="3867"/>
                    <a:pt x="10870" y="4056"/>
                  </a:cubicBezTo>
                  <a:cubicBezTo>
                    <a:pt x="11059" y="4277"/>
                    <a:pt x="11185" y="4529"/>
                    <a:pt x="11185" y="4812"/>
                  </a:cubicBezTo>
                  <a:cubicBezTo>
                    <a:pt x="11185" y="5096"/>
                    <a:pt x="11059" y="5379"/>
                    <a:pt x="10870" y="5568"/>
                  </a:cubicBezTo>
                  <a:cubicBezTo>
                    <a:pt x="10649" y="5757"/>
                    <a:pt x="10397" y="5883"/>
                    <a:pt x="10114" y="5883"/>
                  </a:cubicBezTo>
                  <a:cubicBezTo>
                    <a:pt x="9925" y="5883"/>
                    <a:pt x="9767" y="6041"/>
                    <a:pt x="9767" y="6230"/>
                  </a:cubicBezTo>
                  <a:cubicBezTo>
                    <a:pt x="9767" y="6451"/>
                    <a:pt x="9925" y="6608"/>
                    <a:pt x="10114" y="6608"/>
                  </a:cubicBezTo>
                  <a:cubicBezTo>
                    <a:pt x="10429" y="6608"/>
                    <a:pt x="10712" y="6514"/>
                    <a:pt x="10964" y="6356"/>
                  </a:cubicBezTo>
                  <a:cubicBezTo>
                    <a:pt x="11090" y="6514"/>
                    <a:pt x="11122" y="6703"/>
                    <a:pt x="11122" y="6955"/>
                  </a:cubicBezTo>
                  <a:cubicBezTo>
                    <a:pt x="11122" y="7270"/>
                    <a:pt x="11027" y="7553"/>
                    <a:pt x="10807" y="7742"/>
                  </a:cubicBezTo>
                  <a:cubicBezTo>
                    <a:pt x="10618" y="7931"/>
                    <a:pt x="10366" y="8057"/>
                    <a:pt x="10082" y="8057"/>
                  </a:cubicBezTo>
                  <a:cubicBezTo>
                    <a:pt x="9799" y="8057"/>
                    <a:pt x="9515" y="7931"/>
                    <a:pt x="9326" y="7742"/>
                  </a:cubicBezTo>
                  <a:cubicBezTo>
                    <a:pt x="9137" y="7553"/>
                    <a:pt x="9011" y="7270"/>
                    <a:pt x="9011" y="6986"/>
                  </a:cubicBezTo>
                  <a:cubicBezTo>
                    <a:pt x="9011" y="6703"/>
                    <a:pt x="9137" y="6419"/>
                    <a:pt x="9326" y="6230"/>
                  </a:cubicBezTo>
                  <a:cubicBezTo>
                    <a:pt x="9452" y="6104"/>
                    <a:pt x="9452" y="5883"/>
                    <a:pt x="9326" y="5757"/>
                  </a:cubicBezTo>
                  <a:cubicBezTo>
                    <a:pt x="9263" y="5694"/>
                    <a:pt x="9176" y="5663"/>
                    <a:pt x="9090" y="5663"/>
                  </a:cubicBezTo>
                  <a:cubicBezTo>
                    <a:pt x="9003" y="5663"/>
                    <a:pt x="8916" y="5694"/>
                    <a:pt x="8853" y="5757"/>
                  </a:cubicBezTo>
                  <a:cubicBezTo>
                    <a:pt x="8538" y="6072"/>
                    <a:pt x="8349" y="6514"/>
                    <a:pt x="8349" y="6986"/>
                  </a:cubicBezTo>
                  <a:cubicBezTo>
                    <a:pt x="8349" y="7112"/>
                    <a:pt x="8349" y="7207"/>
                    <a:pt x="8381" y="7333"/>
                  </a:cubicBezTo>
                  <a:cubicBezTo>
                    <a:pt x="7562" y="7459"/>
                    <a:pt x="6932" y="8215"/>
                    <a:pt x="6932" y="9034"/>
                  </a:cubicBezTo>
                  <a:cubicBezTo>
                    <a:pt x="6932" y="9223"/>
                    <a:pt x="7089" y="9381"/>
                    <a:pt x="7278" y="9381"/>
                  </a:cubicBezTo>
                  <a:cubicBezTo>
                    <a:pt x="7467" y="9381"/>
                    <a:pt x="7625" y="9223"/>
                    <a:pt x="7625" y="9034"/>
                  </a:cubicBezTo>
                  <a:cubicBezTo>
                    <a:pt x="7625" y="8435"/>
                    <a:pt x="8097" y="8026"/>
                    <a:pt x="8664" y="8026"/>
                  </a:cubicBezTo>
                  <a:lnTo>
                    <a:pt x="8696" y="8026"/>
                  </a:lnTo>
                  <a:cubicBezTo>
                    <a:pt x="8727" y="8089"/>
                    <a:pt x="8822" y="8120"/>
                    <a:pt x="8853" y="8215"/>
                  </a:cubicBezTo>
                  <a:cubicBezTo>
                    <a:pt x="9074" y="8435"/>
                    <a:pt x="9326" y="8561"/>
                    <a:pt x="9641" y="8656"/>
                  </a:cubicBezTo>
                  <a:cubicBezTo>
                    <a:pt x="9673" y="8750"/>
                    <a:pt x="9704" y="8908"/>
                    <a:pt x="9704" y="9034"/>
                  </a:cubicBezTo>
                  <a:cubicBezTo>
                    <a:pt x="9704" y="9507"/>
                    <a:pt x="9452" y="9853"/>
                    <a:pt x="9011" y="10011"/>
                  </a:cubicBezTo>
                  <a:cubicBezTo>
                    <a:pt x="8979" y="9853"/>
                    <a:pt x="8853" y="9759"/>
                    <a:pt x="8664" y="9759"/>
                  </a:cubicBezTo>
                  <a:cubicBezTo>
                    <a:pt x="8444" y="9759"/>
                    <a:pt x="8286" y="9916"/>
                    <a:pt x="8286" y="10105"/>
                  </a:cubicBezTo>
                  <a:cubicBezTo>
                    <a:pt x="8286" y="10704"/>
                    <a:pt x="7814" y="11113"/>
                    <a:pt x="7278" y="11113"/>
                  </a:cubicBezTo>
                  <a:cubicBezTo>
                    <a:pt x="6711" y="11113"/>
                    <a:pt x="6239" y="10641"/>
                    <a:pt x="6239" y="10105"/>
                  </a:cubicBezTo>
                  <a:lnTo>
                    <a:pt x="6239" y="6640"/>
                  </a:lnTo>
                  <a:cubicBezTo>
                    <a:pt x="6522" y="6860"/>
                    <a:pt x="6932" y="6986"/>
                    <a:pt x="7278" y="6986"/>
                  </a:cubicBezTo>
                  <a:cubicBezTo>
                    <a:pt x="7467" y="6986"/>
                    <a:pt x="7625" y="6829"/>
                    <a:pt x="7625" y="6640"/>
                  </a:cubicBezTo>
                  <a:cubicBezTo>
                    <a:pt x="7625" y="6451"/>
                    <a:pt x="7467" y="6293"/>
                    <a:pt x="7278" y="6293"/>
                  </a:cubicBezTo>
                  <a:cubicBezTo>
                    <a:pt x="6680" y="6293"/>
                    <a:pt x="6239" y="5820"/>
                    <a:pt x="6239" y="5253"/>
                  </a:cubicBezTo>
                  <a:lnTo>
                    <a:pt x="6239" y="1788"/>
                  </a:lnTo>
                  <a:lnTo>
                    <a:pt x="6239" y="1756"/>
                  </a:lnTo>
                  <a:lnTo>
                    <a:pt x="6239" y="1725"/>
                  </a:lnTo>
                  <a:cubicBezTo>
                    <a:pt x="6239" y="1441"/>
                    <a:pt x="6365" y="1158"/>
                    <a:pt x="6554" y="969"/>
                  </a:cubicBezTo>
                  <a:cubicBezTo>
                    <a:pt x="6772" y="750"/>
                    <a:pt x="7027" y="663"/>
                    <a:pt x="7306" y="663"/>
                  </a:cubicBezTo>
                  <a:close/>
                  <a:moveTo>
                    <a:pt x="4492" y="726"/>
                  </a:moveTo>
                  <a:cubicBezTo>
                    <a:pt x="4756" y="726"/>
                    <a:pt x="5012" y="813"/>
                    <a:pt x="5230" y="1032"/>
                  </a:cubicBezTo>
                  <a:cubicBezTo>
                    <a:pt x="5419" y="1221"/>
                    <a:pt x="5545" y="1504"/>
                    <a:pt x="5545" y="1788"/>
                  </a:cubicBezTo>
                  <a:lnTo>
                    <a:pt x="5545" y="1819"/>
                  </a:lnTo>
                  <a:lnTo>
                    <a:pt x="5545" y="5285"/>
                  </a:lnTo>
                  <a:cubicBezTo>
                    <a:pt x="5545" y="5883"/>
                    <a:pt x="5073" y="6325"/>
                    <a:pt x="4506" y="6325"/>
                  </a:cubicBezTo>
                  <a:cubicBezTo>
                    <a:pt x="4317" y="6325"/>
                    <a:pt x="4159" y="6482"/>
                    <a:pt x="4159" y="6671"/>
                  </a:cubicBezTo>
                  <a:cubicBezTo>
                    <a:pt x="4159" y="6860"/>
                    <a:pt x="4317" y="7018"/>
                    <a:pt x="4506" y="7018"/>
                  </a:cubicBezTo>
                  <a:cubicBezTo>
                    <a:pt x="4915" y="7018"/>
                    <a:pt x="5262" y="6892"/>
                    <a:pt x="5545" y="6671"/>
                  </a:cubicBezTo>
                  <a:lnTo>
                    <a:pt x="5545" y="10105"/>
                  </a:lnTo>
                  <a:lnTo>
                    <a:pt x="5545" y="10137"/>
                  </a:lnTo>
                  <a:cubicBezTo>
                    <a:pt x="5545" y="10704"/>
                    <a:pt x="5073" y="11176"/>
                    <a:pt x="4506" y="11176"/>
                  </a:cubicBezTo>
                  <a:cubicBezTo>
                    <a:pt x="3939" y="11176"/>
                    <a:pt x="3498" y="10704"/>
                    <a:pt x="3498" y="10137"/>
                  </a:cubicBezTo>
                  <a:cubicBezTo>
                    <a:pt x="3498" y="9948"/>
                    <a:pt x="3340" y="9790"/>
                    <a:pt x="3151" y="9790"/>
                  </a:cubicBezTo>
                  <a:cubicBezTo>
                    <a:pt x="2994" y="9790"/>
                    <a:pt x="2836" y="9916"/>
                    <a:pt x="2773" y="10074"/>
                  </a:cubicBezTo>
                  <a:cubicBezTo>
                    <a:pt x="2395" y="9916"/>
                    <a:pt x="2080" y="9538"/>
                    <a:pt x="2080" y="9065"/>
                  </a:cubicBezTo>
                  <a:cubicBezTo>
                    <a:pt x="2080" y="8908"/>
                    <a:pt x="2111" y="8813"/>
                    <a:pt x="2143" y="8687"/>
                  </a:cubicBezTo>
                  <a:cubicBezTo>
                    <a:pt x="2426" y="8593"/>
                    <a:pt x="2710" y="8435"/>
                    <a:pt x="2930" y="8246"/>
                  </a:cubicBezTo>
                  <a:cubicBezTo>
                    <a:pt x="2994" y="8215"/>
                    <a:pt x="3057" y="8120"/>
                    <a:pt x="3088" y="8057"/>
                  </a:cubicBezTo>
                  <a:lnTo>
                    <a:pt x="3151" y="8057"/>
                  </a:lnTo>
                  <a:cubicBezTo>
                    <a:pt x="3718" y="8057"/>
                    <a:pt x="4159" y="8530"/>
                    <a:pt x="4159" y="9065"/>
                  </a:cubicBezTo>
                  <a:cubicBezTo>
                    <a:pt x="4159" y="9286"/>
                    <a:pt x="4317" y="9444"/>
                    <a:pt x="4506" y="9444"/>
                  </a:cubicBezTo>
                  <a:cubicBezTo>
                    <a:pt x="4726" y="9444"/>
                    <a:pt x="4884" y="9286"/>
                    <a:pt x="4884" y="9065"/>
                  </a:cubicBezTo>
                  <a:cubicBezTo>
                    <a:pt x="4884" y="8215"/>
                    <a:pt x="4254" y="7490"/>
                    <a:pt x="3403" y="7396"/>
                  </a:cubicBezTo>
                  <a:cubicBezTo>
                    <a:pt x="3466" y="7270"/>
                    <a:pt x="3466" y="7144"/>
                    <a:pt x="3466" y="7018"/>
                  </a:cubicBezTo>
                  <a:cubicBezTo>
                    <a:pt x="3466" y="6545"/>
                    <a:pt x="3246" y="6104"/>
                    <a:pt x="2930" y="5820"/>
                  </a:cubicBezTo>
                  <a:cubicBezTo>
                    <a:pt x="2883" y="5757"/>
                    <a:pt x="2797" y="5726"/>
                    <a:pt x="2706" y="5726"/>
                  </a:cubicBezTo>
                  <a:cubicBezTo>
                    <a:pt x="2615" y="5726"/>
                    <a:pt x="2521" y="5757"/>
                    <a:pt x="2458" y="5820"/>
                  </a:cubicBezTo>
                  <a:cubicBezTo>
                    <a:pt x="2363" y="5915"/>
                    <a:pt x="2363" y="6167"/>
                    <a:pt x="2458" y="6262"/>
                  </a:cubicBezTo>
                  <a:cubicBezTo>
                    <a:pt x="2678" y="6482"/>
                    <a:pt x="2773" y="6734"/>
                    <a:pt x="2773" y="7018"/>
                  </a:cubicBezTo>
                  <a:cubicBezTo>
                    <a:pt x="2773" y="7301"/>
                    <a:pt x="2678" y="7585"/>
                    <a:pt x="2458" y="7774"/>
                  </a:cubicBezTo>
                  <a:cubicBezTo>
                    <a:pt x="2269" y="7963"/>
                    <a:pt x="1985" y="8089"/>
                    <a:pt x="1733" y="8089"/>
                  </a:cubicBezTo>
                  <a:cubicBezTo>
                    <a:pt x="1450" y="8089"/>
                    <a:pt x="1166" y="7963"/>
                    <a:pt x="977" y="7774"/>
                  </a:cubicBezTo>
                  <a:cubicBezTo>
                    <a:pt x="788" y="7585"/>
                    <a:pt x="662" y="7301"/>
                    <a:pt x="662" y="7018"/>
                  </a:cubicBezTo>
                  <a:cubicBezTo>
                    <a:pt x="662" y="6829"/>
                    <a:pt x="725" y="6640"/>
                    <a:pt x="820" y="6419"/>
                  </a:cubicBezTo>
                  <a:cubicBezTo>
                    <a:pt x="1103" y="6608"/>
                    <a:pt x="1355" y="6671"/>
                    <a:pt x="1670" y="6671"/>
                  </a:cubicBezTo>
                  <a:cubicBezTo>
                    <a:pt x="1891" y="6671"/>
                    <a:pt x="2048" y="6514"/>
                    <a:pt x="2048" y="6325"/>
                  </a:cubicBezTo>
                  <a:cubicBezTo>
                    <a:pt x="2048" y="6104"/>
                    <a:pt x="1891" y="5946"/>
                    <a:pt x="1670" y="5946"/>
                  </a:cubicBezTo>
                  <a:cubicBezTo>
                    <a:pt x="1418" y="5946"/>
                    <a:pt x="1135" y="5852"/>
                    <a:pt x="946" y="5631"/>
                  </a:cubicBezTo>
                  <a:cubicBezTo>
                    <a:pt x="725" y="5442"/>
                    <a:pt x="631" y="5159"/>
                    <a:pt x="631" y="4907"/>
                  </a:cubicBezTo>
                  <a:cubicBezTo>
                    <a:pt x="631" y="4623"/>
                    <a:pt x="725" y="4340"/>
                    <a:pt x="946" y="4151"/>
                  </a:cubicBezTo>
                  <a:cubicBezTo>
                    <a:pt x="1135" y="3962"/>
                    <a:pt x="1418" y="3836"/>
                    <a:pt x="1670" y="3836"/>
                  </a:cubicBezTo>
                  <a:cubicBezTo>
                    <a:pt x="1954" y="3836"/>
                    <a:pt x="2237" y="3962"/>
                    <a:pt x="2426" y="4151"/>
                  </a:cubicBezTo>
                  <a:cubicBezTo>
                    <a:pt x="2489" y="4214"/>
                    <a:pt x="2576" y="4245"/>
                    <a:pt x="2663" y="4245"/>
                  </a:cubicBezTo>
                  <a:cubicBezTo>
                    <a:pt x="2749" y="4245"/>
                    <a:pt x="2836" y="4214"/>
                    <a:pt x="2899" y="4151"/>
                  </a:cubicBezTo>
                  <a:cubicBezTo>
                    <a:pt x="3025" y="4025"/>
                    <a:pt x="3025" y="3804"/>
                    <a:pt x="2899" y="3678"/>
                  </a:cubicBezTo>
                  <a:cubicBezTo>
                    <a:pt x="2678" y="3426"/>
                    <a:pt x="2426" y="3332"/>
                    <a:pt x="2111" y="3237"/>
                  </a:cubicBezTo>
                  <a:cubicBezTo>
                    <a:pt x="1954" y="2859"/>
                    <a:pt x="2048" y="2418"/>
                    <a:pt x="2363" y="2103"/>
                  </a:cubicBezTo>
                  <a:cubicBezTo>
                    <a:pt x="2552" y="1914"/>
                    <a:pt x="2836" y="1788"/>
                    <a:pt x="3088" y="1788"/>
                  </a:cubicBezTo>
                  <a:cubicBezTo>
                    <a:pt x="3372" y="1788"/>
                    <a:pt x="3655" y="1914"/>
                    <a:pt x="3844" y="2103"/>
                  </a:cubicBezTo>
                  <a:cubicBezTo>
                    <a:pt x="3907" y="2166"/>
                    <a:pt x="3994" y="2197"/>
                    <a:pt x="4080" y="2197"/>
                  </a:cubicBezTo>
                  <a:cubicBezTo>
                    <a:pt x="4167" y="2197"/>
                    <a:pt x="4254" y="2166"/>
                    <a:pt x="4317" y="2103"/>
                  </a:cubicBezTo>
                  <a:cubicBezTo>
                    <a:pt x="4443" y="1977"/>
                    <a:pt x="4443" y="1756"/>
                    <a:pt x="4317" y="1630"/>
                  </a:cubicBezTo>
                  <a:cubicBezTo>
                    <a:pt x="4128" y="1441"/>
                    <a:pt x="3876" y="1284"/>
                    <a:pt x="3624" y="1189"/>
                  </a:cubicBezTo>
                  <a:cubicBezTo>
                    <a:pt x="3781" y="969"/>
                    <a:pt x="3970" y="811"/>
                    <a:pt x="4254" y="748"/>
                  </a:cubicBezTo>
                  <a:cubicBezTo>
                    <a:pt x="4333" y="734"/>
                    <a:pt x="4413" y="726"/>
                    <a:pt x="4492" y="726"/>
                  </a:cubicBezTo>
                  <a:close/>
                  <a:moveTo>
                    <a:pt x="7254" y="0"/>
                  </a:moveTo>
                  <a:cubicBezTo>
                    <a:pt x="6817" y="0"/>
                    <a:pt x="6387" y="190"/>
                    <a:pt x="6049" y="528"/>
                  </a:cubicBezTo>
                  <a:cubicBezTo>
                    <a:pt x="6018" y="559"/>
                    <a:pt x="5923" y="654"/>
                    <a:pt x="5892" y="717"/>
                  </a:cubicBezTo>
                  <a:cubicBezTo>
                    <a:pt x="5860" y="654"/>
                    <a:pt x="5766" y="622"/>
                    <a:pt x="5734" y="528"/>
                  </a:cubicBezTo>
                  <a:cubicBezTo>
                    <a:pt x="5391" y="185"/>
                    <a:pt x="4972" y="13"/>
                    <a:pt x="4521" y="13"/>
                  </a:cubicBezTo>
                  <a:cubicBezTo>
                    <a:pt x="4392" y="13"/>
                    <a:pt x="4261" y="27"/>
                    <a:pt x="4128" y="55"/>
                  </a:cubicBezTo>
                  <a:cubicBezTo>
                    <a:pt x="3561" y="181"/>
                    <a:pt x="3151" y="559"/>
                    <a:pt x="2899" y="1126"/>
                  </a:cubicBezTo>
                  <a:cubicBezTo>
                    <a:pt x="2552" y="1158"/>
                    <a:pt x="2206" y="1347"/>
                    <a:pt x="1922" y="1599"/>
                  </a:cubicBezTo>
                  <a:cubicBezTo>
                    <a:pt x="1481" y="2040"/>
                    <a:pt x="1324" y="2607"/>
                    <a:pt x="1450" y="3206"/>
                  </a:cubicBezTo>
                  <a:cubicBezTo>
                    <a:pt x="1103" y="3237"/>
                    <a:pt x="788" y="3458"/>
                    <a:pt x="505" y="3678"/>
                  </a:cubicBezTo>
                  <a:cubicBezTo>
                    <a:pt x="190" y="3993"/>
                    <a:pt x="1" y="4434"/>
                    <a:pt x="1" y="4907"/>
                  </a:cubicBezTo>
                  <a:cubicBezTo>
                    <a:pt x="1" y="5285"/>
                    <a:pt x="127" y="5663"/>
                    <a:pt x="347" y="5915"/>
                  </a:cubicBezTo>
                  <a:cubicBezTo>
                    <a:pt x="127" y="6230"/>
                    <a:pt x="1" y="6608"/>
                    <a:pt x="1" y="6955"/>
                  </a:cubicBezTo>
                  <a:cubicBezTo>
                    <a:pt x="1" y="7427"/>
                    <a:pt x="190" y="7868"/>
                    <a:pt x="505" y="8183"/>
                  </a:cubicBezTo>
                  <a:cubicBezTo>
                    <a:pt x="788" y="8435"/>
                    <a:pt x="1103" y="8593"/>
                    <a:pt x="1450" y="8624"/>
                  </a:cubicBezTo>
                  <a:cubicBezTo>
                    <a:pt x="1418" y="8750"/>
                    <a:pt x="1418" y="8876"/>
                    <a:pt x="1418" y="9002"/>
                  </a:cubicBezTo>
                  <a:cubicBezTo>
                    <a:pt x="1418" y="9916"/>
                    <a:pt x="2080" y="10609"/>
                    <a:pt x="2962" y="10735"/>
                  </a:cubicBezTo>
                  <a:cubicBezTo>
                    <a:pt x="3214" y="11365"/>
                    <a:pt x="3813" y="11775"/>
                    <a:pt x="4569" y="11775"/>
                  </a:cubicBezTo>
                  <a:cubicBezTo>
                    <a:pt x="5104" y="11775"/>
                    <a:pt x="5640" y="11523"/>
                    <a:pt x="5955" y="11082"/>
                  </a:cubicBezTo>
                  <a:cubicBezTo>
                    <a:pt x="6270" y="11523"/>
                    <a:pt x="6774" y="11775"/>
                    <a:pt x="7310" y="11775"/>
                  </a:cubicBezTo>
                  <a:cubicBezTo>
                    <a:pt x="8034" y="11775"/>
                    <a:pt x="8664" y="11365"/>
                    <a:pt x="8948" y="10735"/>
                  </a:cubicBezTo>
                  <a:cubicBezTo>
                    <a:pt x="9799" y="10609"/>
                    <a:pt x="10460" y="9916"/>
                    <a:pt x="10460" y="9002"/>
                  </a:cubicBezTo>
                  <a:cubicBezTo>
                    <a:pt x="10460" y="8876"/>
                    <a:pt x="10460" y="8750"/>
                    <a:pt x="10429" y="8624"/>
                  </a:cubicBezTo>
                  <a:cubicBezTo>
                    <a:pt x="10775" y="8593"/>
                    <a:pt x="11090" y="8404"/>
                    <a:pt x="11374" y="8183"/>
                  </a:cubicBezTo>
                  <a:cubicBezTo>
                    <a:pt x="11689" y="7837"/>
                    <a:pt x="11878" y="7427"/>
                    <a:pt x="11878" y="6955"/>
                  </a:cubicBezTo>
                  <a:cubicBezTo>
                    <a:pt x="11878" y="6545"/>
                    <a:pt x="11783" y="6199"/>
                    <a:pt x="11531" y="5915"/>
                  </a:cubicBezTo>
                  <a:cubicBezTo>
                    <a:pt x="11689" y="5663"/>
                    <a:pt x="11815" y="5285"/>
                    <a:pt x="11815" y="4907"/>
                  </a:cubicBezTo>
                  <a:cubicBezTo>
                    <a:pt x="11815" y="4434"/>
                    <a:pt x="11594" y="3993"/>
                    <a:pt x="11279" y="3678"/>
                  </a:cubicBezTo>
                  <a:cubicBezTo>
                    <a:pt x="11027" y="3395"/>
                    <a:pt x="10712" y="3237"/>
                    <a:pt x="10334" y="3206"/>
                  </a:cubicBezTo>
                  <a:cubicBezTo>
                    <a:pt x="10460" y="2670"/>
                    <a:pt x="10303" y="2040"/>
                    <a:pt x="9862" y="1599"/>
                  </a:cubicBezTo>
                  <a:cubicBezTo>
                    <a:pt x="9610" y="1315"/>
                    <a:pt x="9231" y="1158"/>
                    <a:pt x="8885" y="1126"/>
                  </a:cubicBezTo>
                  <a:cubicBezTo>
                    <a:pt x="8664" y="559"/>
                    <a:pt x="8223" y="181"/>
                    <a:pt x="7656" y="55"/>
                  </a:cubicBezTo>
                  <a:cubicBezTo>
                    <a:pt x="7523" y="18"/>
                    <a:pt x="7388" y="0"/>
                    <a:pt x="7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2"/>
            <p:cNvSpPr/>
            <p:nvPr/>
          </p:nvSpPr>
          <p:spPr>
            <a:xfrm>
              <a:off x="-22685675" y="24081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740" y="1"/>
                  </a:moveTo>
                  <a:cubicBezTo>
                    <a:pt x="654" y="1"/>
                    <a:pt x="567" y="32"/>
                    <a:pt x="504" y="95"/>
                  </a:cubicBezTo>
                  <a:cubicBezTo>
                    <a:pt x="189" y="410"/>
                    <a:pt x="0" y="820"/>
                    <a:pt x="0" y="1292"/>
                  </a:cubicBezTo>
                  <a:cubicBezTo>
                    <a:pt x="0" y="1765"/>
                    <a:pt x="189" y="2206"/>
                    <a:pt x="504" y="2521"/>
                  </a:cubicBezTo>
                  <a:cubicBezTo>
                    <a:pt x="599" y="2584"/>
                    <a:pt x="662" y="2647"/>
                    <a:pt x="756" y="2647"/>
                  </a:cubicBezTo>
                  <a:cubicBezTo>
                    <a:pt x="819" y="2647"/>
                    <a:pt x="945" y="2615"/>
                    <a:pt x="977" y="2521"/>
                  </a:cubicBezTo>
                  <a:cubicBezTo>
                    <a:pt x="1103" y="2395"/>
                    <a:pt x="1103" y="2174"/>
                    <a:pt x="977" y="2048"/>
                  </a:cubicBezTo>
                  <a:cubicBezTo>
                    <a:pt x="788" y="1859"/>
                    <a:pt x="662" y="1576"/>
                    <a:pt x="662" y="1292"/>
                  </a:cubicBezTo>
                  <a:cubicBezTo>
                    <a:pt x="662" y="1040"/>
                    <a:pt x="788" y="757"/>
                    <a:pt x="977" y="536"/>
                  </a:cubicBezTo>
                  <a:cubicBezTo>
                    <a:pt x="1103" y="442"/>
                    <a:pt x="1103" y="253"/>
                    <a:pt x="977" y="95"/>
                  </a:cubicBezTo>
                  <a:cubicBezTo>
                    <a:pt x="914" y="32"/>
                    <a:pt x="827" y="1"/>
                    <a:pt x="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2"/>
            <p:cNvSpPr/>
            <p:nvPr/>
          </p:nvSpPr>
          <p:spPr>
            <a:xfrm>
              <a:off x="-22766800" y="24089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362" y="0"/>
                  </a:moveTo>
                  <a:cubicBezTo>
                    <a:pt x="276" y="0"/>
                    <a:pt x="189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cubicBezTo>
                    <a:pt x="315" y="756"/>
                    <a:pt x="441" y="1040"/>
                    <a:pt x="441" y="1323"/>
                  </a:cubicBezTo>
                  <a:cubicBezTo>
                    <a:pt x="441" y="1575"/>
                    <a:pt x="315" y="1859"/>
                    <a:pt x="126" y="2048"/>
                  </a:cubicBezTo>
                  <a:cubicBezTo>
                    <a:pt x="0" y="2174"/>
                    <a:pt x="0" y="2426"/>
                    <a:pt x="126" y="2520"/>
                  </a:cubicBezTo>
                  <a:cubicBezTo>
                    <a:pt x="221" y="2615"/>
                    <a:pt x="284" y="2646"/>
                    <a:pt x="378" y="2646"/>
                  </a:cubicBezTo>
                  <a:cubicBezTo>
                    <a:pt x="441" y="2646"/>
                    <a:pt x="567" y="2615"/>
                    <a:pt x="599" y="2520"/>
                  </a:cubicBezTo>
                  <a:cubicBezTo>
                    <a:pt x="977" y="2174"/>
                    <a:pt x="1103" y="1733"/>
                    <a:pt x="1103" y="1323"/>
                  </a:cubicBezTo>
                  <a:cubicBezTo>
                    <a:pt x="1103" y="851"/>
                    <a:pt x="914" y="410"/>
                    <a:pt x="599" y="95"/>
                  </a:cubicBezTo>
                  <a:cubicBezTo>
                    <a:pt x="536" y="32"/>
                    <a:pt x="449" y="0"/>
                    <a:pt x="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1" name="Google Shape;2861;p42"/>
          <p:cNvSpPr/>
          <p:nvPr/>
        </p:nvSpPr>
        <p:spPr>
          <a:xfrm>
            <a:off x="106177" y="2897622"/>
            <a:ext cx="500867" cy="503538"/>
          </a:xfrm>
          <a:custGeom>
            <a:avLst/>
            <a:gdLst/>
            <a:ahLst/>
            <a:cxnLst/>
            <a:rect l="l" t="t" r="r" b="b"/>
            <a:pathLst>
              <a:path w="11815" h="11878" extrusionOk="0">
                <a:moveTo>
                  <a:pt x="6301" y="725"/>
                </a:moveTo>
                <a:lnTo>
                  <a:pt x="6301" y="1670"/>
                </a:lnTo>
                <a:cubicBezTo>
                  <a:pt x="6301" y="2143"/>
                  <a:pt x="6490" y="2584"/>
                  <a:pt x="6805" y="2899"/>
                </a:cubicBezTo>
                <a:lnTo>
                  <a:pt x="7120" y="3214"/>
                </a:lnTo>
                <a:cubicBezTo>
                  <a:pt x="7026" y="3340"/>
                  <a:pt x="6868" y="3529"/>
                  <a:pt x="6742" y="3781"/>
                </a:cubicBezTo>
                <a:lnTo>
                  <a:pt x="6648" y="3781"/>
                </a:lnTo>
                <a:cubicBezTo>
                  <a:pt x="6459" y="3576"/>
                  <a:pt x="6191" y="3474"/>
                  <a:pt x="5923" y="3474"/>
                </a:cubicBezTo>
                <a:cubicBezTo>
                  <a:pt x="5656" y="3474"/>
                  <a:pt x="5388" y="3576"/>
                  <a:pt x="5199" y="3781"/>
                </a:cubicBezTo>
                <a:lnTo>
                  <a:pt x="5167" y="3813"/>
                </a:lnTo>
                <a:cubicBezTo>
                  <a:pt x="5167" y="3813"/>
                  <a:pt x="5167" y="3781"/>
                  <a:pt x="5136" y="3781"/>
                </a:cubicBezTo>
                <a:cubicBezTo>
                  <a:pt x="5010" y="3529"/>
                  <a:pt x="4884" y="3372"/>
                  <a:pt x="4758" y="3214"/>
                </a:cubicBezTo>
                <a:lnTo>
                  <a:pt x="5073" y="2899"/>
                </a:lnTo>
                <a:cubicBezTo>
                  <a:pt x="5388" y="2584"/>
                  <a:pt x="5608" y="2143"/>
                  <a:pt x="5608" y="1670"/>
                </a:cubicBezTo>
                <a:lnTo>
                  <a:pt x="5608" y="725"/>
                </a:lnTo>
                <a:close/>
                <a:moveTo>
                  <a:pt x="3970" y="3529"/>
                </a:moveTo>
                <a:cubicBezTo>
                  <a:pt x="4159" y="3529"/>
                  <a:pt x="4348" y="3687"/>
                  <a:pt x="4506" y="4002"/>
                </a:cubicBezTo>
                <a:cubicBezTo>
                  <a:pt x="4569" y="4128"/>
                  <a:pt x="4600" y="4285"/>
                  <a:pt x="4663" y="4474"/>
                </a:cubicBezTo>
                <a:cubicBezTo>
                  <a:pt x="4758" y="4852"/>
                  <a:pt x="4821" y="5293"/>
                  <a:pt x="4852" y="5829"/>
                </a:cubicBezTo>
                <a:lnTo>
                  <a:pt x="3812" y="6837"/>
                </a:lnTo>
                <a:lnTo>
                  <a:pt x="3340" y="6396"/>
                </a:lnTo>
                <a:cubicBezTo>
                  <a:pt x="3293" y="6333"/>
                  <a:pt x="3206" y="6302"/>
                  <a:pt x="3115" y="6302"/>
                </a:cubicBezTo>
                <a:cubicBezTo>
                  <a:pt x="3025" y="6302"/>
                  <a:pt x="2930" y="6333"/>
                  <a:pt x="2867" y="6396"/>
                </a:cubicBezTo>
                <a:cubicBezTo>
                  <a:pt x="2804" y="6491"/>
                  <a:pt x="2804" y="6554"/>
                  <a:pt x="2804" y="6648"/>
                </a:cubicBezTo>
                <a:cubicBezTo>
                  <a:pt x="2804" y="6711"/>
                  <a:pt x="2836" y="6837"/>
                  <a:pt x="2930" y="6869"/>
                </a:cubicBezTo>
                <a:lnTo>
                  <a:pt x="3340" y="7310"/>
                </a:lnTo>
                <a:lnTo>
                  <a:pt x="2206" y="8444"/>
                </a:lnTo>
                <a:cubicBezTo>
                  <a:pt x="2080" y="8570"/>
                  <a:pt x="2080" y="8822"/>
                  <a:pt x="2206" y="8916"/>
                </a:cubicBezTo>
                <a:cubicBezTo>
                  <a:pt x="2300" y="9011"/>
                  <a:pt x="2363" y="9042"/>
                  <a:pt x="2458" y="9042"/>
                </a:cubicBezTo>
                <a:cubicBezTo>
                  <a:pt x="2521" y="9042"/>
                  <a:pt x="2647" y="9011"/>
                  <a:pt x="2678" y="8916"/>
                </a:cubicBezTo>
                <a:lnTo>
                  <a:pt x="4852" y="6743"/>
                </a:lnTo>
                <a:lnTo>
                  <a:pt x="4852" y="6806"/>
                </a:lnTo>
                <a:cubicBezTo>
                  <a:pt x="4758" y="7971"/>
                  <a:pt x="4569" y="8979"/>
                  <a:pt x="4254" y="9358"/>
                </a:cubicBezTo>
                <a:cubicBezTo>
                  <a:pt x="3970" y="9767"/>
                  <a:pt x="3529" y="9988"/>
                  <a:pt x="3056" y="10271"/>
                </a:cubicBezTo>
                <a:cubicBezTo>
                  <a:pt x="2867" y="10397"/>
                  <a:pt x="2710" y="10492"/>
                  <a:pt x="2521" y="10618"/>
                </a:cubicBezTo>
                <a:cubicBezTo>
                  <a:pt x="2111" y="10901"/>
                  <a:pt x="1702" y="11185"/>
                  <a:pt x="1292" y="11185"/>
                </a:cubicBezTo>
                <a:cubicBezTo>
                  <a:pt x="851" y="11122"/>
                  <a:pt x="662" y="10712"/>
                  <a:pt x="693" y="9862"/>
                </a:cubicBezTo>
                <a:cubicBezTo>
                  <a:pt x="756" y="8759"/>
                  <a:pt x="1261" y="7152"/>
                  <a:pt x="1954" y="5766"/>
                </a:cubicBezTo>
                <a:cubicBezTo>
                  <a:pt x="2332" y="5104"/>
                  <a:pt x="2710" y="4506"/>
                  <a:pt x="3056" y="4128"/>
                </a:cubicBezTo>
                <a:cubicBezTo>
                  <a:pt x="3434" y="3781"/>
                  <a:pt x="3749" y="3529"/>
                  <a:pt x="3970" y="3529"/>
                </a:cubicBezTo>
                <a:close/>
                <a:moveTo>
                  <a:pt x="7845" y="3624"/>
                </a:moveTo>
                <a:cubicBezTo>
                  <a:pt x="8066" y="3624"/>
                  <a:pt x="8381" y="3813"/>
                  <a:pt x="8759" y="4191"/>
                </a:cubicBezTo>
                <a:cubicBezTo>
                  <a:pt x="9105" y="4600"/>
                  <a:pt x="9483" y="5136"/>
                  <a:pt x="9861" y="5860"/>
                </a:cubicBezTo>
                <a:cubicBezTo>
                  <a:pt x="10555" y="7247"/>
                  <a:pt x="11059" y="8853"/>
                  <a:pt x="11122" y="9956"/>
                </a:cubicBezTo>
                <a:cubicBezTo>
                  <a:pt x="11153" y="10744"/>
                  <a:pt x="10933" y="11185"/>
                  <a:pt x="10523" y="11185"/>
                </a:cubicBezTo>
                <a:cubicBezTo>
                  <a:pt x="10504" y="11186"/>
                  <a:pt x="10485" y="11187"/>
                  <a:pt x="10466" y="11187"/>
                </a:cubicBezTo>
                <a:cubicBezTo>
                  <a:pt x="10072" y="11187"/>
                  <a:pt x="9655" y="10888"/>
                  <a:pt x="9294" y="10618"/>
                </a:cubicBezTo>
                <a:cubicBezTo>
                  <a:pt x="9105" y="10492"/>
                  <a:pt x="8948" y="10397"/>
                  <a:pt x="8727" y="10271"/>
                </a:cubicBezTo>
                <a:cubicBezTo>
                  <a:pt x="8286" y="9988"/>
                  <a:pt x="7845" y="9767"/>
                  <a:pt x="7562" y="9358"/>
                </a:cubicBezTo>
                <a:cubicBezTo>
                  <a:pt x="7278" y="8979"/>
                  <a:pt x="7057" y="7971"/>
                  <a:pt x="6963" y="6869"/>
                </a:cubicBezTo>
                <a:lnTo>
                  <a:pt x="6963" y="6837"/>
                </a:lnTo>
                <a:lnTo>
                  <a:pt x="9137" y="9011"/>
                </a:lnTo>
                <a:cubicBezTo>
                  <a:pt x="9200" y="9074"/>
                  <a:pt x="9294" y="9137"/>
                  <a:pt x="9357" y="9137"/>
                </a:cubicBezTo>
                <a:cubicBezTo>
                  <a:pt x="9452" y="9137"/>
                  <a:pt x="9578" y="9074"/>
                  <a:pt x="9609" y="9011"/>
                </a:cubicBezTo>
                <a:cubicBezTo>
                  <a:pt x="9735" y="8885"/>
                  <a:pt x="9735" y="8633"/>
                  <a:pt x="9609" y="8538"/>
                </a:cubicBezTo>
                <a:lnTo>
                  <a:pt x="8475" y="7404"/>
                </a:lnTo>
                <a:lnTo>
                  <a:pt x="8885" y="6963"/>
                </a:lnTo>
                <a:cubicBezTo>
                  <a:pt x="9011" y="6837"/>
                  <a:pt x="9011" y="6617"/>
                  <a:pt x="8885" y="6491"/>
                </a:cubicBezTo>
                <a:cubicBezTo>
                  <a:pt x="8838" y="6428"/>
                  <a:pt x="8751" y="6396"/>
                  <a:pt x="8660" y="6396"/>
                </a:cubicBezTo>
                <a:cubicBezTo>
                  <a:pt x="8570" y="6396"/>
                  <a:pt x="8475" y="6428"/>
                  <a:pt x="8412" y="6491"/>
                </a:cubicBezTo>
                <a:lnTo>
                  <a:pt x="8003" y="6932"/>
                </a:lnTo>
                <a:lnTo>
                  <a:pt x="6963" y="5892"/>
                </a:lnTo>
                <a:cubicBezTo>
                  <a:pt x="6994" y="5388"/>
                  <a:pt x="7057" y="4915"/>
                  <a:pt x="7152" y="4569"/>
                </a:cubicBezTo>
                <a:cubicBezTo>
                  <a:pt x="7215" y="4411"/>
                  <a:pt x="7278" y="4222"/>
                  <a:pt x="7310" y="4096"/>
                </a:cubicBezTo>
                <a:cubicBezTo>
                  <a:pt x="7499" y="3781"/>
                  <a:pt x="7656" y="3624"/>
                  <a:pt x="7845" y="3624"/>
                </a:cubicBezTo>
                <a:close/>
                <a:moveTo>
                  <a:pt x="5230" y="1"/>
                </a:moveTo>
                <a:cubicBezTo>
                  <a:pt x="5041" y="1"/>
                  <a:pt x="4884" y="158"/>
                  <a:pt x="4884" y="347"/>
                </a:cubicBezTo>
                <a:lnTo>
                  <a:pt x="4884" y="1639"/>
                </a:lnTo>
                <a:cubicBezTo>
                  <a:pt x="4884" y="1922"/>
                  <a:pt x="4758" y="2206"/>
                  <a:pt x="4569" y="2395"/>
                </a:cubicBezTo>
                <a:lnTo>
                  <a:pt x="4096" y="2868"/>
                </a:lnTo>
                <a:lnTo>
                  <a:pt x="4002" y="2868"/>
                </a:lnTo>
                <a:cubicBezTo>
                  <a:pt x="3991" y="2867"/>
                  <a:pt x="3981" y="2867"/>
                  <a:pt x="3970" y="2867"/>
                </a:cubicBezTo>
                <a:cubicBezTo>
                  <a:pt x="2880" y="2867"/>
                  <a:pt x="1886" y="4484"/>
                  <a:pt x="1387" y="5451"/>
                </a:cubicBezTo>
                <a:cubicBezTo>
                  <a:pt x="599" y="6963"/>
                  <a:pt x="63" y="8601"/>
                  <a:pt x="32" y="9862"/>
                </a:cubicBezTo>
                <a:cubicBezTo>
                  <a:pt x="0" y="10429"/>
                  <a:pt x="63" y="10901"/>
                  <a:pt x="284" y="11216"/>
                </a:cubicBezTo>
                <a:cubicBezTo>
                  <a:pt x="473" y="11657"/>
                  <a:pt x="820" y="11878"/>
                  <a:pt x="1292" y="11878"/>
                </a:cubicBezTo>
                <a:lnTo>
                  <a:pt x="1387" y="11878"/>
                </a:lnTo>
                <a:cubicBezTo>
                  <a:pt x="1954" y="11878"/>
                  <a:pt x="2489" y="11531"/>
                  <a:pt x="2962" y="11216"/>
                </a:cubicBezTo>
                <a:cubicBezTo>
                  <a:pt x="3119" y="11090"/>
                  <a:pt x="3277" y="10964"/>
                  <a:pt x="3434" y="10901"/>
                </a:cubicBezTo>
                <a:cubicBezTo>
                  <a:pt x="3970" y="10586"/>
                  <a:pt x="4474" y="10303"/>
                  <a:pt x="4852" y="9799"/>
                </a:cubicBezTo>
                <a:cubicBezTo>
                  <a:pt x="5199" y="9263"/>
                  <a:pt x="5482" y="8223"/>
                  <a:pt x="5545" y="6963"/>
                </a:cubicBezTo>
                <a:cubicBezTo>
                  <a:pt x="5545" y="6648"/>
                  <a:pt x="5577" y="6365"/>
                  <a:pt x="5545" y="6081"/>
                </a:cubicBezTo>
                <a:lnTo>
                  <a:pt x="5545" y="5987"/>
                </a:lnTo>
                <a:cubicBezTo>
                  <a:pt x="5545" y="5451"/>
                  <a:pt x="5482" y="4978"/>
                  <a:pt x="5388" y="4569"/>
                </a:cubicBezTo>
                <a:lnTo>
                  <a:pt x="5671" y="4285"/>
                </a:lnTo>
                <a:cubicBezTo>
                  <a:pt x="5734" y="4222"/>
                  <a:pt x="5821" y="4191"/>
                  <a:pt x="5908" y="4191"/>
                </a:cubicBezTo>
                <a:cubicBezTo>
                  <a:pt x="5994" y="4191"/>
                  <a:pt x="6081" y="4222"/>
                  <a:pt x="6144" y="4285"/>
                </a:cubicBezTo>
                <a:lnTo>
                  <a:pt x="6427" y="4569"/>
                </a:lnTo>
                <a:cubicBezTo>
                  <a:pt x="6270" y="5230"/>
                  <a:pt x="6207" y="6050"/>
                  <a:pt x="6270" y="6963"/>
                </a:cubicBezTo>
                <a:cubicBezTo>
                  <a:pt x="6333" y="8223"/>
                  <a:pt x="6616" y="9295"/>
                  <a:pt x="6963" y="9799"/>
                </a:cubicBezTo>
                <a:cubicBezTo>
                  <a:pt x="7310" y="10303"/>
                  <a:pt x="7845" y="10618"/>
                  <a:pt x="8381" y="10901"/>
                </a:cubicBezTo>
                <a:cubicBezTo>
                  <a:pt x="8538" y="10964"/>
                  <a:pt x="8696" y="11090"/>
                  <a:pt x="8853" y="11216"/>
                </a:cubicBezTo>
                <a:cubicBezTo>
                  <a:pt x="9326" y="11531"/>
                  <a:pt x="9830" y="11878"/>
                  <a:pt x="10429" y="11878"/>
                </a:cubicBezTo>
                <a:lnTo>
                  <a:pt x="10523" y="11878"/>
                </a:lnTo>
                <a:cubicBezTo>
                  <a:pt x="10996" y="11846"/>
                  <a:pt x="11342" y="11594"/>
                  <a:pt x="11531" y="11216"/>
                </a:cubicBezTo>
                <a:cubicBezTo>
                  <a:pt x="11720" y="10870"/>
                  <a:pt x="11815" y="10429"/>
                  <a:pt x="11783" y="9862"/>
                </a:cubicBezTo>
                <a:cubicBezTo>
                  <a:pt x="11720" y="8664"/>
                  <a:pt x="11216" y="6963"/>
                  <a:pt x="10429" y="5451"/>
                </a:cubicBezTo>
                <a:cubicBezTo>
                  <a:pt x="9924" y="4474"/>
                  <a:pt x="8885" y="2868"/>
                  <a:pt x="7782" y="2868"/>
                </a:cubicBezTo>
                <a:lnTo>
                  <a:pt x="7751" y="2868"/>
                </a:lnTo>
                <a:lnTo>
                  <a:pt x="7278" y="2395"/>
                </a:lnTo>
                <a:cubicBezTo>
                  <a:pt x="7089" y="2206"/>
                  <a:pt x="6963" y="1922"/>
                  <a:pt x="6963" y="1639"/>
                </a:cubicBezTo>
                <a:lnTo>
                  <a:pt x="6963" y="347"/>
                </a:lnTo>
                <a:cubicBezTo>
                  <a:pt x="6963" y="158"/>
                  <a:pt x="6805" y="1"/>
                  <a:pt x="6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2" name="Google Shape;2862;p42"/>
          <p:cNvGrpSpPr/>
          <p:nvPr/>
        </p:nvGrpSpPr>
        <p:grpSpPr>
          <a:xfrm>
            <a:off x="8354373" y="1911530"/>
            <a:ext cx="383355" cy="503538"/>
            <a:chOff x="-23177950" y="2340425"/>
            <a:chExt cx="226075" cy="296950"/>
          </a:xfrm>
        </p:grpSpPr>
        <p:sp>
          <p:nvSpPr>
            <p:cNvPr id="2863" name="Google Shape;2863;p42"/>
            <p:cNvSpPr/>
            <p:nvPr/>
          </p:nvSpPr>
          <p:spPr>
            <a:xfrm>
              <a:off x="-23177950" y="2340425"/>
              <a:ext cx="226075" cy="296950"/>
            </a:xfrm>
            <a:custGeom>
              <a:avLst/>
              <a:gdLst/>
              <a:ahLst/>
              <a:cxnLst/>
              <a:rect l="l" t="t" r="r" b="b"/>
              <a:pathLst>
                <a:path w="9043" h="11878" extrusionOk="0">
                  <a:moveTo>
                    <a:pt x="1418" y="693"/>
                  </a:moveTo>
                  <a:lnTo>
                    <a:pt x="1418" y="1449"/>
                  </a:lnTo>
                  <a:cubicBezTo>
                    <a:pt x="1418" y="2048"/>
                    <a:pt x="1891" y="2457"/>
                    <a:pt x="2426" y="2457"/>
                  </a:cubicBezTo>
                  <a:lnTo>
                    <a:pt x="2804" y="2457"/>
                  </a:lnTo>
                  <a:cubicBezTo>
                    <a:pt x="2899" y="2457"/>
                    <a:pt x="2993" y="2426"/>
                    <a:pt x="3057" y="2300"/>
                  </a:cubicBezTo>
                  <a:cubicBezTo>
                    <a:pt x="3340" y="1953"/>
                    <a:pt x="3750" y="1764"/>
                    <a:pt x="4159" y="1764"/>
                  </a:cubicBezTo>
                  <a:cubicBezTo>
                    <a:pt x="6459" y="1764"/>
                    <a:pt x="8349" y="3623"/>
                    <a:pt x="8349" y="5923"/>
                  </a:cubicBezTo>
                  <a:cubicBezTo>
                    <a:pt x="8349" y="8254"/>
                    <a:pt x="6491" y="10113"/>
                    <a:pt x="4159" y="10113"/>
                  </a:cubicBezTo>
                  <a:cubicBezTo>
                    <a:pt x="3750" y="10113"/>
                    <a:pt x="3340" y="9924"/>
                    <a:pt x="3057" y="9578"/>
                  </a:cubicBezTo>
                  <a:cubicBezTo>
                    <a:pt x="2993" y="9483"/>
                    <a:pt x="2899" y="9389"/>
                    <a:pt x="2804" y="9389"/>
                  </a:cubicBezTo>
                  <a:lnTo>
                    <a:pt x="2426" y="9389"/>
                  </a:lnTo>
                  <a:cubicBezTo>
                    <a:pt x="1859" y="9389"/>
                    <a:pt x="1418" y="9861"/>
                    <a:pt x="1418" y="10428"/>
                  </a:cubicBezTo>
                  <a:lnTo>
                    <a:pt x="1418" y="11153"/>
                  </a:lnTo>
                  <a:lnTo>
                    <a:pt x="694" y="11153"/>
                  </a:lnTo>
                  <a:lnTo>
                    <a:pt x="694" y="10428"/>
                  </a:lnTo>
                  <a:cubicBezTo>
                    <a:pt x="694" y="9483"/>
                    <a:pt x="1481" y="8695"/>
                    <a:pt x="2426" y="8695"/>
                  </a:cubicBezTo>
                  <a:lnTo>
                    <a:pt x="2489" y="8695"/>
                  </a:lnTo>
                  <a:cubicBezTo>
                    <a:pt x="2647" y="8695"/>
                    <a:pt x="2804" y="8569"/>
                    <a:pt x="2836" y="8412"/>
                  </a:cubicBezTo>
                  <a:cubicBezTo>
                    <a:pt x="2962" y="7782"/>
                    <a:pt x="3529" y="7309"/>
                    <a:pt x="4222" y="7309"/>
                  </a:cubicBezTo>
                  <a:cubicBezTo>
                    <a:pt x="4947" y="7309"/>
                    <a:pt x="5577" y="6679"/>
                    <a:pt x="5577" y="5923"/>
                  </a:cubicBezTo>
                  <a:cubicBezTo>
                    <a:pt x="5577" y="5198"/>
                    <a:pt x="4947" y="4568"/>
                    <a:pt x="4222" y="4568"/>
                  </a:cubicBezTo>
                  <a:cubicBezTo>
                    <a:pt x="3529" y="4568"/>
                    <a:pt x="2993" y="4096"/>
                    <a:pt x="2836" y="3466"/>
                  </a:cubicBezTo>
                  <a:cubicBezTo>
                    <a:pt x="2804" y="3308"/>
                    <a:pt x="2678" y="3182"/>
                    <a:pt x="2489" y="3182"/>
                  </a:cubicBezTo>
                  <a:lnTo>
                    <a:pt x="2426" y="3182"/>
                  </a:lnTo>
                  <a:cubicBezTo>
                    <a:pt x="1481" y="3182"/>
                    <a:pt x="694" y="2394"/>
                    <a:pt x="694" y="1449"/>
                  </a:cubicBezTo>
                  <a:lnTo>
                    <a:pt x="694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49"/>
                  </a:lnTo>
                  <a:cubicBezTo>
                    <a:pt x="1" y="2710"/>
                    <a:pt x="977" y="3749"/>
                    <a:pt x="2206" y="3844"/>
                  </a:cubicBezTo>
                  <a:cubicBezTo>
                    <a:pt x="2489" y="4694"/>
                    <a:pt x="3277" y="5261"/>
                    <a:pt x="4159" y="5261"/>
                  </a:cubicBezTo>
                  <a:cubicBezTo>
                    <a:pt x="4569" y="5261"/>
                    <a:pt x="4884" y="5576"/>
                    <a:pt x="4884" y="5986"/>
                  </a:cubicBezTo>
                  <a:cubicBezTo>
                    <a:pt x="4884" y="6364"/>
                    <a:pt x="4569" y="6679"/>
                    <a:pt x="4159" y="6679"/>
                  </a:cubicBezTo>
                  <a:cubicBezTo>
                    <a:pt x="3277" y="6679"/>
                    <a:pt x="2489" y="7278"/>
                    <a:pt x="2206" y="8097"/>
                  </a:cubicBezTo>
                  <a:cubicBezTo>
                    <a:pt x="977" y="8223"/>
                    <a:pt x="1" y="9263"/>
                    <a:pt x="1" y="10523"/>
                  </a:cubicBezTo>
                  <a:lnTo>
                    <a:pt x="1" y="11531"/>
                  </a:lnTo>
                  <a:cubicBezTo>
                    <a:pt x="1" y="11720"/>
                    <a:pt x="158" y="11877"/>
                    <a:pt x="347" y="11877"/>
                  </a:cubicBezTo>
                  <a:lnTo>
                    <a:pt x="1733" y="11877"/>
                  </a:lnTo>
                  <a:cubicBezTo>
                    <a:pt x="1922" y="11877"/>
                    <a:pt x="2080" y="11720"/>
                    <a:pt x="2080" y="11531"/>
                  </a:cubicBezTo>
                  <a:lnTo>
                    <a:pt x="2080" y="10523"/>
                  </a:lnTo>
                  <a:cubicBezTo>
                    <a:pt x="2080" y="10302"/>
                    <a:pt x="2237" y="10145"/>
                    <a:pt x="2426" y="10145"/>
                  </a:cubicBezTo>
                  <a:lnTo>
                    <a:pt x="2647" y="10145"/>
                  </a:lnTo>
                  <a:cubicBezTo>
                    <a:pt x="3025" y="10586"/>
                    <a:pt x="3592" y="10869"/>
                    <a:pt x="4159" y="10869"/>
                  </a:cubicBezTo>
                  <a:cubicBezTo>
                    <a:pt x="6837" y="10869"/>
                    <a:pt x="9011" y="8695"/>
                    <a:pt x="9011" y="6018"/>
                  </a:cubicBezTo>
                  <a:cubicBezTo>
                    <a:pt x="9042" y="3277"/>
                    <a:pt x="6837" y="1103"/>
                    <a:pt x="4159" y="1103"/>
                  </a:cubicBezTo>
                  <a:cubicBezTo>
                    <a:pt x="3592" y="1103"/>
                    <a:pt x="3025" y="1323"/>
                    <a:pt x="2647" y="1796"/>
                  </a:cubicBezTo>
                  <a:lnTo>
                    <a:pt x="2426" y="1796"/>
                  </a:lnTo>
                  <a:cubicBezTo>
                    <a:pt x="2237" y="1796"/>
                    <a:pt x="2080" y="1638"/>
                    <a:pt x="2080" y="1449"/>
                  </a:cubicBez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2"/>
            <p:cNvSpPr/>
            <p:nvPr/>
          </p:nvSpPr>
          <p:spPr>
            <a:xfrm>
              <a:off x="-23081850" y="2425475"/>
              <a:ext cx="96100" cy="151250"/>
            </a:xfrm>
            <a:custGeom>
              <a:avLst/>
              <a:gdLst/>
              <a:ahLst/>
              <a:cxnLst/>
              <a:rect l="l" t="t" r="r" b="b"/>
              <a:pathLst>
                <a:path w="3844" h="6050" extrusionOk="0">
                  <a:moveTo>
                    <a:pt x="2568" y="1"/>
                  </a:moveTo>
                  <a:cubicBezTo>
                    <a:pt x="2481" y="1"/>
                    <a:pt x="2395" y="32"/>
                    <a:pt x="2332" y="95"/>
                  </a:cubicBezTo>
                  <a:cubicBezTo>
                    <a:pt x="2205" y="221"/>
                    <a:pt x="2205" y="442"/>
                    <a:pt x="2332" y="568"/>
                  </a:cubicBezTo>
                  <a:cubicBezTo>
                    <a:pt x="2867" y="1072"/>
                    <a:pt x="3151" y="1796"/>
                    <a:pt x="3151" y="2553"/>
                  </a:cubicBezTo>
                  <a:cubicBezTo>
                    <a:pt x="3151" y="3277"/>
                    <a:pt x="2899" y="3970"/>
                    <a:pt x="2332" y="4506"/>
                  </a:cubicBezTo>
                  <a:cubicBezTo>
                    <a:pt x="1827" y="5010"/>
                    <a:pt x="1134" y="5325"/>
                    <a:pt x="378" y="5325"/>
                  </a:cubicBezTo>
                  <a:cubicBezTo>
                    <a:pt x="189" y="5325"/>
                    <a:pt x="0" y="5482"/>
                    <a:pt x="0" y="5703"/>
                  </a:cubicBezTo>
                  <a:cubicBezTo>
                    <a:pt x="0" y="5892"/>
                    <a:pt x="189" y="6050"/>
                    <a:pt x="378" y="6050"/>
                  </a:cubicBezTo>
                  <a:cubicBezTo>
                    <a:pt x="1292" y="6050"/>
                    <a:pt x="2174" y="5703"/>
                    <a:pt x="2804" y="5010"/>
                  </a:cubicBezTo>
                  <a:cubicBezTo>
                    <a:pt x="3466" y="4348"/>
                    <a:pt x="3844" y="3498"/>
                    <a:pt x="3844" y="2584"/>
                  </a:cubicBezTo>
                  <a:cubicBezTo>
                    <a:pt x="3844" y="1670"/>
                    <a:pt x="3434" y="757"/>
                    <a:pt x="2804" y="95"/>
                  </a:cubicBezTo>
                  <a:cubicBezTo>
                    <a:pt x="2741" y="32"/>
                    <a:pt x="2654" y="1"/>
                    <a:pt x="25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5" name="Google Shape;2865;p42"/>
          <p:cNvSpPr/>
          <p:nvPr/>
        </p:nvSpPr>
        <p:spPr>
          <a:xfrm>
            <a:off x="370589" y="1084047"/>
            <a:ext cx="500867" cy="500867"/>
          </a:xfrm>
          <a:custGeom>
            <a:avLst/>
            <a:gdLst/>
            <a:ahLst/>
            <a:cxnLst/>
            <a:rect l="l" t="t" r="r" b="b"/>
            <a:pathLst>
              <a:path w="11815" h="11815" extrusionOk="0">
                <a:moveTo>
                  <a:pt x="6270" y="662"/>
                </a:moveTo>
                <a:lnTo>
                  <a:pt x="6270" y="2048"/>
                </a:lnTo>
                <a:cubicBezTo>
                  <a:pt x="6270" y="2678"/>
                  <a:pt x="6616" y="3245"/>
                  <a:pt x="7247" y="3497"/>
                </a:cubicBezTo>
                <a:cubicBezTo>
                  <a:pt x="7467" y="3623"/>
                  <a:pt x="7625" y="3875"/>
                  <a:pt x="7625" y="4127"/>
                </a:cubicBezTo>
                <a:cubicBezTo>
                  <a:pt x="7625" y="4537"/>
                  <a:pt x="7310" y="4852"/>
                  <a:pt x="6931" y="4852"/>
                </a:cubicBezTo>
                <a:cubicBezTo>
                  <a:pt x="6711" y="4852"/>
                  <a:pt x="6522" y="4758"/>
                  <a:pt x="6396" y="4600"/>
                </a:cubicBezTo>
                <a:cubicBezTo>
                  <a:pt x="6301" y="4443"/>
                  <a:pt x="6081" y="4380"/>
                  <a:pt x="5892" y="4380"/>
                </a:cubicBezTo>
                <a:cubicBezTo>
                  <a:pt x="5703" y="4380"/>
                  <a:pt x="5514" y="4443"/>
                  <a:pt x="5388" y="4600"/>
                </a:cubicBezTo>
                <a:cubicBezTo>
                  <a:pt x="5262" y="4758"/>
                  <a:pt x="5073" y="4852"/>
                  <a:pt x="4884" y="4852"/>
                </a:cubicBezTo>
                <a:cubicBezTo>
                  <a:pt x="4663" y="4852"/>
                  <a:pt x="4474" y="4758"/>
                  <a:pt x="4348" y="4600"/>
                </a:cubicBezTo>
                <a:cubicBezTo>
                  <a:pt x="4254" y="4443"/>
                  <a:pt x="4159" y="4285"/>
                  <a:pt x="4159" y="4096"/>
                </a:cubicBezTo>
                <a:cubicBezTo>
                  <a:pt x="4159" y="3875"/>
                  <a:pt x="4348" y="3623"/>
                  <a:pt x="4600" y="3497"/>
                </a:cubicBezTo>
                <a:cubicBezTo>
                  <a:pt x="5136" y="3277"/>
                  <a:pt x="5545" y="2647"/>
                  <a:pt x="5545" y="1922"/>
                </a:cubicBezTo>
                <a:lnTo>
                  <a:pt x="5545" y="662"/>
                </a:lnTo>
                <a:close/>
                <a:moveTo>
                  <a:pt x="6963" y="788"/>
                </a:moveTo>
                <a:cubicBezTo>
                  <a:pt x="7940" y="977"/>
                  <a:pt x="8885" y="1513"/>
                  <a:pt x="9609" y="2206"/>
                </a:cubicBezTo>
                <a:cubicBezTo>
                  <a:pt x="10586" y="3182"/>
                  <a:pt x="11153" y="4506"/>
                  <a:pt x="11153" y="5923"/>
                </a:cubicBezTo>
                <a:cubicBezTo>
                  <a:pt x="11122" y="7278"/>
                  <a:pt x="10586" y="8633"/>
                  <a:pt x="9609" y="9609"/>
                </a:cubicBezTo>
                <a:cubicBezTo>
                  <a:pt x="8853" y="10365"/>
                  <a:pt x="7940" y="10838"/>
                  <a:pt x="6963" y="11027"/>
                </a:cubicBezTo>
                <a:lnTo>
                  <a:pt x="6963" y="9735"/>
                </a:lnTo>
                <a:cubicBezTo>
                  <a:pt x="6963" y="9357"/>
                  <a:pt x="7215" y="9074"/>
                  <a:pt x="7562" y="8916"/>
                </a:cubicBezTo>
                <a:cubicBezTo>
                  <a:pt x="8034" y="8664"/>
                  <a:pt x="8349" y="8192"/>
                  <a:pt x="8349" y="7656"/>
                </a:cubicBezTo>
                <a:cubicBezTo>
                  <a:pt x="8349" y="6900"/>
                  <a:pt x="7719" y="6270"/>
                  <a:pt x="6963" y="6270"/>
                </a:cubicBezTo>
                <a:cubicBezTo>
                  <a:pt x="6585" y="6270"/>
                  <a:pt x="6175" y="6427"/>
                  <a:pt x="5955" y="6742"/>
                </a:cubicBezTo>
                <a:cubicBezTo>
                  <a:pt x="5671" y="6427"/>
                  <a:pt x="5325" y="6270"/>
                  <a:pt x="4915" y="6270"/>
                </a:cubicBezTo>
                <a:cubicBezTo>
                  <a:pt x="4537" y="6270"/>
                  <a:pt x="4159" y="6427"/>
                  <a:pt x="3907" y="6711"/>
                </a:cubicBezTo>
                <a:cubicBezTo>
                  <a:pt x="3623" y="6963"/>
                  <a:pt x="3497" y="7372"/>
                  <a:pt x="3529" y="7751"/>
                </a:cubicBezTo>
                <a:cubicBezTo>
                  <a:pt x="3592" y="8286"/>
                  <a:pt x="3907" y="8696"/>
                  <a:pt x="4380" y="8948"/>
                </a:cubicBezTo>
                <a:cubicBezTo>
                  <a:pt x="4695" y="9105"/>
                  <a:pt x="4915" y="9483"/>
                  <a:pt x="4915" y="9924"/>
                </a:cubicBezTo>
                <a:lnTo>
                  <a:pt x="4915" y="11059"/>
                </a:lnTo>
                <a:cubicBezTo>
                  <a:pt x="3939" y="10870"/>
                  <a:pt x="2993" y="10365"/>
                  <a:pt x="2269" y="9641"/>
                </a:cubicBezTo>
                <a:cubicBezTo>
                  <a:pt x="1292" y="8664"/>
                  <a:pt x="757" y="7372"/>
                  <a:pt x="757" y="5955"/>
                </a:cubicBezTo>
                <a:cubicBezTo>
                  <a:pt x="757" y="4569"/>
                  <a:pt x="1292" y="3214"/>
                  <a:pt x="2269" y="2237"/>
                </a:cubicBezTo>
                <a:cubicBezTo>
                  <a:pt x="3025" y="1481"/>
                  <a:pt x="3939" y="1040"/>
                  <a:pt x="4915" y="819"/>
                </a:cubicBezTo>
                <a:lnTo>
                  <a:pt x="4915" y="1985"/>
                </a:lnTo>
                <a:cubicBezTo>
                  <a:pt x="4915" y="2395"/>
                  <a:pt x="4695" y="2804"/>
                  <a:pt x="4380" y="2962"/>
                </a:cubicBezTo>
                <a:cubicBezTo>
                  <a:pt x="3907" y="3151"/>
                  <a:pt x="3592" y="3623"/>
                  <a:pt x="3529" y="4127"/>
                </a:cubicBezTo>
                <a:cubicBezTo>
                  <a:pt x="3497" y="4537"/>
                  <a:pt x="3655" y="4884"/>
                  <a:pt x="3907" y="5199"/>
                </a:cubicBezTo>
                <a:cubicBezTo>
                  <a:pt x="4159" y="5482"/>
                  <a:pt x="4537" y="5640"/>
                  <a:pt x="4915" y="5640"/>
                </a:cubicBezTo>
                <a:cubicBezTo>
                  <a:pt x="5325" y="5640"/>
                  <a:pt x="5703" y="5482"/>
                  <a:pt x="5955" y="5167"/>
                </a:cubicBezTo>
                <a:cubicBezTo>
                  <a:pt x="6207" y="5482"/>
                  <a:pt x="6585" y="5640"/>
                  <a:pt x="6963" y="5640"/>
                </a:cubicBezTo>
                <a:cubicBezTo>
                  <a:pt x="7719" y="5640"/>
                  <a:pt x="8349" y="5010"/>
                  <a:pt x="8349" y="4253"/>
                </a:cubicBezTo>
                <a:cubicBezTo>
                  <a:pt x="8349" y="3749"/>
                  <a:pt x="8034" y="3245"/>
                  <a:pt x="7562" y="2993"/>
                </a:cubicBezTo>
                <a:cubicBezTo>
                  <a:pt x="7152" y="2804"/>
                  <a:pt x="6963" y="2489"/>
                  <a:pt x="6963" y="2174"/>
                </a:cubicBezTo>
                <a:lnTo>
                  <a:pt x="6963" y="788"/>
                </a:lnTo>
                <a:close/>
                <a:moveTo>
                  <a:pt x="6931" y="6900"/>
                </a:moveTo>
                <a:cubicBezTo>
                  <a:pt x="7310" y="6900"/>
                  <a:pt x="7625" y="7215"/>
                  <a:pt x="7625" y="7593"/>
                </a:cubicBezTo>
                <a:cubicBezTo>
                  <a:pt x="7625" y="7877"/>
                  <a:pt x="7467" y="8129"/>
                  <a:pt x="7247" y="8223"/>
                </a:cubicBezTo>
                <a:cubicBezTo>
                  <a:pt x="6616" y="8538"/>
                  <a:pt x="6270" y="9105"/>
                  <a:pt x="6270" y="9735"/>
                </a:cubicBezTo>
                <a:lnTo>
                  <a:pt x="6270" y="11090"/>
                </a:lnTo>
                <a:lnTo>
                  <a:pt x="5545" y="11090"/>
                </a:lnTo>
                <a:lnTo>
                  <a:pt x="5545" y="9861"/>
                </a:lnTo>
                <a:cubicBezTo>
                  <a:pt x="5545" y="9137"/>
                  <a:pt x="5136" y="8507"/>
                  <a:pt x="4600" y="8223"/>
                </a:cubicBezTo>
                <a:cubicBezTo>
                  <a:pt x="4348" y="8129"/>
                  <a:pt x="4191" y="7877"/>
                  <a:pt x="4159" y="7656"/>
                </a:cubicBezTo>
                <a:cubicBezTo>
                  <a:pt x="4159" y="7435"/>
                  <a:pt x="4191" y="7246"/>
                  <a:pt x="4348" y="7120"/>
                </a:cubicBezTo>
                <a:cubicBezTo>
                  <a:pt x="4474" y="6963"/>
                  <a:pt x="4695" y="6900"/>
                  <a:pt x="4884" y="6900"/>
                </a:cubicBezTo>
                <a:cubicBezTo>
                  <a:pt x="5073" y="6900"/>
                  <a:pt x="5262" y="6963"/>
                  <a:pt x="5388" y="7120"/>
                </a:cubicBezTo>
                <a:cubicBezTo>
                  <a:pt x="5514" y="7278"/>
                  <a:pt x="5703" y="7372"/>
                  <a:pt x="5892" y="7372"/>
                </a:cubicBezTo>
                <a:cubicBezTo>
                  <a:pt x="6112" y="7372"/>
                  <a:pt x="6301" y="7278"/>
                  <a:pt x="6427" y="7120"/>
                </a:cubicBezTo>
                <a:cubicBezTo>
                  <a:pt x="6522" y="6963"/>
                  <a:pt x="6742" y="6900"/>
                  <a:pt x="6931" y="6900"/>
                </a:cubicBezTo>
                <a:close/>
                <a:moveTo>
                  <a:pt x="5892" y="0"/>
                </a:moveTo>
                <a:cubicBezTo>
                  <a:pt x="4317" y="0"/>
                  <a:pt x="2836" y="630"/>
                  <a:pt x="1733" y="1733"/>
                </a:cubicBezTo>
                <a:cubicBezTo>
                  <a:pt x="630" y="2836"/>
                  <a:pt x="0" y="4348"/>
                  <a:pt x="0" y="5923"/>
                </a:cubicBezTo>
                <a:cubicBezTo>
                  <a:pt x="0" y="7498"/>
                  <a:pt x="630" y="8979"/>
                  <a:pt x="1733" y="10082"/>
                </a:cubicBezTo>
                <a:cubicBezTo>
                  <a:pt x="2836" y="11185"/>
                  <a:pt x="4317" y="11815"/>
                  <a:pt x="5892" y="11815"/>
                </a:cubicBezTo>
                <a:cubicBezTo>
                  <a:pt x="7467" y="11815"/>
                  <a:pt x="8979" y="11185"/>
                  <a:pt x="10082" y="10082"/>
                </a:cubicBezTo>
                <a:cubicBezTo>
                  <a:pt x="11185" y="8979"/>
                  <a:pt x="11815" y="7498"/>
                  <a:pt x="11815" y="5923"/>
                </a:cubicBezTo>
                <a:cubicBezTo>
                  <a:pt x="11815" y="4348"/>
                  <a:pt x="11216" y="2836"/>
                  <a:pt x="10082" y="1733"/>
                </a:cubicBezTo>
                <a:cubicBezTo>
                  <a:pt x="8979" y="630"/>
                  <a:pt x="7467" y="0"/>
                  <a:pt x="589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408" t="16111" r="20741" b="18703"/>
          <a:stretch/>
        </p:blipFill>
        <p:spPr>
          <a:xfrm>
            <a:off x="3275628" y="1193800"/>
            <a:ext cx="3243082" cy="2958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Google Shape;2870;p43"/>
          <p:cNvSpPr txBox="1">
            <a:spLocks noGrp="1"/>
          </p:cNvSpPr>
          <p:nvPr>
            <p:ph type="title"/>
          </p:nvPr>
        </p:nvSpPr>
        <p:spPr>
          <a:xfrm>
            <a:off x="4782823" y="3842829"/>
            <a:ext cx="4029667" cy="5996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6000" dirty="0"/>
              <a:t>Examen físico</a:t>
            </a:r>
            <a:endParaRPr sz="6000" dirty="0"/>
          </a:p>
        </p:txBody>
      </p:sp>
      <p:grpSp>
        <p:nvGrpSpPr>
          <p:cNvPr id="2871" name="Google Shape;2871;p43"/>
          <p:cNvGrpSpPr/>
          <p:nvPr/>
        </p:nvGrpSpPr>
        <p:grpSpPr>
          <a:xfrm>
            <a:off x="4504733" y="1301403"/>
            <a:ext cx="702267" cy="819498"/>
            <a:chOff x="1685100" y="688225"/>
            <a:chExt cx="786575" cy="898425"/>
          </a:xfrm>
        </p:grpSpPr>
        <p:sp>
          <p:nvSpPr>
            <p:cNvPr id="2872" name="Google Shape;2872;p43"/>
            <p:cNvSpPr/>
            <p:nvPr/>
          </p:nvSpPr>
          <p:spPr>
            <a:xfrm>
              <a:off x="2100100" y="737225"/>
              <a:ext cx="187650" cy="154375"/>
            </a:xfrm>
            <a:custGeom>
              <a:avLst/>
              <a:gdLst/>
              <a:ahLst/>
              <a:cxnLst/>
              <a:rect l="l" t="t" r="r" b="b"/>
              <a:pathLst>
                <a:path w="7506" h="6175" extrusionOk="0">
                  <a:moveTo>
                    <a:pt x="6951" y="74"/>
                  </a:moveTo>
                  <a:cubicBezTo>
                    <a:pt x="7246" y="37"/>
                    <a:pt x="7468" y="0"/>
                    <a:pt x="7468" y="222"/>
                  </a:cubicBezTo>
                  <a:cubicBezTo>
                    <a:pt x="7505" y="481"/>
                    <a:pt x="7025" y="444"/>
                    <a:pt x="6951" y="444"/>
                  </a:cubicBezTo>
                  <a:cubicBezTo>
                    <a:pt x="6433" y="555"/>
                    <a:pt x="6248" y="851"/>
                    <a:pt x="5879" y="1220"/>
                  </a:cubicBezTo>
                  <a:cubicBezTo>
                    <a:pt x="5731" y="1331"/>
                    <a:pt x="5546" y="1368"/>
                    <a:pt x="5398" y="1479"/>
                  </a:cubicBezTo>
                  <a:cubicBezTo>
                    <a:pt x="5250" y="1590"/>
                    <a:pt x="5139" y="1886"/>
                    <a:pt x="4991" y="1997"/>
                  </a:cubicBezTo>
                  <a:cubicBezTo>
                    <a:pt x="4843" y="2108"/>
                    <a:pt x="4474" y="2292"/>
                    <a:pt x="4252" y="2440"/>
                  </a:cubicBezTo>
                  <a:cubicBezTo>
                    <a:pt x="3993" y="2625"/>
                    <a:pt x="3808" y="2810"/>
                    <a:pt x="3586" y="2995"/>
                  </a:cubicBezTo>
                  <a:cubicBezTo>
                    <a:pt x="2847" y="3586"/>
                    <a:pt x="2181" y="4215"/>
                    <a:pt x="1553" y="4917"/>
                  </a:cubicBezTo>
                  <a:cubicBezTo>
                    <a:pt x="1257" y="5250"/>
                    <a:pt x="924" y="5583"/>
                    <a:pt x="740" y="5805"/>
                  </a:cubicBezTo>
                  <a:cubicBezTo>
                    <a:pt x="666" y="5916"/>
                    <a:pt x="629" y="6174"/>
                    <a:pt x="444" y="6174"/>
                  </a:cubicBezTo>
                  <a:cubicBezTo>
                    <a:pt x="0" y="6137"/>
                    <a:pt x="407" y="5583"/>
                    <a:pt x="481" y="5509"/>
                  </a:cubicBezTo>
                  <a:cubicBezTo>
                    <a:pt x="703" y="5250"/>
                    <a:pt x="887" y="5065"/>
                    <a:pt x="998" y="4917"/>
                  </a:cubicBezTo>
                  <a:cubicBezTo>
                    <a:pt x="1701" y="4104"/>
                    <a:pt x="2477" y="3365"/>
                    <a:pt x="3328" y="2699"/>
                  </a:cubicBezTo>
                  <a:cubicBezTo>
                    <a:pt x="3771" y="2292"/>
                    <a:pt x="4289" y="2071"/>
                    <a:pt x="4695" y="1775"/>
                  </a:cubicBezTo>
                  <a:cubicBezTo>
                    <a:pt x="4880" y="1590"/>
                    <a:pt x="4991" y="1331"/>
                    <a:pt x="5176" y="1146"/>
                  </a:cubicBezTo>
                  <a:cubicBezTo>
                    <a:pt x="5287" y="1072"/>
                    <a:pt x="5472" y="1035"/>
                    <a:pt x="5546" y="924"/>
                  </a:cubicBezTo>
                  <a:cubicBezTo>
                    <a:pt x="6026" y="518"/>
                    <a:pt x="6211" y="185"/>
                    <a:pt x="695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3"/>
            <p:cNvSpPr/>
            <p:nvPr/>
          </p:nvSpPr>
          <p:spPr>
            <a:xfrm>
              <a:off x="2393075" y="831500"/>
              <a:ext cx="24075" cy="77650"/>
            </a:xfrm>
            <a:custGeom>
              <a:avLst/>
              <a:gdLst/>
              <a:ahLst/>
              <a:cxnLst/>
              <a:rect l="l" t="t" r="r" b="b"/>
              <a:pathLst>
                <a:path w="963" h="3106" extrusionOk="0">
                  <a:moveTo>
                    <a:pt x="297" y="37"/>
                  </a:moveTo>
                  <a:cubicBezTo>
                    <a:pt x="555" y="777"/>
                    <a:pt x="740" y="1590"/>
                    <a:pt x="851" y="2403"/>
                  </a:cubicBezTo>
                  <a:cubicBezTo>
                    <a:pt x="888" y="2699"/>
                    <a:pt x="962" y="3106"/>
                    <a:pt x="666" y="3069"/>
                  </a:cubicBezTo>
                  <a:cubicBezTo>
                    <a:pt x="371" y="3032"/>
                    <a:pt x="371" y="1812"/>
                    <a:pt x="334" y="1590"/>
                  </a:cubicBezTo>
                  <a:cubicBezTo>
                    <a:pt x="186" y="1146"/>
                    <a:pt x="38" y="666"/>
                    <a:pt x="1" y="185"/>
                  </a:cubicBezTo>
                  <a:cubicBezTo>
                    <a:pt x="75" y="111"/>
                    <a:pt x="112" y="0"/>
                    <a:pt x="297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3"/>
            <p:cNvSpPr/>
            <p:nvPr/>
          </p:nvSpPr>
          <p:spPr>
            <a:xfrm>
              <a:off x="2359800" y="860150"/>
              <a:ext cx="40700" cy="99850"/>
            </a:xfrm>
            <a:custGeom>
              <a:avLst/>
              <a:gdLst/>
              <a:ahLst/>
              <a:cxnLst/>
              <a:rect l="l" t="t" r="r" b="b"/>
              <a:pathLst>
                <a:path w="1628" h="3994" extrusionOk="0">
                  <a:moveTo>
                    <a:pt x="1332" y="3993"/>
                  </a:moveTo>
                  <a:cubicBezTo>
                    <a:pt x="962" y="3882"/>
                    <a:pt x="999" y="3439"/>
                    <a:pt x="925" y="3143"/>
                  </a:cubicBezTo>
                  <a:cubicBezTo>
                    <a:pt x="851" y="2884"/>
                    <a:pt x="777" y="2477"/>
                    <a:pt x="703" y="2182"/>
                  </a:cubicBezTo>
                  <a:cubicBezTo>
                    <a:pt x="519" y="1553"/>
                    <a:pt x="112" y="1035"/>
                    <a:pt x="1" y="407"/>
                  </a:cubicBezTo>
                  <a:cubicBezTo>
                    <a:pt x="371" y="0"/>
                    <a:pt x="519" y="814"/>
                    <a:pt x="703" y="1146"/>
                  </a:cubicBezTo>
                  <a:cubicBezTo>
                    <a:pt x="962" y="1738"/>
                    <a:pt x="1147" y="2403"/>
                    <a:pt x="1295" y="3069"/>
                  </a:cubicBezTo>
                  <a:cubicBezTo>
                    <a:pt x="1369" y="3402"/>
                    <a:pt x="1628" y="3808"/>
                    <a:pt x="1332" y="3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43"/>
            <p:cNvSpPr/>
            <p:nvPr/>
          </p:nvSpPr>
          <p:spPr>
            <a:xfrm>
              <a:off x="2343175" y="891575"/>
              <a:ext cx="26825" cy="89675"/>
            </a:xfrm>
            <a:custGeom>
              <a:avLst/>
              <a:gdLst/>
              <a:ahLst/>
              <a:cxnLst/>
              <a:rect l="l" t="t" r="r" b="b"/>
              <a:pathLst>
                <a:path w="1073" h="3587" extrusionOk="0">
                  <a:moveTo>
                    <a:pt x="0" y="444"/>
                  </a:moveTo>
                  <a:cubicBezTo>
                    <a:pt x="333" y="0"/>
                    <a:pt x="407" y="555"/>
                    <a:pt x="518" y="962"/>
                  </a:cubicBezTo>
                  <a:cubicBezTo>
                    <a:pt x="740" y="1553"/>
                    <a:pt x="925" y="2145"/>
                    <a:pt x="1036" y="2773"/>
                  </a:cubicBezTo>
                  <a:cubicBezTo>
                    <a:pt x="1073" y="3106"/>
                    <a:pt x="1073" y="3586"/>
                    <a:pt x="814" y="3549"/>
                  </a:cubicBezTo>
                  <a:cubicBezTo>
                    <a:pt x="629" y="3513"/>
                    <a:pt x="703" y="3328"/>
                    <a:pt x="666" y="2995"/>
                  </a:cubicBezTo>
                  <a:cubicBezTo>
                    <a:pt x="592" y="2145"/>
                    <a:pt x="185" y="1294"/>
                    <a:pt x="0" y="4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43"/>
            <p:cNvSpPr/>
            <p:nvPr/>
          </p:nvSpPr>
          <p:spPr>
            <a:xfrm>
              <a:off x="2319150" y="910975"/>
              <a:ext cx="39750" cy="100775"/>
            </a:xfrm>
            <a:custGeom>
              <a:avLst/>
              <a:gdLst/>
              <a:ahLst/>
              <a:cxnLst/>
              <a:rect l="l" t="t" r="r" b="b"/>
              <a:pathLst>
                <a:path w="1590" h="4031" extrusionOk="0">
                  <a:moveTo>
                    <a:pt x="296" y="112"/>
                  </a:moveTo>
                  <a:cubicBezTo>
                    <a:pt x="518" y="223"/>
                    <a:pt x="444" y="518"/>
                    <a:pt x="518" y="740"/>
                  </a:cubicBezTo>
                  <a:cubicBezTo>
                    <a:pt x="666" y="1480"/>
                    <a:pt x="961" y="2219"/>
                    <a:pt x="1220" y="2958"/>
                  </a:cubicBezTo>
                  <a:cubicBezTo>
                    <a:pt x="1257" y="3106"/>
                    <a:pt x="1590" y="4030"/>
                    <a:pt x="1146" y="3994"/>
                  </a:cubicBezTo>
                  <a:cubicBezTo>
                    <a:pt x="888" y="3994"/>
                    <a:pt x="998" y="3735"/>
                    <a:pt x="961" y="3476"/>
                  </a:cubicBezTo>
                  <a:cubicBezTo>
                    <a:pt x="777" y="2515"/>
                    <a:pt x="0" y="1369"/>
                    <a:pt x="111" y="149"/>
                  </a:cubicBezTo>
                  <a:cubicBezTo>
                    <a:pt x="148" y="149"/>
                    <a:pt x="259" y="1"/>
                    <a:pt x="296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3"/>
            <p:cNvSpPr/>
            <p:nvPr/>
          </p:nvSpPr>
          <p:spPr>
            <a:xfrm>
              <a:off x="2075125" y="920225"/>
              <a:ext cx="16675" cy="13875"/>
            </a:xfrm>
            <a:custGeom>
              <a:avLst/>
              <a:gdLst/>
              <a:ahLst/>
              <a:cxnLst/>
              <a:rect l="l" t="t" r="r" b="b"/>
              <a:pathLst>
                <a:path w="667" h="555" extrusionOk="0">
                  <a:moveTo>
                    <a:pt x="371" y="0"/>
                  </a:moveTo>
                  <a:cubicBezTo>
                    <a:pt x="666" y="185"/>
                    <a:pt x="260" y="555"/>
                    <a:pt x="38" y="333"/>
                  </a:cubicBezTo>
                  <a:cubicBezTo>
                    <a:pt x="1" y="74"/>
                    <a:pt x="112" y="0"/>
                    <a:pt x="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3"/>
            <p:cNvSpPr/>
            <p:nvPr/>
          </p:nvSpPr>
          <p:spPr>
            <a:xfrm>
              <a:off x="2294200" y="943325"/>
              <a:ext cx="35125" cy="88750"/>
            </a:xfrm>
            <a:custGeom>
              <a:avLst/>
              <a:gdLst/>
              <a:ahLst/>
              <a:cxnLst/>
              <a:rect l="l" t="t" r="r" b="b"/>
              <a:pathLst>
                <a:path w="1405" h="3550" extrusionOk="0">
                  <a:moveTo>
                    <a:pt x="518" y="38"/>
                  </a:moveTo>
                  <a:cubicBezTo>
                    <a:pt x="850" y="925"/>
                    <a:pt x="1072" y="1812"/>
                    <a:pt x="1220" y="2700"/>
                  </a:cubicBezTo>
                  <a:cubicBezTo>
                    <a:pt x="1257" y="2958"/>
                    <a:pt x="1405" y="3402"/>
                    <a:pt x="1109" y="3550"/>
                  </a:cubicBezTo>
                  <a:cubicBezTo>
                    <a:pt x="813" y="3476"/>
                    <a:pt x="850" y="3069"/>
                    <a:pt x="813" y="2810"/>
                  </a:cubicBezTo>
                  <a:cubicBezTo>
                    <a:pt x="702" y="2219"/>
                    <a:pt x="555" y="1664"/>
                    <a:pt x="407" y="1073"/>
                  </a:cubicBezTo>
                  <a:cubicBezTo>
                    <a:pt x="333" y="666"/>
                    <a:pt x="0" y="1"/>
                    <a:pt x="51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3"/>
            <p:cNvSpPr/>
            <p:nvPr/>
          </p:nvSpPr>
          <p:spPr>
            <a:xfrm>
              <a:off x="1844075" y="949800"/>
              <a:ext cx="209825" cy="235700"/>
            </a:xfrm>
            <a:custGeom>
              <a:avLst/>
              <a:gdLst/>
              <a:ahLst/>
              <a:cxnLst/>
              <a:rect l="l" t="t" r="r" b="b"/>
              <a:pathLst>
                <a:path w="8393" h="9428" extrusionOk="0">
                  <a:moveTo>
                    <a:pt x="8245" y="185"/>
                  </a:moveTo>
                  <a:cubicBezTo>
                    <a:pt x="8393" y="444"/>
                    <a:pt x="8097" y="555"/>
                    <a:pt x="7986" y="666"/>
                  </a:cubicBezTo>
                  <a:cubicBezTo>
                    <a:pt x="7875" y="814"/>
                    <a:pt x="7801" y="1036"/>
                    <a:pt x="7653" y="1147"/>
                  </a:cubicBezTo>
                  <a:cubicBezTo>
                    <a:pt x="7357" y="1442"/>
                    <a:pt x="7025" y="1701"/>
                    <a:pt x="6729" y="2071"/>
                  </a:cubicBezTo>
                  <a:cubicBezTo>
                    <a:pt x="5916" y="3032"/>
                    <a:pt x="4880" y="3882"/>
                    <a:pt x="4030" y="4844"/>
                  </a:cubicBezTo>
                  <a:cubicBezTo>
                    <a:pt x="3476" y="5472"/>
                    <a:pt x="3032" y="6212"/>
                    <a:pt x="2440" y="6914"/>
                  </a:cubicBezTo>
                  <a:cubicBezTo>
                    <a:pt x="1886" y="7579"/>
                    <a:pt x="1331" y="8171"/>
                    <a:pt x="777" y="8836"/>
                  </a:cubicBezTo>
                  <a:cubicBezTo>
                    <a:pt x="666" y="9058"/>
                    <a:pt x="592" y="9428"/>
                    <a:pt x="370" y="9391"/>
                  </a:cubicBezTo>
                  <a:cubicBezTo>
                    <a:pt x="0" y="8910"/>
                    <a:pt x="666" y="8393"/>
                    <a:pt x="925" y="8097"/>
                  </a:cubicBezTo>
                  <a:cubicBezTo>
                    <a:pt x="1553" y="7284"/>
                    <a:pt x="2219" y="6581"/>
                    <a:pt x="2847" y="5768"/>
                  </a:cubicBezTo>
                  <a:cubicBezTo>
                    <a:pt x="3919" y="4474"/>
                    <a:pt x="5065" y="3180"/>
                    <a:pt x="6285" y="1997"/>
                  </a:cubicBezTo>
                  <a:cubicBezTo>
                    <a:pt x="6618" y="1590"/>
                    <a:pt x="6988" y="1220"/>
                    <a:pt x="7357" y="888"/>
                  </a:cubicBezTo>
                  <a:cubicBezTo>
                    <a:pt x="7616" y="592"/>
                    <a:pt x="7801" y="0"/>
                    <a:pt x="824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3"/>
            <p:cNvSpPr/>
            <p:nvPr/>
          </p:nvSpPr>
          <p:spPr>
            <a:xfrm>
              <a:off x="2283100" y="962750"/>
              <a:ext cx="34225" cy="105375"/>
            </a:xfrm>
            <a:custGeom>
              <a:avLst/>
              <a:gdLst/>
              <a:ahLst/>
              <a:cxnLst/>
              <a:rect l="l" t="t" r="r" b="b"/>
              <a:pathLst>
                <a:path w="1369" h="4215" extrusionOk="0">
                  <a:moveTo>
                    <a:pt x="296" y="37"/>
                  </a:moveTo>
                  <a:cubicBezTo>
                    <a:pt x="740" y="1183"/>
                    <a:pt x="1036" y="2366"/>
                    <a:pt x="1146" y="3586"/>
                  </a:cubicBezTo>
                  <a:cubicBezTo>
                    <a:pt x="1146" y="3845"/>
                    <a:pt x="1368" y="4067"/>
                    <a:pt x="1110" y="4215"/>
                  </a:cubicBezTo>
                  <a:cubicBezTo>
                    <a:pt x="703" y="4215"/>
                    <a:pt x="777" y="3808"/>
                    <a:pt x="740" y="3512"/>
                  </a:cubicBezTo>
                  <a:cubicBezTo>
                    <a:pt x="592" y="2366"/>
                    <a:pt x="333" y="1257"/>
                    <a:pt x="0" y="148"/>
                  </a:cubicBezTo>
                  <a:cubicBezTo>
                    <a:pt x="37" y="37"/>
                    <a:pt x="148" y="0"/>
                    <a:pt x="296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3"/>
            <p:cNvSpPr/>
            <p:nvPr/>
          </p:nvSpPr>
          <p:spPr>
            <a:xfrm>
              <a:off x="2237800" y="1036675"/>
              <a:ext cx="31450" cy="91525"/>
            </a:xfrm>
            <a:custGeom>
              <a:avLst/>
              <a:gdLst/>
              <a:ahLst/>
              <a:cxnLst/>
              <a:rect l="l" t="t" r="r" b="b"/>
              <a:pathLst>
                <a:path w="1258" h="3661" extrusionOk="0">
                  <a:moveTo>
                    <a:pt x="223" y="38"/>
                  </a:moveTo>
                  <a:cubicBezTo>
                    <a:pt x="629" y="888"/>
                    <a:pt x="925" y="1812"/>
                    <a:pt x="1036" y="2774"/>
                  </a:cubicBezTo>
                  <a:cubicBezTo>
                    <a:pt x="1073" y="3069"/>
                    <a:pt x="1258" y="3624"/>
                    <a:pt x="962" y="3624"/>
                  </a:cubicBezTo>
                  <a:cubicBezTo>
                    <a:pt x="666" y="3661"/>
                    <a:pt x="703" y="3032"/>
                    <a:pt x="666" y="2774"/>
                  </a:cubicBezTo>
                  <a:cubicBezTo>
                    <a:pt x="518" y="1812"/>
                    <a:pt x="112" y="962"/>
                    <a:pt x="1" y="112"/>
                  </a:cubicBezTo>
                  <a:cubicBezTo>
                    <a:pt x="112" y="75"/>
                    <a:pt x="112" y="1"/>
                    <a:pt x="223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3"/>
            <p:cNvSpPr/>
            <p:nvPr/>
          </p:nvSpPr>
          <p:spPr>
            <a:xfrm>
              <a:off x="2212850" y="1047775"/>
              <a:ext cx="33300" cy="104475"/>
            </a:xfrm>
            <a:custGeom>
              <a:avLst/>
              <a:gdLst/>
              <a:ahLst/>
              <a:cxnLst/>
              <a:rect l="l" t="t" r="r" b="b"/>
              <a:pathLst>
                <a:path w="1332" h="4179" extrusionOk="0">
                  <a:moveTo>
                    <a:pt x="38" y="444"/>
                  </a:moveTo>
                  <a:cubicBezTo>
                    <a:pt x="370" y="0"/>
                    <a:pt x="444" y="925"/>
                    <a:pt x="555" y="1220"/>
                  </a:cubicBezTo>
                  <a:cubicBezTo>
                    <a:pt x="777" y="1923"/>
                    <a:pt x="925" y="2514"/>
                    <a:pt x="1073" y="3254"/>
                  </a:cubicBezTo>
                  <a:cubicBezTo>
                    <a:pt x="1184" y="3623"/>
                    <a:pt x="1332" y="4178"/>
                    <a:pt x="1036" y="4178"/>
                  </a:cubicBezTo>
                  <a:cubicBezTo>
                    <a:pt x="777" y="4178"/>
                    <a:pt x="740" y="3550"/>
                    <a:pt x="666" y="3328"/>
                  </a:cubicBezTo>
                  <a:cubicBezTo>
                    <a:pt x="592" y="2995"/>
                    <a:pt x="555" y="2588"/>
                    <a:pt x="481" y="2293"/>
                  </a:cubicBezTo>
                  <a:cubicBezTo>
                    <a:pt x="333" y="1627"/>
                    <a:pt x="1" y="1109"/>
                    <a:pt x="38" y="4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3"/>
            <p:cNvSpPr/>
            <p:nvPr/>
          </p:nvSpPr>
          <p:spPr>
            <a:xfrm>
              <a:off x="2190675" y="1072725"/>
              <a:ext cx="31450" cy="121100"/>
            </a:xfrm>
            <a:custGeom>
              <a:avLst/>
              <a:gdLst/>
              <a:ahLst/>
              <a:cxnLst/>
              <a:rect l="l" t="t" r="r" b="b"/>
              <a:pathLst>
                <a:path w="1258" h="4844" extrusionOk="0">
                  <a:moveTo>
                    <a:pt x="0" y="148"/>
                  </a:moveTo>
                  <a:cubicBezTo>
                    <a:pt x="0" y="74"/>
                    <a:pt x="37" y="38"/>
                    <a:pt x="111" y="1"/>
                  </a:cubicBezTo>
                  <a:cubicBezTo>
                    <a:pt x="444" y="1"/>
                    <a:pt x="407" y="592"/>
                    <a:pt x="518" y="925"/>
                  </a:cubicBezTo>
                  <a:cubicBezTo>
                    <a:pt x="740" y="1553"/>
                    <a:pt x="925" y="2145"/>
                    <a:pt x="1035" y="2773"/>
                  </a:cubicBezTo>
                  <a:cubicBezTo>
                    <a:pt x="1072" y="3143"/>
                    <a:pt x="1109" y="3402"/>
                    <a:pt x="1146" y="3882"/>
                  </a:cubicBezTo>
                  <a:cubicBezTo>
                    <a:pt x="1183" y="4252"/>
                    <a:pt x="1257" y="4807"/>
                    <a:pt x="999" y="4807"/>
                  </a:cubicBezTo>
                  <a:cubicBezTo>
                    <a:pt x="666" y="4844"/>
                    <a:pt x="777" y="4141"/>
                    <a:pt x="777" y="3956"/>
                  </a:cubicBezTo>
                  <a:cubicBezTo>
                    <a:pt x="666" y="2662"/>
                    <a:pt x="222" y="1295"/>
                    <a:pt x="0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3"/>
            <p:cNvSpPr/>
            <p:nvPr/>
          </p:nvSpPr>
          <p:spPr>
            <a:xfrm>
              <a:off x="2161100" y="1094900"/>
              <a:ext cx="38850" cy="130350"/>
            </a:xfrm>
            <a:custGeom>
              <a:avLst/>
              <a:gdLst/>
              <a:ahLst/>
              <a:cxnLst/>
              <a:rect l="l" t="t" r="r" b="b"/>
              <a:pathLst>
                <a:path w="1554" h="5214" extrusionOk="0">
                  <a:moveTo>
                    <a:pt x="222" y="38"/>
                  </a:moveTo>
                  <a:cubicBezTo>
                    <a:pt x="518" y="703"/>
                    <a:pt x="703" y="1406"/>
                    <a:pt x="851" y="2145"/>
                  </a:cubicBezTo>
                  <a:cubicBezTo>
                    <a:pt x="998" y="2922"/>
                    <a:pt x="1109" y="3661"/>
                    <a:pt x="1257" y="4400"/>
                  </a:cubicBezTo>
                  <a:cubicBezTo>
                    <a:pt x="1294" y="4585"/>
                    <a:pt x="1553" y="5214"/>
                    <a:pt x="1146" y="5214"/>
                  </a:cubicBezTo>
                  <a:cubicBezTo>
                    <a:pt x="814" y="5214"/>
                    <a:pt x="851" y="4289"/>
                    <a:pt x="814" y="3957"/>
                  </a:cubicBezTo>
                  <a:cubicBezTo>
                    <a:pt x="592" y="2626"/>
                    <a:pt x="148" y="1332"/>
                    <a:pt x="0" y="112"/>
                  </a:cubicBezTo>
                  <a:cubicBezTo>
                    <a:pt x="74" y="75"/>
                    <a:pt x="111" y="1"/>
                    <a:pt x="222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3"/>
            <p:cNvSpPr/>
            <p:nvPr/>
          </p:nvSpPr>
          <p:spPr>
            <a:xfrm>
              <a:off x="2141675" y="1139275"/>
              <a:ext cx="29600" cy="98925"/>
            </a:xfrm>
            <a:custGeom>
              <a:avLst/>
              <a:gdLst/>
              <a:ahLst/>
              <a:cxnLst/>
              <a:rect l="l" t="t" r="r" b="b"/>
              <a:pathLst>
                <a:path w="1184" h="3957" extrusionOk="0">
                  <a:moveTo>
                    <a:pt x="740" y="3956"/>
                  </a:moveTo>
                  <a:cubicBezTo>
                    <a:pt x="481" y="3845"/>
                    <a:pt x="629" y="3661"/>
                    <a:pt x="592" y="3476"/>
                  </a:cubicBezTo>
                  <a:cubicBezTo>
                    <a:pt x="555" y="3032"/>
                    <a:pt x="445" y="2477"/>
                    <a:pt x="334" y="1923"/>
                  </a:cubicBezTo>
                  <a:cubicBezTo>
                    <a:pt x="223" y="1368"/>
                    <a:pt x="1" y="666"/>
                    <a:pt x="149" y="259"/>
                  </a:cubicBezTo>
                  <a:cubicBezTo>
                    <a:pt x="445" y="0"/>
                    <a:pt x="445" y="370"/>
                    <a:pt x="481" y="666"/>
                  </a:cubicBezTo>
                  <a:cubicBezTo>
                    <a:pt x="555" y="1110"/>
                    <a:pt x="703" y="1738"/>
                    <a:pt x="814" y="2367"/>
                  </a:cubicBezTo>
                  <a:cubicBezTo>
                    <a:pt x="925" y="3032"/>
                    <a:pt x="1184" y="3771"/>
                    <a:pt x="740" y="39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3"/>
            <p:cNvSpPr/>
            <p:nvPr/>
          </p:nvSpPr>
          <p:spPr>
            <a:xfrm>
              <a:off x="2122275" y="1163300"/>
              <a:ext cx="24050" cy="107250"/>
            </a:xfrm>
            <a:custGeom>
              <a:avLst/>
              <a:gdLst/>
              <a:ahLst/>
              <a:cxnLst/>
              <a:rect l="l" t="t" r="r" b="b"/>
              <a:pathLst>
                <a:path w="962" h="4290" extrusionOk="0">
                  <a:moveTo>
                    <a:pt x="296" y="38"/>
                  </a:moveTo>
                  <a:cubicBezTo>
                    <a:pt x="518" y="149"/>
                    <a:pt x="407" y="407"/>
                    <a:pt x="444" y="629"/>
                  </a:cubicBezTo>
                  <a:cubicBezTo>
                    <a:pt x="518" y="1553"/>
                    <a:pt x="703" y="2700"/>
                    <a:pt x="777" y="3550"/>
                  </a:cubicBezTo>
                  <a:cubicBezTo>
                    <a:pt x="777" y="3809"/>
                    <a:pt x="962" y="4178"/>
                    <a:pt x="666" y="4252"/>
                  </a:cubicBezTo>
                  <a:cubicBezTo>
                    <a:pt x="222" y="4289"/>
                    <a:pt x="370" y="3328"/>
                    <a:pt x="370" y="3106"/>
                  </a:cubicBezTo>
                  <a:cubicBezTo>
                    <a:pt x="296" y="2108"/>
                    <a:pt x="0" y="1036"/>
                    <a:pt x="37" y="112"/>
                  </a:cubicBezTo>
                  <a:cubicBezTo>
                    <a:pt x="148" y="75"/>
                    <a:pt x="185" y="1"/>
                    <a:pt x="296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3"/>
            <p:cNvSpPr/>
            <p:nvPr/>
          </p:nvSpPr>
          <p:spPr>
            <a:xfrm>
              <a:off x="2094550" y="1177175"/>
              <a:ext cx="23125" cy="118325"/>
            </a:xfrm>
            <a:custGeom>
              <a:avLst/>
              <a:gdLst/>
              <a:ahLst/>
              <a:cxnLst/>
              <a:rect l="l" t="t" r="r" b="b"/>
              <a:pathLst>
                <a:path w="925" h="4733" extrusionOk="0">
                  <a:moveTo>
                    <a:pt x="296" y="0"/>
                  </a:moveTo>
                  <a:cubicBezTo>
                    <a:pt x="555" y="1220"/>
                    <a:pt x="592" y="2773"/>
                    <a:pt x="703" y="4067"/>
                  </a:cubicBezTo>
                  <a:cubicBezTo>
                    <a:pt x="703" y="4289"/>
                    <a:pt x="925" y="4585"/>
                    <a:pt x="629" y="4732"/>
                  </a:cubicBezTo>
                  <a:cubicBezTo>
                    <a:pt x="148" y="4622"/>
                    <a:pt x="333" y="4067"/>
                    <a:pt x="296" y="3623"/>
                  </a:cubicBezTo>
                  <a:cubicBezTo>
                    <a:pt x="296" y="3106"/>
                    <a:pt x="185" y="2477"/>
                    <a:pt x="111" y="1886"/>
                  </a:cubicBezTo>
                  <a:cubicBezTo>
                    <a:pt x="37" y="1294"/>
                    <a:pt x="0" y="703"/>
                    <a:pt x="0" y="111"/>
                  </a:cubicBezTo>
                  <a:cubicBezTo>
                    <a:pt x="37" y="74"/>
                    <a:pt x="74" y="37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3"/>
            <p:cNvSpPr/>
            <p:nvPr/>
          </p:nvSpPr>
          <p:spPr>
            <a:xfrm>
              <a:off x="2065900" y="1201200"/>
              <a:ext cx="22200" cy="121100"/>
            </a:xfrm>
            <a:custGeom>
              <a:avLst/>
              <a:gdLst/>
              <a:ahLst/>
              <a:cxnLst/>
              <a:rect l="l" t="t" r="r" b="b"/>
              <a:pathLst>
                <a:path w="888" h="4844" extrusionOk="0">
                  <a:moveTo>
                    <a:pt x="259" y="0"/>
                  </a:moveTo>
                  <a:cubicBezTo>
                    <a:pt x="592" y="259"/>
                    <a:pt x="518" y="814"/>
                    <a:pt x="555" y="1294"/>
                  </a:cubicBezTo>
                  <a:cubicBezTo>
                    <a:pt x="629" y="2330"/>
                    <a:pt x="777" y="3735"/>
                    <a:pt x="888" y="4659"/>
                  </a:cubicBezTo>
                  <a:cubicBezTo>
                    <a:pt x="518" y="4844"/>
                    <a:pt x="444" y="4437"/>
                    <a:pt x="407" y="4104"/>
                  </a:cubicBezTo>
                  <a:cubicBezTo>
                    <a:pt x="259" y="3180"/>
                    <a:pt x="222" y="1849"/>
                    <a:pt x="148" y="888"/>
                  </a:cubicBezTo>
                  <a:cubicBezTo>
                    <a:pt x="111" y="592"/>
                    <a:pt x="0" y="333"/>
                    <a:pt x="111" y="74"/>
                  </a:cubicBezTo>
                  <a:cubicBezTo>
                    <a:pt x="148" y="37"/>
                    <a:pt x="185" y="0"/>
                    <a:pt x="2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3"/>
            <p:cNvSpPr/>
            <p:nvPr/>
          </p:nvSpPr>
          <p:spPr>
            <a:xfrm>
              <a:off x="2040950" y="1241875"/>
              <a:ext cx="26825" cy="113700"/>
            </a:xfrm>
            <a:custGeom>
              <a:avLst/>
              <a:gdLst/>
              <a:ahLst/>
              <a:cxnLst/>
              <a:rect l="l" t="t" r="r" b="b"/>
              <a:pathLst>
                <a:path w="1073" h="4548" extrusionOk="0">
                  <a:moveTo>
                    <a:pt x="111" y="74"/>
                  </a:moveTo>
                  <a:cubicBezTo>
                    <a:pt x="259" y="74"/>
                    <a:pt x="222" y="0"/>
                    <a:pt x="333" y="74"/>
                  </a:cubicBezTo>
                  <a:cubicBezTo>
                    <a:pt x="629" y="1183"/>
                    <a:pt x="776" y="2329"/>
                    <a:pt x="813" y="3512"/>
                  </a:cubicBezTo>
                  <a:cubicBezTo>
                    <a:pt x="813" y="3660"/>
                    <a:pt x="1072" y="4548"/>
                    <a:pt x="629" y="4437"/>
                  </a:cubicBezTo>
                  <a:cubicBezTo>
                    <a:pt x="333" y="4363"/>
                    <a:pt x="444" y="3217"/>
                    <a:pt x="407" y="2810"/>
                  </a:cubicBezTo>
                  <a:cubicBezTo>
                    <a:pt x="333" y="1923"/>
                    <a:pt x="0" y="851"/>
                    <a:pt x="11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3"/>
            <p:cNvSpPr/>
            <p:nvPr/>
          </p:nvSpPr>
          <p:spPr>
            <a:xfrm>
              <a:off x="2024300" y="1277925"/>
              <a:ext cx="16675" cy="88750"/>
            </a:xfrm>
            <a:custGeom>
              <a:avLst/>
              <a:gdLst/>
              <a:ahLst/>
              <a:cxnLst/>
              <a:rect l="l" t="t" r="r" b="b"/>
              <a:pathLst>
                <a:path w="667" h="3550" extrusionOk="0">
                  <a:moveTo>
                    <a:pt x="407" y="3549"/>
                  </a:moveTo>
                  <a:cubicBezTo>
                    <a:pt x="38" y="3512"/>
                    <a:pt x="148" y="3069"/>
                    <a:pt x="111" y="2773"/>
                  </a:cubicBezTo>
                  <a:cubicBezTo>
                    <a:pt x="38" y="1996"/>
                    <a:pt x="1" y="1257"/>
                    <a:pt x="1" y="518"/>
                  </a:cubicBezTo>
                  <a:cubicBezTo>
                    <a:pt x="333" y="0"/>
                    <a:pt x="444" y="813"/>
                    <a:pt x="481" y="1220"/>
                  </a:cubicBezTo>
                  <a:cubicBezTo>
                    <a:pt x="518" y="1664"/>
                    <a:pt x="444" y="2033"/>
                    <a:pt x="481" y="2403"/>
                  </a:cubicBezTo>
                  <a:cubicBezTo>
                    <a:pt x="518" y="2736"/>
                    <a:pt x="666" y="3438"/>
                    <a:pt x="407" y="35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3"/>
            <p:cNvSpPr/>
            <p:nvPr/>
          </p:nvSpPr>
          <p:spPr>
            <a:xfrm>
              <a:off x="1996575" y="1313025"/>
              <a:ext cx="18500" cy="54575"/>
            </a:xfrm>
            <a:custGeom>
              <a:avLst/>
              <a:gdLst/>
              <a:ahLst/>
              <a:cxnLst/>
              <a:rect l="l" t="t" r="r" b="b"/>
              <a:pathLst>
                <a:path w="740" h="2183" extrusionOk="0">
                  <a:moveTo>
                    <a:pt x="296" y="38"/>
                  </a:moveTo>
                  <a:cubicBezTo>
                    <a:pt x="444" y="223"/>
                    <a:pt x="444" y="519"/>
                    <a:pt x="481" y="925"/>
                  </a:cubicBezTo>
                  <a:cubicBezTo>
                    <a:pt x="481" y="1295"/>
                    <a:pt x="740" y="2034"/>
                    <a:pt x="370" y="2182"/>
                  </a:cubicBezTo>
                  <a:cubicBezTo>
                    <a:pt x="111" y="2145"/>
                    <a:pt x="185" y="1886"/>
                    <a:pt x="185" y="1702"/>
                  </a:cubicBezTo>
                  <a:cubicBezTo>
                    <a:pt x="111" y="1221"/>
                    <a:pt x="74" y="592"/>
                    <a:pt x="0" y="186"/>
                  </a:cubicBezTo>
                  <a:cubicBezTo>
                    <a:pt x="74" y="112"/>
                    <a:pt x="111" y="1"/>
                    <a:pt x="296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3"/>
            <p:cNvSpPr/>
            <p:nvPr/>
          </p:nvSpPr>
          <p:spPr>
            <a:xfrm>
              <a:off x="1685100" y="688225"/>
              <a:ext cx="786575" cy="898425"/>
            </a:xfrm>
            <a:custGeom>
              <a:avLst/>
              <a:gdLst/>
              <a:ahLst/>
              <a:cxnLst/>
              <a:rect l="l" t="t" r="r" b="b"/>
              <a:pathLst>
                <a:path w="31463" h="35937" extrusionOk="0">
                  <a:moveTo>
                    <a:pt x="1553" y="35788"/>
                  </a:moveTo>
                  <a:cubicBezTo>
                    <a:pt x="1036" y="35456"/>
                    <a:pt x="629" y="35012"/>
                    <a:pt x="333" y="34457"/>
                  </a:cubicBezTo>
                  <a:cubicBezTo>
                    <a:pt x="74" y="33866"/>
                    <a:pt x="0" y="33237"/>
                    <a:pt x="74" y="32609"/>
                  </a:cubicBezTo>
                  <a:cubicBezTo>
                    <a:pt x="148" y="31869"/>
                    <a:pt x="814" y="31204"/>
                    <a:pt x="1220" y="30723"/>
                  </a:cubicBezTo>
                  <a:cubicBezTo>
                    <a:pt x="1405" y="30465"/>
                    <a:pt x="1553" y="30169"/>
                    <a:pt x="1701" y="29873"/>
                  </a:cubicBezTo>
                  <a:cubicBezTo>
                    <a:pt x="2329" y="28727"/>
                    <a:pt x="3254" y="27803"/>
                    <a:pt x="3993" y="26805"/>
                  </a:cubicBezTo>
                  <a:cubicBezTo>
                    <a:pt x="4843" y="25695"/>
                    <a:pt x="5842" y="24845"/>
                    <a:pt x="5583" y="22664"/>
                  </a:cubicBezTo>
                  <a:cubicBezTo>
                    <a:pt x="5472" y="21776"/>
                    <a:pt x="4880" y="20741"/>
                    <a:pt x="5102" y="19373"/>
                  </a:cubicBezTo>
                  <a:cubicBezTo>
                    <a:pt x="5213" y="18671"/>
                    <a:pt x="5768" y="17858"/>
                    <a:pt x="6174" y="17266"/>
                  </a:cubicBezTo>
                  <a:cubicBezTo>
                    <a:pt x="7025" y="15972"/>
                    <a:pt x="8171" y="14937"/>
                    <a:pt x="9132" y="13865"/>
                  </a:cubicBezTo>
                  <a:cubicBezTo>
                    <a:pt x="9650" y="13236"/>
                    <a:pt x="10056" y="12645"/>
                    <a:pt x="10574" y="12090"/>
                  </a:cubicBezTo>
                  <a:cubicBezTo>
                    <a:pt x="11424" y="11129"/>
                    <a:pt x="12496" y="10242"/>
                    <a:pt x="13384" y="9169"/>
                  </a:cubicBezTo>
                  <a:cubicBezTo>
                    <a:pt x="14271" y="8097"/>
                    <a:pt x="15047" y="6988"/>
                    <a:pt x="15972" y="6027"/>
                  </a:cubicBezTo>
                  <a:cubicBezTo>
                    <a:pt x="16896" y="5029"/>
                    <a:pt x="17820" y="4104"/>
                    <a:pt x="18855" y="3143"/>
                  </a:cubicBezTo>
                  <a:cubicBezTo>
                    <a:pt x="19336" y="2737"/>
                    <a:pt x="19854" y="2293"/>
                    <a:pt x="20408" y="1812"/>
                  </a:cubicBezTo>
                  <a:cubicBezTo>
                    <a:pt x="20926" y="1332"/>
                    <a:pt x="21406" y="703"/>
                    <a:pt x="21924" y="481"/>
                  </a:cubicBezTo>
                  <a:cubicBezTo>
                    <a:pt x="22442" y="333"/>
                    <a:pt x="22996" y="223"/>
                    <a:pt x="23551" y="149"/>
                  </a:cubicBezTo>
                  <a:cubicBezTo>
                    <a:pt x="25399" y="1"/>
                    <a:pt x="26730" y="260"/>
                    <a:pt x="27876" y="999"/>
                  </a:cubicBezTo>
                  <a:cubicBezTo>
                    <a:pt x="28727" y="1517"/>
                    <a:pt x="29577" y="1923"/>
                    <a:pt x="30168" y="2552"/>
                  </a:cubicBezTo>
                  <a:cubicBezTo>
                    <a:pt x="31019" y="3550"/>
                    <a:pt x="31462" y="4844"/>
                    <a:pt x="31462" y="6175"/>
                  </a:cubicBezTo>
                  <a:cubicBezTo>
                    <a:pt x="31388" y="6582"/>
                    <a:pt x="31278" y="7025"/>
                    <a:pt x="31167" y="7432"/>
                  </a:cubicBezTo>
                  <a:cubicBezTo>
                    <a:pt x="31019" y="7839"/>
                    <a:pt x="30871" y="8282"/>
                    <a:pt x="30723" y="8615"/>
                  </a:cubicBezTo>
                  <a:cubicBezTo>
                    <a:pt x="29688" y="11018"/>
                    <a:pt x="28135" y="13051"/>
                    <a:pt x="26582" y="15011"/>
                  </a:cubicBezTo>
                  <a:cubicBezTo>
                    <a:pt x="26213" y="15491"/>
                    <a:pt x="25732" y="15935"/>
                    <a:pt x="25325" y="16453"/>
                  </a:cubicBezTo>
                  <a:cubicBezTo>
                    <a:pt x="24586" y="17451"/>
                    <a:pt x="23809" y="18375"/>
                    <a:pt x="23033" y="19410"/>
                  </a:cubicBezTo>
                  <a:cubicBezTo>
                    <a:pt x="22626" y="19891"/>
                    <a:pt x="22257" y="20372"/>
                    <a:pt x="21887" y="20889"/>
                  </a:cubicBezTo>
                  <a:cubicBezTo>
                    <a:pt x="21702" y="21333"/>
                    <a:pt x="21443" y="21703"/>
                    <a:pt x="21185" y="22109"/>
                  </a:cubicBezTo>
                  <a:cubicBezTo>
                    <a:pt x="20889" y="22442"/>
                    <a:pt x="20593" y="22775"/>
                    <a:pt x="20334" y="23144"/>
                  </a:cubicBezTo>
                  <a:cubicBezTo>
                    <a:pt x="19743" y="23847"/>
                    <a:pt x="19151" y="24512"/>
                    <a:pt x="18486" y="25141"/>
                  </a:cubicBezTo>
                  <a:cubicBezTo>
                    <a:pt x="17414" y="26324"/>
                    <a:pt x="16267" y="27396"/>
                    <a:pt x="15047" y="28394"/>
                  </a:cubicBezTo>
                  <a:cubicBezTo>
                    <a:pt x="14345" y="28801"/>
                    <a:pt x="13532" y="29060"/>
                    <a:pt x="12718" y="29097"/>
                  </a:cubicBezTo>
                  <a:cubicBezTo>
                    <a:pt x="12090" y="29134"/>
                    <a:pt x="11461" y="28949"/>
                    <a:pt x="10833" y="29023"/>
                  </a:cubicBezTo>
                  <a:cubicBezTo>
                    <a:pt x="10056" y="29171"/>
                    <a:pt x="9354" y="29577"/>
                    <a:pt x="8836" y="30169"/>
                  </a:cubicBezTo>
                  <a:cubicBezTo>
                    <a:pt x="8541" y="30428"/>
                    <a:pt x="8171" y="30649"/>
                    <a:pt x="7949" y="30871"/>
                  </a:cubicBezTo>
                  <a:cubicBezTo>
                    <a:pt x="7579" y="31278"/>
                    <a:pt x="7284" y="31833"/>
                    <a:pt x="6877" y="32313"/>
                  </a:cubicBezTo>
                  <a:cubicBezTo>
                    <a:pt x="6470" y="32720"/>
                    <a:pt x="6027" y="33126"/>
                    <a:pt x="5583" y="33533"/>
                  </a:cubicBezTo>
                  <a:cubicBezTo>
                    <a:pt x="4991" y="34051"/>
                    <a:pt x="4400" y="34827"/>
                    <a:pt x="3660" y="35308"/>
                  </a:cubicBezTo>
                  <a:cubicBezTo>
                    <a:pt x="3032" y="35751"/>
                    <a:pt x="2293" y="35936"/>
                    <a:pt x="1553" y="35788"/>
                  </a:cubicBezTo>
                  <a:close/>
                  <a:moveTo>
                    <a:pt x="25177" y="15454"/>
                  </a:moveTo>
                  <a:cubicBezTo>
                    <a:pt x="25473" y="15122"/>
                    <a:pt x="25843" y="14789"/>
                    <a:pt x="26139" y="14382"/>
                  </a:cubicBezTo>
                  <a:cubicBezTo>
                    <a:pt x="27396" y="12867"/>
                    <a:pt x="28505" y="11240"/>
                    <a:pt x="29429" y="9502"/>
                  </a:cubicBezTo>
                  <a:cubicBezTo>
                    <a:pt x="29947" y="8578"/>
                    <a:pt x="30353" y="7617"/>
                    <a:pt x="30649" y="6582"/>
                  </a:cubicBezTo>
                  <a:cubicBezTo>
                    <a:pt x="31056" y="4881"/>
                    <a:pt x="29947" y="3587"/>
                    <a:pt x="29207" y="2663"/>
                  </a:cubicBezTo>
                  <a:cubicBezTo>
                    <a:pt x="28098" y="2219"/>
                    <a:pt x="27063" y="1073"/>
                    <a:pt x="25732" y="925"/>
                  </a:cubicBezTo>
                  <a:cubicBezTo>
                    <a:pt x="24586" y="777"/>
                    <a:pt x="23403" y="851"/>
                    <a:pt x="22294" y="1184"/>
                  </a:cubicBezTo>
                  <a:cubicBezTo>
                    <a:pt x="21776" y="1406"/>
                    <a:pt x="21406" y="2034"/>
                    <a:pt x="20963" y="2404"/>
                  </a:cubicBezTo>
                  <a:cubicBezTo>
                    <a:pt x="20630" y="2700"/>
                    <a:pt x="20260" y="2995"/>
                    <a:pt x="19928" y="3291"/>
                  </a:cubicBezTo>
                  <a:cubicBezTo>
                    <a:pt x="18708" y="4289"/>
                    <a:pt x="17598" y="5361"/>
                    <a:pt x="16526" y="6508"/>
                  </a:cubicBezTo>
                  <a:cubicBezTo>
                    <a:pt x="15602" y="7506"/>
                    <a:pt x="14900" y="8689"/>
                    <a:pt x="14012" y="9687"/>
                  </a:cubicBezTo>
                  <a:cubicBezTo>
                    <a:pt x="13347" y="10500"/>
                    <a:pt x="12644" y="11203"/>
                    <a:pt x="11868" y="11942"/>
                  </a:cubicBezTo>
                  <a:cubicBezTo>
                    <a:pt x="11129" y="12682"/>
                    <a:pt x="10537" y="13532"/>
                    <a:pt x="9835" y="14308"/>
                  </a:cubicBezTo>
                  <a:cubicBezTo>
                    <a:pt x="8725" y="15639"/>
                    <a:pt x="7542" y="16490"/>
                    <a:pt x="6655" y="17969"/>
                  </a:cubicBezTo>
                  <a:cubicBezTo>
                    <a:pt x="6211" y="18745"/>
                    <a:pt x="5731" y="19373"/>
                    <a:pt x="5879" y="20519"/>
                  </a:cubicBezTo>
                  <a:cubicBezTo>
                    <a:pt x="5990" y="21703"/>
                    <a:pt x="6544" y="22627"/>
                    <a:pt x="6396" y="24069"/>
                  </a:cubicBezTo>
                  <a:cubicBezTo>
                    <a:pt x="6211" y="25178"/>
                    <a:pt x="5694" y="26176"/>
                    <a:pt x="4880" y="26915"/>
                  </a:cubicBezTo>
                  <a:cubicBezTo>
                    <a:pt x="4622" y="27174"/>
                    <a:pt x="4474" y="27544"/>
                    <a:pt x="4215" y="27840"/>
                  </a:cubicBezTo>
                  <a:cubicBezTo>
                    <a:pt x="3476" y="28653"/>
                    <a:pt x="2847" y="29540"/>
                    <a:pt x="2293" y="30502"/>
                  </a:cubicBezTo>
                  <a:cubicBezTo>
                    <a:pt x="2514" y="30539"/>
                    <a:pt x="2736" y="30576"/>
                    <a:pt x="2958" y="30612"/>
                  </a:cubicBezTo>
                  <a:cubicBezTo>
                    <a:pt x="3513" y="29614"/>
                    <a:pt x="4474" y="28912"/>
                    <a:pt x="5213" y="28025"/>
                  </a:cubicBezTo>
                  <a:cubicBezTo>
                    <a:pt x="5324" y="27877"/>
                    <a:pt x="5361" y="27655"/>
                    <a:pt x="5509" y="27507"/>
                  </a:cubicBezTo>
                  <a:cubicBezTo>
                    <a:pt x="5620" y="27359"/>
                    <a:pt x="5731" y="27322"/>
                    <a:pt x="5842" y="27211"/>
                  </a:cubicBezTo>
                  <a:cubicBezTo>
                    <a:pt x="6396" y="26509"/>
                    <a:pt x="6803" y="25732"/>
                    <a:pt x="7358" y="25030"/>
                  </a:cubicBezTo>
                  <a:cubicBezTo>
                    <a:pt x="7727" y="24586"/>
                    <a:pt x="8208" y="24180"/>
                    <a:pt x="8541" y="23662"/>
                  </a:cubicBezTo>
                  <a:cubicBezTo>
                    <a:pt x="8245" y="23514"/>
                    <a:pt x="8097" y="23255"/>
                    <a:pt x="7838" y="23107"/>
                  </a:cubicBezTo>
                  <a:cubicBezTo>
                    <a:pt x="7727" y="22775"/>
                    <a:pt x="7284" y="22849"/>
                    <a:pt x="7210" y="22442"/>
                  </a:cubicBezTo>
                  <a:cubicBezTo>
                    <a:pt x="7505" y="22146"/>
                    <a:pt x="7838" y="22516"/>
                    <a:pt x="8060" y="22701"/>
                  </a:cubicBezTo>
                  <a:cubicBezTo>
                    <a:pt x="8282" y="22960"/>
                    <a:pt x="8541" y="23144"/>
                    <a:pt x="8799" y="23329"/>
                  </a:cubicBezTo>
                  <a:cubicBezTo>
                    <a:pt x="9724" y="22294"/>
                    <a:pt x="10574" y="21185"/>
                    <a:pt x="11461" y="20113"/>
                  </a:cubicBezTo>
                  <a:cubicBezTo>
                    <a:pt x="11276" y="19706"/>
                    <a:pt x="10685" y="19632"/>
                    <a:pt x="10574" y="19189"/>
                  </a:cubicBezTo>
                  <a:cubicBezTo>
                    <a:pt x="11018" y="18893"/>
                    <a:pt x="11350" y="19558"/>
                    <a:pt x="11683" y="19743"/>
                  </a:cubicBezTo>
                  <a:cubicBezTo>
                    <a:pt x="12940" y="18449"/>
                    <a:pt x="14012" y="16896"/>
                    <a:pt x="15158" y="15491"/>
                  </a:cubicBezTo>
                  <a:cubicBezTo>
                    <a:pt x="14863" y="15233"/>
                    <a:pt x="14456" y="15085"/>
                    <a:pt x="14271" y="14715"/>
                  </a:cubicBezTo>
                  <a:cubicBezTo>
                    <a:pt x="14789" y="14345"/>
                    <a:pt x="15084" y="15122"/>
                    <a:pt x="15454" y="15233"/>
                  </a:cubicBezTo>
                  <a:cubicBezTo>
                    <a:pt x="16526" y="14197"/>
                    <a:pt x="17377" y="12977"/>
                    <a:pt x="18412" y="11868"/>
                  </a:cubicBezTo>
                  <a:cubicBezTo>
                    <a:pt x="18116" y="11610"/>
                    <a:pt x="17672" y="11573"/>
                    <a:pt x="17635" y="11092"/>
                  </a:cubicBezTo>
                  <a:cubicBezTo>
                    <a:pt x="18042" y="10870"/>
                    <a:pt x="18301" y="11462"/>
                    <a:pt x="18708" y="11536"/>
                  </a:cubicBezTo>
                  <a:cubicBezTo>
                    <a:pt x="19706" y="10648"/>
                    <a:pt x="20556" y="9613"/>
                    <a:pt x="21222" y="8430"/>
                  </a:cubicBezTo>
                  <a:cubicBezTo>
                    <a:pt x="21000" y="8245"/>
                    <a:pt x="20593" y="8282"/>
                    <a:pt x="20630" y="7839"/>
                  </a:cubicBezTo>
                  <a:cubicBezTo>
                    <a:pt x="20852" y="7654"/>
                    <a:pt x="20926" y="7839"/>
                    <a:pt x="21111" y="7912"/>
                  </a:cubicBezTo>
                  <a:cubicBezTo>
                    <a:pt x="21185" y="7949"/>
                    <a:pt x="21480" y="8171"/>
                    <a:pt x="21591" y="8171"/>
                  </a:cubicBezTo>
                  <a:cubicBezTo>
                    <a:pt x="21665" y="8171"/>
                    <a:pt x="22072" y="7580"/>
                    <a:pt x="22183" y="7469"/>
                  </a:cubicBezTo>
                  <a:cubicBezTo>
                    <a:pt x="22774" y="6729"/>
                    <a:pt x="23440" y="6064"/>
                    <a:pt x="24142" y="5472"/>
                  </a:cubicBezTo>
                  <a:cubicBezTo>
                    <a:pt x="23957" y="5140"/>
                    <a:pt x="23403" y="5214"/>
                    <a:pt x="23366" y="4770"/>
                  </a:cubicBezTo>
                  <a:cubicBezTo>
                    <a:pt x="23773" y="4474"/>
                    <a:pt x="24142" y="5066"/>
                    <a:pt x="24512" y="5177"/>
                  </a:cubicBezTo>
                  <a:cubicBezTo>
                    <a:pt x="24660" y="4881"/>
                    <a:pt x="25251" y="4326"/>
                    <a:pt x="25732" y="4400"/>
                  </a:cubicBezTo>
                  <a:cubicBezTo>
                    <a:pt x="26065" y="4437"/>
                    <a:pt x="26250" y="4918"/>
                    <a:pt x="26250" y="5325"/>
                  </a:cubicBezTo>
                  <a:cubicBezTo>
                    <a:pt x="26323" y="6434"/>
                    <a:pt x="25473" y="7617"/>
                    <a:pt x="25103" y="8208"/>
                  </a:cubicBezTo>
                  <a:cubicBezTo>
                    <a:pt x="25251" y="8356"/>
                    <a:pt x="25769" y="8652"/>
                    <a:pt x="25436" y="8948"/>
                  </a:cubicBezTo>
                  <a:cubicBezTo>
                    <a:pt x="25140" y="8985"/>
                    <a:pt x="25103" y="8578"/>
                    <a:pt x="24808" y="8578"/>
                  </a:cubicBezTo>
                  <a:cubicBezTo>
                    <a:pt x="24623" y="8578"/>
                    <a:pt x="24327" y="8948"/>
                    <a:pt x="24179" y="9133"/>
                  </a:cubicBezTo>
                  <a:cubicBezTo>
                    <a:pt x="23366" y="9909"/>
                    <a:pt x="22515" y="10685"/>
                    <a:pt x="21850" y="11351"/>
                  </a:cubicBezTo>
                  <a:cubicBezTo>
                    <a:pt x="22183" y="11499"/>
                    <a:pt x="22626" y="11794"/>
                    <a:pt x="22479" y="12164"/>
                  </a:cubicBezTo>
                  <a:cubicBezTo>
                    <a:pt x="22035" y="12275"/>
                    <a:pt x="22035" y="11647"/>
                    <a:pt x="21517" y="11683"/>
                  </a:cubicBezTo>
                  <a:cubicBezTo>
                    <a:pt x="21185" y="12016"/>
                    <a:pt x="20852" y="12386"/>
                    <a:pt x="20593" y="12756"/>
                  </a:cubicBezTo>
                  <a:cubicBezTo>
                    <a:pt x="20445" y="12940"/>
                    <a:pt x="20260" y="13088"/>
                    <a:pt x="20112" y="13273"/>
                  </a:cubicBezTo>
                  <a:cubicBezTo>
                    <a:pt x="19965" y="13421"/>
                    <a:pt x="19891" y="13643"/>
                    <a:pt x="19743" y="13828"/>
                  </a:cubicBezTo>
                  <a:cubicBezTo>
                    <a:pt x="19225" y="14308"/>
                    <a:pt x="18781" y="14826"/>
                    <a:pt x="18375" y="15344"/>
                  </a:cubicBezTo>
                  <a:cubicBezTo>
                    <a:pt x="18560" y="15565"/>
                    <a:pt x="18966" y="15565"/>
                    <a:pt x="18929" y="16009"/>
                  </a:cubicBezTo>
                  <a:cubicBezTo>
                    <a:pt x="18634" y="16231"/>
                    <a:pt x="18412" y="15787"/>
                    <a:pt x="18190" y="15676"/>
                  </a:cubicBezTo>
                  <a:cubicBezTo>
                    <a:pt x="17709" y="16046"/>
                    <a:pt x="17451" y="16601"/>
                    <a:pt x="17081" y="17044"/>
                  </a:cubicBezTo>
                  <a:cubicBezTo>
                    <a:pt x="16859" y="17303"/>
                    <a:pt x="16526" y="17451"/>
                    <a:pt x="16304" y="17710"/>
                  </a:cubicBezTo>
                  <a:cubicBezTo>
                    <a:pt x="16230" y="17821"/>
                    <a:pt x="16157" y="18005"/>
                    <a:pt x="16046" y="18116"/>
                  </a:cubicBezTo>
                  <a:cubicBezTo>
                    <a:pt x="15935" y="18264"/>
                    <a:pt x="15750" y="18338"/>
                    <a:pt x="15639" y="18449"/>
                  </a:cubicBezTo>
                  <a:cubicBezTo>
                    <a:pt x="15306" y="18819"/>
                    <a:pt x="14973" y="19226"/>
                    <a:pt x="14715" y="19632"/>
                  </a:cubicBezTo>
                  <a:cubicBezTo>
                    <a:pt x="15047" y="19706"/>
                    <a:pt x="15343" y="19928"/>
                    <a:pt x="15269" y="20261"/>
                  </a:cubicBezTo>
                  <a:cubicBezTo>
                    <a:pt x="14900" y="20483"/>
                    <a:pt x="14826" y="19928"/>
                    <a:pt x="14493" y="19965"/>
                  </a:cubicBezTo>
                  <a:cubicBezTo>
                    <a:pt x="14345" y="19965"/>
                    <a:pt x="14234" y="20261"/>
                    <a:pt x="14123" y="20446"/>
                  </a:cubicBezTo>
                  <a:cubicBezTo>
                    <a:pt x="13458" y="21185"/>
                    <a:pt x="12570" y="21850"/>
                    <a:pt x="12127" y="22664"/>
                  </a:cubicBezTo>
                  <a:cubicBezTo>
                    <a:pt x="12201" y="22960"/>
                    <a:pt x="12718" y="22886"/>
                    <a:pt x="12792" y="23144"/>
                  </a:cubicBezTo>
                  <a:cubicBezTo>
                    <a:pt x="12940" y="23773"/>
                    <a:pt x="11942" y="23255"/>
                    <a:pt x="11868" y="22960"/>
                  </a:cubicBezTo>
                  <a:cubicBezTo>
                    <a:pt x="11720" y="23070"/>
                    <a:pt x="11683" y="23292"/>
                    <a:pt x="11572" y="23403"/>
                  </a:cubicBezTo>
                  <a:cubicBezTo>
                    <a:pt x="11276" y="23810"/>
                    <a:pt x="10907" y="24143"/>
                    <a:pt x="10574" y="24512"/>
                  </a:cubicBezTo>
                  <a:cubicBezTo>
                    <a:pt x="10426" y="24697"/>
                    <a:pt x="10352" y="24919"/>
                    <a:pt x="10167" y="25104"/>
                  </a:cubicBezTo>
                  <a:cubicBezTo>
                    <a:pt x="9982" y="25289"/>
                    <a:pt x="9835" y="25437"/>
                    <a:pt x="9650" y="25621"/>
                  </a:cubicBezTo>
                  <a:cubicBezTo>
                    <a:pt x="9317" y="25991"/>
                    <a:pt x="9058" y="26398"/>
                    <a:pt x="8725" y="26768"/>
                  </a:cubicBezTo>
                  <a:cubicBezTo>
                    <a:pt x="8393" y="27174"/>
                    <a:pt x="7838" y="27581"/>
                    <a:pt x="7505" y="28062"/>
                  </a:cubicBezTo>
                  <a:cubicBezTo>
                    <a:pt x="7358" y="28283"/>
                    <a:pt x="7284" y="28505"/>
                    <a:pt x="7099" y="28727"/>
                  </a:cubicBezTo>
                  <a:cubicBezTo>
                    <a:pt x="6951" y="28949"/>
                    <a:pt x="6729" y="29134"/>
                    <a:pt x="6581" y="29319"/>
                  </a:cubicBezTo>
                  <a:cubicBezTo>
                    <a:pt x="6433" y="29540"/>
                    <a:pt x="6433" y="29725"/>
                    <a:pt x="6285" y="29910"/>
                  </a:cubicBezTo>
                  <a:cubicBezTo>
                    <a:pt x="5990" y="30243"/>
                    <a:pt x="5509" y="30465"/>
                    <a:pt x="5213" y="30834"/>
                  </a:cubicBezTo>
                  <a:cubicBezTo>
                    <a:pt x="5065" y="30982"/>
                    <a:pt x="5028" y="31167"/>
                    <a:pt x="4880" y="31352"/>
                  </a:cubicBezTo>
                  <a:cubicBezTo>
                    <a:pt x="4770" y="31500"/>
                    <a:pt x="4585" y="31611"/>
                    <a:pt x="4474" y="31796"/>
                  </a:cubicBezTo>
                  <a:cubicBezTo>
                    <a:pt x="4696" y="32165"/>
                    <a:pt x="4880" y="32498"/>
                    <a:pt x="5139" y="32831"/>
                  </a:cubicBezTo>
                  <a:cubicBezTo>
                    <a:pt x="5990" y="32202"/>
                    <a:pt x="6581" y="31241"/>
                    <a:pt x="7284" y="30428"/>
                  </a:cubicBezTo>
                  <a:cubicBezTo>
                    <a:pt x="7764" y="29984"/>
                    <a:pt x="8245" y="29540"/>
                    <a:pt x="8762" y="29134"/>
                  </a:cubicBezTo>
                  <a:cubicBezTo>
                    <a:pt x="9280" y="28690"/>
                    <a:pt x="9908" y="28357"/>
                    <a:pt x="10611" y="28209"/>
                  </a:cubicBezTo>
                  <a:cubicBezTo>
                    <a:pt x="11239" y="28098"/>
                    <a:pt x="11868" y="28357"/>
                    <a:pt x="12607" y="28283"/>
                  </a:cubicBezTo>
                  <a:cubicBezTo>
                    <a:pt x="13310" y="28283"/>
                    <a:pt x="13975" y="28098"/>
                    <a:pt x="14567" y="27729"/>
                  </a:cubicBezTo>
                  <a:cubicBezTo>
                    <a:pt x="14973" y="27470"/>
                    <a:pt x="15343" y="27174"/>
                    <a:pt x="15676" y="26878"/>
                  </a:cubicBezTo>
                  <a:cubicBezTo>
                    <a:pt x="16120" y="26472"/>
                    <a:pt x="16341" y="26139"/>
                    <a:pt x="16711" y="25769"/>
                  </a:cubicBezTo>
                  <a:cubicBezTo>
                    <a:pt x="16859" y="25658"/>
                    <a:pt x="17007" y="25621"/>
                    <a:pt x="17118" y="25474"/>
                  </a:cubicBezTo>
                  <a:cubicBezTo>
                    <a:pt x="18264" y="24327"/>
                    <a:pt x="19336" y="23070"/>
                    <a:pt x="20371" y="21887"/>
                  </a:cubicBezTo>
                  <a:cubicBezTo>
                    <a:pt x="20704" y="21481"/>
                    <a:pt x="20963" y="21037"/>
                    <a:pt x="21185" y="20556"/>
                  </a:cubicBezTo>
                  <a:cubicBezTo>
                    <a:pt x="21517" y="20076"/>
                    <a:pt x="21887" y="19595"/>
                    <a:pt x="22294" y="19152"/>
                  </a:cubicBezTo>
                  <a:cubicBezTo>
                    <a:pt x="22848" y="18375"/>
                    <a:pt x="23440" y="17636"/>
                    <a:pt x="24068" y="16933"/>
                  </a:cubicBezTo>
                  <a:cubicBezTo>
                    <a:pt x="23773" y="16564"/>
                    <a:pt x="23809" y="15972"/>
                    <a:pt x="23662" y="15381"/>
                  </a:cubicBezTo>
                  <a:cubicBezTo>
                    <a:pt x="23588" y="15048"/>
                    <a:pt x="23477" y="14715"/>
                    <a:pt x="23366" y="14345"/>
                  </a:cubicBezTo>
                  <a:cubicBezTo>
                    <a:pt x="23181" y="13643"/>
                    <a:pt x="22811" y="12867"/>
                    <a:pt x="22774" y="12238"/>
                  </a:cubicBezTo>
                  <a:cubicBezTo>
                    <a:pt x="22774" y="12090"/>
                    <a:pt x="22663" y="11831"/>
                    <a:pt x="22959" y="11720"/>
                  </a:cubicBezTo>
                  <a:cubicBezTo>
                    <a:pt x="23255" y="11831"/>
                    <a:pt x="23107" y="12053"/>
                    <a:pt x="23181" y="12349"/>
                  </a:cubicBezTo>
                  <a:cubicBezTo>
                    <a:pt x="23440" y="13643"/>
                    <a:pt x="24216" y="14974"/>
                    <a:pt x="24253" y="16527"/>
                  </a:cubicBezTo>
                  <a:cubicBezTo>
                    <a:pt x="24660" y="16268"/>
                    <a:pt x="24845" y="15824"/>
                    <a:pt x="25177" y="15454"/>
                  </a:cubicBezTo>
                  <a:close/>
                  <a:moveTo>
                    <a:pt x="17931" y="14641"/>
                  </a:moveTo>
                  <a:cubicBezTo>
                    <a:pt x="18708" y="13643"/>
                    <a:pt x="19780" y="12793"/>
                    <a:pt x="20408" y="11683"/>
                  </a:cubicBezTo>
                  <a:cubicBezTo>
                    <a:pt x="21148" y="11018"/>
                    <a:pt x="21776" y="10316"/>
                    <a:pt x="22479" y="9576"/>
                  </a:cubicBezTo>
                  <a:cubicBezTo>
                    <a:pt x="23662" y="8356"/>
                    <a:pt x="25251" y="7506"/>
                    <a:pt x="25473" y="5361"/>
                  </a:cubicBezTo>
                  <a:cubicBezTo>
                    <a:pt x="25436" y="5325"/>
                    <a:pt x="25399" y="5288"/>
                    <a:pt x="25399" y="5325"/>
                  </a:cubicBezTo>
                  <a:cubicBezTo>
                    <a:pt x="25399" y="5361"/>
                    <a:pt x="25325" y="5325"/>
                    <a:pt x="25325" y="5398"/>
                  </a:cubicBezTo>
                  <a:cubicBezTo>
                    <a:pt x="24734" y="6027"/>
                    <a:pt x="24031" y="6545"/>
                    <a:pt x="23403" y="7173"/>
                  </a:cubicBezTo>
                  <a:cubicBezTo>
                    <a:pt x="23144" y="7432"/>
                    <a:pt x="22922" y="7728"/>
                    <a:pt x="22700" y="8023"/>
                  </a:cubicBezTo>
                  <a:cubicBezTo>
                    <a:pt x="22442" y="8282"/>
                    <a:pt x="22146" y="8541"/>
                    <a:pt x="21924" y="8800"/>
                  </a:cubicBezTo>
                  <a:cubicBezTo>
                    <a:pt x="21554" y="9280"/>
                    <a:pt x="21295" y="9835"/>
                    <a:pt x="20926" y="10316"/>
                  </a:cubicBezTo>
                  <a:cubicBezTo>
                    <a:pt x="20001" y="11425"/>
                    <a:pt x="18781" y="12423"/>
                    <a:pt x="17931" y="13569"/>
                  </a:cubicBezTo>
                  <a:cubicBezTo>
                    <a:pt x="17081" y="14678"/>
                    <a:pt x="16083" y="15565"/>
                    <a:pt x="15232" y="16675"/>
                  </a:cubicBezTo>
                  <a:cubicBezTo>
                    <a:pt x="15380" y="16896"/>
                    <a:pt x="15528" y="17081"/>
                    <a:pt x="15750" y="17229"/>
                  </a:cubicBezTo>
                  <a:cubicBezTo>
                    <a:pt x="16563" y="16453"/>
                    <a:pt x="17266" y="15565"/>
                    <a:pt x="17931" y="14641"/>
                  </a:cubicBezTo>
                  <a:close/>
                  <a:moveTo>
                    <a:pt x="1775" y="34975"/>
                  </a:moveTo>
                  <a:lnTo>
                    <a:pt x="2219" y="34975"/>
                  </a:lnTo>
                  <a:cubicBezTo>
                    <a:pt x="1664" y="34494"/>
                    <a:pt x="1590" y="33311"/>
                    <a:pt x="1812" y="32350"/>
                  </a:cubicBezTo>
                  <a:cubicBezTo>
                    <a:pt x="1923" y="32017"/>
                    <a:pt x="2071" y="31722"/>
                    <a:pt x="1738" y="31537"/>
                  </a:cubicBezTo>
                  <a:cubicBezTo>
                    <a:pt x="1183" y="32609"/>
                    <a:pt x="1183" y="33903"/>
                    <a:pt x="1775" y="349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523253061"/>
              </p:ext>
            </p:extLst>
          </p:nvPr>
        </p:nvGraphicFramePr>
        <p:xfrm>
          <a:off x="0" y="103566"/>
          <a:ext cx="6935008" cy="4859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4" name="Google Shape;2479;p35"/>
          <p:cNvGrpSpPr/>
          <p:nvPr/>
        </p:nvGrpSpPr>
        <p:grpSpPr>
          <a:xfrm>
            <a:off x="1973369" y="3111500"/>
            <a:ext cx="668231" cy="830448"/>
            <a:chOff x="5279575" y="813000"/>
            <a:chExt cx="647000" cy="673825"/>
          </a:xfrm>
        </p:grpSpPr>
        <p:sp>
          <p:nvSpPr>
            <p:cNvPr id="45" name="Google Shape;2480;p35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81;p35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82;p35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83;p35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484;p35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485;p35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486;p35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487;p35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488;p35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489;p35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490;p35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491;p35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492;p35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493;p35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494;p35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495;p35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496;p35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497;p35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498;p35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499;p35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00;p35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501;p35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502;p35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503;p35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504;p35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505;p35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2320" y="342900"/>
            <a:ext cx="2590580" cy="3281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34"/>
          <p:cNvSpPr txBox="1">
            <a:spLocks noGrp="1"/>
          </p:cNvSpPr>
          <p:nvPr>
            <p:ph type="title"/>
          </p:nvPr>
        </p:nvSpPr>
        <p:spPr>
          <a:xfrm>
            <a:off x="2283801" y="162938"/>
            <a:ext cx="6075149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CO" dirty="0"/>
              <a:t>Toma de paraclínicos</a:t>
            </a:r>
            <a:endParaRPr dirty="0"/>
          </a:p>
        </p:txBody>
      </p:sp>
      <p:grpSp>
        <p:nvGrpSpPr>
          <p:cNvPr id="2366" name="Google Shape;2366;p34"/>
          <p:cNvGrpSpPr/>
          <p:nvPr/>
        </p:nvGrpSpPr>
        <p:grpSpPr>
          <a:xfrm rot="187">
            <a:off x="6999975" y="3984014"/>
            <a:ext cx="1788379" cy="1159437"/>
            <a:chOff x="5051275" y="3156950"/>
            <a:chExt cx="975125" cy="632225"/>
          </a:xfrm>
        </p:grpSpPr>
        <p:sp>
          <p:nvSpPr>
            <p:cNvPr id="2367" name="Google Shape;2367;p34"/>
            <p:cNvSpPr/>
            <p:nvPr/>
          </p:nvSpPr>
          <p:spPr>
            <a:xfrm>
              <a:off x="5872025" y="3203175"/>
              <a:ext cx="100775" cy="99825"/>
            </a:xfrm>
            <a:custGeom>
              <a:avLst/>
              <a:gdLst/>
              <a:ahLst/>
              <a:cxnLst/>
              <a:rect l="l" t="t" r="r" b="b"/>
              <a:pathLst>
                <a:path w="4031" h="3993" extrusionOk="0">
                  <a:moveTo>
                    <a:pt x="4030" y="111"/>
                  </a:moveTo>
                  <a:cubicBezTo>
                    <a:pt x="3957" y="592"/>
                    <a:pt x="3513" y="924"/>
                    <a:pt x="3143" y="1220"/>
                  </a:cubicBezTo>
                  <a:cubicBezTo>
                    <a:pt x="2478" y="1849"/>
                    <a:pt x="1812" y="2514"/>
                    <a:pt x="1110" y="3180"/>
                  </a:cubicBezTo>
                  <a:cubicBezTo>
                    <a:pt x="814" y="3475"/>
                    <a:pt x="555" y="3993"/>
                    <a:pt x="38" y="3993"/>
                  </a:cubicBezTo>
                  <a:cubicBezTo>
                    <a:pt x="1" y="3549"/>
                    <a:pt x="444" y="3327"/>
                    <a:pt x="703" y="3069"/>
                  </a:cubicBezTo>
                  <a:cubicBezTo>
                    <a:pt x="1701" y="2107"/>
                    <a:pt x="2773" y="1109"/>
                    <a:pt x="3698" y="74"/>
                  </a:cubicBezTo>
                  <a:cubicBezTo>
                    <a:pt x="3735" y="37"/>
                    <a:pt x="3772" y="0"/>
                    <a:pt x="3809" y="0"/>
                  </a:cubicBezTo>
                  <a:cubicBezTo>
                    <a:pt x="3920" y="0"/>
                    <a:pt x="3957" y="74"/>
                    <a:pt x="403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4"/>
            <p:cNvSpPr/>
            <p:nvPr/>
          </p:nvSpPr>
          <p:spPr>
            <a:xfrm>
              <a:off x="5515250" y="3210550"/>
              <a:ext cx="44400" cy="62875"/>
            </a:xfrm>
            <a:custGeom>
              <a:avLst/>
              <a:gdLst/>
              <a:ahLst/>
              <a:cxnLst/>
              <a:rect l="l" t="t" r="r" b="b"/>
              <a:pathLst>
                <a:path w="1776" h="2515" extrusionOk="0">
                  <a:moveTo>
                    <a:pt x="1776" y="186"/>
                  </a:moveTo>
                  <a:cubicBezTo>
                    <a:pt x="1480" y="814"/>
                    <a:pt x="1073" y="1406"/>
                    <a:pt x="666" y="1997"/>
                  </a:cubicBezTo>
                  <a:cubicBezTo>
                    <a:pt x="519" y="2145"/>
                    <a:pt x="445" y="2515"/>
                    <a:pt x="149" y="2441"/>
                  </a:cubicBezTo>
                  <a:cubicBezTo>
                    <a:pt x="1" y="2034"/>
                    <a:pt x="445" y="1628"/>
                    <a:pt x="703" y="1295"/>
                  </a:cubicBezTo>
                  <a:cubicBezTo>
                    <a:pt x="925" y="925"/>
                    <a:pt x="1184" y="407"/>
                    <a:pt x="1480" y="38"/>
                  </a:cubicBezTo>
                  <a:cubicBezTo>
                    <a:pt x="1665" y="1"/>
                    <a:pt x="1702" y="112"/>
                    <a:pt x="1776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4"/>
            <p:cNvSpPr/>
            <p:nvPr/>
          </p:nvSpPr>
          <p:spPr>
            <a:xfrm>
              <a:off x="5515250" y="3233675"/>
              <a:ext cx="120200" cy="139575"/>
            </a:xfrm>
            <a:custGeom>
              <a:avLst/>
              <a:gdLst/>
              <a:ahLst/>
              <a:cxnLst/>
              <a:rect l="l" t="t" r="r" b="b"/>
              <a:pathLst>
                <a:path w="4808" h="5583" extrusionOk="0">
                  <a:moveTo>
                    <a:pt x="4659" y="37"/>
                  </a:moveTo>
                  <a:cubicBezTo>
                    <a:pt x="4807" y="407"/>
                    <a:pt x="4437" y="629"/>
                    <a:pt x="4253" y="813"/>
                  </a:cubicBezTo>
                  <a:cubicBezTo>
                    <a:pt x="3698" y="1479"/>
                    <a:pt x="3217" y="2292"/>
                    <a:pt x="2589" y="2958"/>
                  </a:cubicBezTo>
                  <a:cubicBezTo>
                    <a:pt x="1997" y="3660"/>
                    <a:pt x="1443" y="4289"/>
                    <a:pt x="851" y="4991"/>
                  </a:cubicBezTo>
                  <a:cubicBezTo>
                    <a:pt x="666" y="5176"/>
                    <a:pt x="519" y="5583"/>
                    <a:pt x="223" y="5509"/>
                  </a:cubicBezTo>
                  <a:cubicBezTo>
                    <a:pt x="1" y="5213"/>
                    <a:pt x="408" y="4954"/>
                    <a:pt x="556" y="4769"/>
                  </a:cubicBezTo>
                  <a:cubicBezTo>
                    <a:pt x="1813" y="3254"/>
                    <a:pt x="3180" y="1664"/>
                    <a:pt x="4400" y="74"/>
                  </a:cubicBezTo>
                  <a:cubicBezTo>
                    <a:pt x="4437" y="37"/>
                    <a:pt x="4474" y="0"/>
                    <a:pt x="4511" y="0"/>
                  </a:cubicBezTo>
                  <a:cubicBezTo>
                    <a:pt x="4585" y="0"/>
                    <a:pt x="4585" y="37"/>
                    <a:pt x="4659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4"/>
            <p:cNvSpPr/>
            <p:nvPr/>
          </p:nvSpPr>
          <p:spPr>
            <a:xfrm>
              <a:off x="5646500" y="3235525"/>
              <a:ext cx="194125" cy="186725"/>
            </a:xfrm>
            <a:custGeom>
              <a:avLst/>
              <a:gdLst/>
              <a:ahLst/>
              <a:cxnLst/>
              <a:rect l="l" t="t" r="r" b="b"/>
              <a:pathLst>
                <a:path w="7765" h="7469" extrusionOk="0">
                  <a:moveTo>
                    <a:pt x="5251" y="2107"/>
                  </a:moveTo>
                  <a:cubicBezTo>
                    <a:pt x="5768" y="2144"/>
                    <a:pt x="6766" y="1812"/>
                    <a:pt x="7247" y="2144"/>
                  </a:cubicBezTo>
                  <a:cubicBezTo>
                    <a:pt x="7765" y="2477"/>
                    <a:pt x="7284" y="4289"/>
                    <a:pt x="7395" y="4880"/>
                  </a:cubicBezTo>
                  <a:cubicBezTo>
                    <a:pt x="6951" y="5213"/>
                    <a:pt x="6175" y="5176"/>
                    <a:pt x="5546" y="5361"/>
                  </a:cubicBezTo>
                  <a:cubicBezTo>
                    <a:pt x="5472" y="5952"/>
                    <a:pt x="5916" y="6729"/>
                    <a:pt x="5472" y="7209"/>
                  </a:cubicBezTo>
                  <a:cubicBezTo>
                    <a:pt x="5251" y="7468"/>
                    <a:pt x="3143" y="7468"/>
                    <a:pt x="2811" y="7246"/>
                  </a:cubicBezTo>
                  <a:cubicBezTo>
                    <a:pt x="2589" y="7061"/>
                    <a:pt x="2589" y="6470"/>
                    <a:pt x="2515" y="6211"/>
                  </a:cubicBezTo>
                  <a:cubicBezTo>
                    <a:pt x="2441" y="5878"/>
                    <a:pt x="2367" y="5546"/>
                    <a:pt x="2219" y="5213"/>
                  </a:cubicBezTo>
                  <a:cubicBezTo>
                    <a:pt x="1517" y="5139"/>
                    <a:pt x="740" y="5398"/>
                    <a:pt x="334" y="5102"/>
                  </a:cubicBezTo>
                  <a:cubicBezTo>
                    <a:pt x="1" y="4437"/>
                    <a:pt x="112" y="3106"/>
                    <a:pt x="149" y="2181"/>
                  </a:cubicBezTo>
                  <a:cubicBezTo>
                    <a:pt x="444" y="1738"/>
                    <a:pt x="1184" y="2033"/>
                    <a:pt x="1775" y="2033"/>
                  </a:cubicBezTo>
                  <a:cubicBezTo>
                    <a:pt x="1812" y="1442"/>
                    <a:pt x="1628" y="592"/>
                    <a:pt x="1923" y="259"/>
                  </a:cubicBezTo>
                  <a:cubicBezTo>
                    <a:pt x="2478" y="259"/>
                    <a:pt x="2995" y="185"/>
                    <a:pt x="3550" y="74"/>
                  </a:cubicBezTo>
                  <a:cubicBezTo>
                    <a:pt x="4068" y="0"/>
                    <a:pt x="4918" y="0"/>
                    <a:pt x="5103" y="296"/>
                  </a:cubicBezTo>
                  <a:cubicBezTo>
                    <a:pt x="5399" y="702"/>
                    <a:pt x="5140" y="1442"/>
                    <a:pt x="5251" y="2107"/>
                  </a:cubicBezTo>
                  <a:close/>
                  <a:moveTo>
                    <a:pt x="2589" y="998"/>
                  </a:moveTo>
                  <a:cubicBezTo>
                    <a:pt x="2404" y="1590"/>
                    <a:pt x="2737" y="2403"/>
                    <a:pt x="2293" y="2699"/>
                  </a:cubicBezTo>
                  <a:cubicBezTo>
                    <a:pt x="1886" y="2995"/>
                    <a:pt x="1480" y="2588"/>
                    <a:pt x="888" y="2699"/>
                  </a:cubicBezTo>
                  <a:cubicBezTo>
                    <a:pt x="851" y="3290"/>
                    <a:pt x="888" y="3882"/>
                    <a:pt x="962" y="4437"/>
                  </a:cubicBezTo>
                  <a:lnTo>
                    <a:pt x="2626" y="4437"/>
                  </a:lnTo>
                  <a:cubicBezTo>
                    <a:pt x="3180" y="4843"/>
                    <a:pt x="3143" y="5841"/>
                    <a:pt x="3402" y="6581"/>
                  </a:cubicBezTo>
                  <a:lnTo>
                    <a:pt x="4881" y="6581"/>
                  </a:lnTo>
                  <a:cubicBezTo>
                    <a:pt x="4992" y="5915"/>
                    <a:pt x="4548" y="5361"/>
                    <a:pt x="4770" y="4880"/>
                  </a:cubicBezTo>
                  <a:cubicBezTo>
                    <a:pt x="4992" y="4400"/>
                    <a:pt x="6212" y="4547"/>
                    <a:pt x="6693" y="4363"/>
                  </a:cubicBezTo>
                  <a:lnTo>
                    <a:pt x="6693" y="2810"/>
                  </a:lnTo>
                  <a:cubicBezTo>
                    <a:pt x="5953" y="2662"/>
                    <a:pt x="5399" y="2995"/>
                    <a:pt x="4659" y="2958"/>
                  </a:cubicBezTo>
                  <a:cubicBezTo>
                    <a:pt x="4142" y="2662"/>
                    <a:pt x="4659" y="1553"/>
                    <a:pt x="4437" y="850"/>
                  </a:cubicBezTo>
                  <a:cubicBezTo>
                    <a:pt x="3809" y="813"/>
                    <a:pt x="3180" y="850"/>
                    <a:pt x="2589" y="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4"/>
            <p:cNvSpPr/>
            <p:nvPr/>
          </p:nvSpPr>
          <p:spPr>
            <a:xfrm>
              <a:off x="5887750" y="3247525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extrusionOk="0">
                  <a:moveTo>
                    <a:pt x="2699" y="112"/>
                  </a:moveTo>
                  <a:cubicBezTo>
                    <a:pt x="2662" y="444"/>
                    <a:pt x="2366" y="629"/>
                    <a:pt x="2144" y="888"/>
                  </a:cubicBezTo>
                  <a:cubicBezTo>
                    <a:pt x="1738" y="1332"/>
                    <a:pt x="1331" y="1738"/>
                    <a:pt x="887" y="2145"/>
                  </a:cubicBezTo>
                  <a:cubicBezTo>
                    <a:pt x="666" y="2330"/>
                    <a:pt x="444" y="2700"/>
                    <a:pt x="111" y="2626"/>
                  </a:cubicBezTo>
                  <a:cubicBezTo>
                    <a:pt x="0" y="2293"/>
                    <a:pt x="370" y="2071"/>
                    <a:pt x="592" y="1886"/>
                  </a:cubicBezTo>
                  <a:cubicBezTo>
                    <a:pt x="1220" y="1332"/>
                    <a:pt x="1849" y="629"/>
                    <a:pt x="2477" y="38"/>
                  </a:cubicBezTo>
                  <a:cubicBezTo>
                    <a:pt x="2551" y="1"/>
                    <a:pt x="2662" y="38"/>
                    <a:pt x="269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4"/>
            <p:cNvSpPr/>
            <p:nvPr/>
          </p:nvSpPr>
          <p:spPr>
            <a:xfrm>
              <a:off x="5567025" y="3308525"/>
              <a:ext cx="47150" cy="49025"/>
            </a:xfrm>
            <a:custGeom>
              <a:avLst/>
              <a:gdLst/>
              <a:ahLst/>
              <a:cxnLst/>
              <a:rect l="l" t="t" r="r" b="b"/>
              <a:pathLst>
                <a:path w="1886" h="1961" extrusionOk="0">
                  <a:moveTo>
                    <a:pt x="0" y="1738"/>
                  </a:moveTo>
                  <a:cubicBezTo>
                    <a:pt x="185" y="1073"/>
                    <a:pt x="925" y="666"/>
                    <a:pt x="1294" y="38"/>
                  </a:cubicBezTo>
                  <a:cubicBezTo>
                    <a:pt x="1331" y="38"/>
                    <a:pt x="1405" y="38"/>
                    <a:pt x="1405" y="1"/>
                  </a:cubicBezTo>
                  <a:cubicBezTo>
                    <a:pt x="1886" y="186"/>
                    <a:pt x="1183" y="851"/>
                    <a:pt x="925" y="1147"/>
                  </a:cubicBezTo>
                  <a:cubicBezTo>
                    <a:pt x="629" y="1443"/>
                    <a:pt x="333" y="1960"/>
                    <a:pt x="0" y="17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4"/>
            <p:cNvSpPr/>
            <p:nvPr/>
          </p:nvSpPr>
          <p:spPr>
            <a:xfrm>
              <a:off x="5865550" y="3378775"/>
              <a:ext cx="74900" cy="68425"/>
            </a:xfrm>
            <a:custGeom>
              <a:avLst/>
              <a:gdLst/>
              <a:ahLst/>
              <a:cxnLst/>
              <a:rect l="l" t="t" r="r" b="b"/>
              <a:pathLst>
                <a:path w="2996" h="2737" extrusionOk="0">
                  <a:moveTo>
                    <a:pt x="2996" y="185"/>
                  </a:moveTo>
                  <a:cubicBezTo>
                    <a:pt x="2404" y="962"/>
                    <a:pt x="1665" y="1627"/>
                    <a:pt x="851" y="2145"/>
                  </a:cubicBezTo>
                  <a:cubicBezTo>
                    <a:pt x="629" y="2330"/>
                    <a:pt x="408" y="2736"/>
                    <a:pt x="75" y="2551"/>
                  </a:cubicBezTo>
                  <a:cubicBezTo>
                    <a:pt x="1" y="2219"/>
                    <a:pt x="408" y="2034"/>
                    <a:pt x="592" y="1886"/>
                  </a:cubicBezTo>
                  <a:cubicBezTo>
                    <a:pt x="1332" y="1294"/>
                    <a:pt x="2034" y="703"/>
                    <a:pt x="2700" y="37"/>
                  </a:cubicBezTo>
                  <a:cubicBezTo>
                    <a:pt x="2885" y="0"/>
                    <a:pt x="2959" y="111"/>
                    <a:pt x="2996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4"/>
            <p:cNvSpPr/>
            <p:nvPr/>
          </p:nvSpPr>
          <p:spPr>
            <a:xfrm>
              <a:off x="5343350" y="3386175"/>
              <a:ext cx="48075" cy="68425"/>
            </a:xfrm>
            <a:custGeom>
              <a:avLst/>
              <a:gdLst/>
              <a:ahLst/>
              <a:cxnLst/>
              <a:rect l="l" t="t" r="r" b="b"/>
              <a:pathLst>
                <a:path w="1923" h="2737" extrusionOk="0">
                  <a:moveTo>
                    <a:pt x="1923" y="222"/>
                  </a:moveTo>
                  <a:cubicBezTo>
                    <a:pt x="1664" y="666"/>
                    <a:pt x="1368" y="1109"/>
                    <a:pt x="1073" y="1516"/>
                  </a:cubicBezTo>
                  <a:cubicBezTo>
                    <a:pt x="851" y="1960"/>
                    <a:pt x="555" y="2366"/>
                    <a:pt x="185" y="2736"/>
                  </a:cubicBezTo>
                  <a:cubicBezTo>
                    <a:pt x="185" y="2699"/>
                    <a:pt x="148" y="2699"/>
                    <a:pt x="111" y="2699"/>
                  </a:cubicBezTo>
                  <a:cubicBezTo>
                    <a:pt x="0" y="2218"/>
                    <a:pt x="407" y="1775"/>
                    <a:pt x="703" y="1368"/>
                  </a:cubicBezTo>
                  <a:cubicBezTo>
                    <a:pt x="999" y="925"/>
                    <a:pt x="1294" y="481"/>
                    <a:pt x="1627" y="74"/>
                  </a:cubicBezTo>
                  <a:cubicBezTo>
                    <a:pt x="1812" y="0"/>
                    <a:pt x="1849" y="111"/>
                    <a:pt x="192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4"/>
            <p:cNvSpPr/>
            <p:nvPr/>
          </p:nvSpPr>
          <p:spPr>
            <a:xfrm>
              <a:off x="5581800" y="3389875"/>
              <a:ext cx="53650" cy="71175"/>
            </a:xfrm>
            <a:custGeom>
              <a:avLst/>
              <a:gdLst/>
              <a:ahLst/>
              <a:cxnLst/>
              <a:rect l="l" t="t" r="r" b="b"/>
              <a:pathLst>
                <a:path w="2146" h="2847" extrusionOk="0">
                  <a:moveTo>
                    <a:pt x="2145" y="111"/>
                  </a:moveTo>
                  <a:cubicBezTo>
                    <a:pt x="2071" y="629"/>
                    <a:pt x="1554" y="1072"/>
                    <a:pt x="1184" y="1516"/>
                  </a:cubicBezTo>
                  <a:cubicBezTo>
                    <a:pt x="999" y="1738"/>
                    <a:pt x="777" y="1997"/>
                    <a:pt x="629" y="2181"/>
                  </a:cubicBezTo>
                  <a:cubicBezTo>
                    <a:pt x="445" y="2403"/>
                    <a:pt x="371" y="2847"/>
                    <a:pt x="1" y="2773"/>
                  </a:cubicBezTo>
                  <a:cubicBezTo>
                    <a:pt x="1" y="2144"/>
                    <a:pt x="481" y="1738"/>
                    <a:pt x="814" y="1331"/>
                  </a:cubicBezTo>
                  <a:cubicBezTo>
                    <a:pt x="1147" y="924"/>
                    <a:pt x="1517" y="481"/>
                    <a:pt x="1849" y="111"/>
                  </a:cubicBezTo>
                  <a:cubicBezTo>
                    <a:pt x="1849" y="37"/>
                    <a:pt x="1923" y="74"/>
                    <a:pt x="1923" y="0"/>
                  </a:cubicBezTo>
                  <a:cubicBezTo>
                    <a:pt x="2034" y="0"/>
                    <a:pt x="2071" y="111"/>
                    <a:pt x="2145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4"/>
            <p:cNvSpPr/>
            <p:nvPr/>
          </p:nvSpPr>
          <p:spPr>
            <a:xfrm>
              <a:off x="5278650" y="3416675"/>
              <a:ext cx="39775" cy="48075"/>
            </a:xfrm>
            <a:custGeom>
              <a:avLst/>
              <a:gdLst/>
              <a:ahLst/>
              <a:cxnLst/>
              <a:rect l="l" t="t" r="r" b="b"/>
              <a:pathLst>
                <a:path w="1591" h="1923" extrusionOk="0">
                  <a:moveTo>
                    <a:pt x="1590" y="148"/>
                  </a:moveTo>
                  <a:cubicBezTo>
                    <a:pt x="1405" y="481"/>
                    <a:pt x="1221" y="814"/>
                    <a:pt x="962" y="1109"/>
                  </a:cubicBezTo>
                  <a:cubicBezTo>
                    <a:pt x="777" y="1405"/>
                    <a:pt x="592" y="1923"/>
                    <a:pt x="148" y="1849"/>
                  </a:cubicBezTo>
                  <a:cubicBezTo>
                    <a:pt x="0" y="1553"/>
                    <a:pt x="296" y="1442"/>
                    <a:pt x="444" y="1220"/>
                  </a:cubicBezTo>
                  <a:cubicBezTo>
                    <a:pt x="666" y="777"/>
                    <a:pt x="962" y="370"/>
                    <a:pt x="1331" y="0"/>
                  </a:cubicBezTo>
                  <a:lnTo>
                    <a:pt x="1479" y="0"/>
                  </a:lnTo>
                  <a:cubicBezTo>
                    <a:pt x="1516" y="37"/>
                    <a:pt x="1553" y="111"/>
                    <a:pt x="1590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4"/>
            <p:cNvSpPr/>
            <p:nvPr/>
          </p:nvSpPr>
          <p:spPr>
            <a:xfrm>
              <a:off x="5607700" y="3417600"/>
              <a:ext cx="36050" cy="34225"/>
            </a:xfrm>
            <a:custGeom>
              <a:avLst/>
              <a:gdLst/>
              <a:ahLst/>
              <a:cxnLst/>
              <a:rect l="l" t="t" r="r" b="b"/>
              <a:pathLst>
                <a:path w="1442" h="1369" extrusionOk="0">
                  <a:moveTo>
                    <a:pt x="1442" y="148"/>
                  </a:moveTo>
                  <a:cubicBezTo>
                    <a:pt x="1368" y="407"/>
                    <a:pt x="1183" y="666"/>
                    <a:pt x="961" y="851"/>
                  </a:cubicBezTo>
                  <a:cubicBezTo>
                    <a:pt x="813" y="1109"/>
                    <a:pt x="555" y="1257"/>
                    <a:pt x="259" y="1368"/>
                  </a:cubicBezTo>
                  <a:cubicBezTo>
                    <a:pt x="0" y="1035"/>
                    <a:pt x="407" y="851"/>
                    <a:pt x="592" y="666"/>
                  </a:cubicBezTo>
                  <a:cubicBezTo>
                    <a:pt x="776" y="481"/>
                    <a:pt x="961" y="148"/>
                    <a:pt x="1183" y="37"/>
                  </a:cubicBezTo>
                  <a:cubicBezTo>
                    <a:pt x="1294" y="0"/>
                    <a:pt x="1405" y="74"/>
                    <a:pt x="144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4"/>
            <p:cNvSpPr/>
            <p:nvPr/>
          </p:nvSpPr>
          <p:spPr>
            <a:xfrm>
              <a:off x="5909925" y="3531275"/>
              <a:ext cx="44400" cy="68425"/>
            </a:xfrm>
            <a:custGeom>
              <a:avLst/>
              <a:gdLst/>
              <a:ahLst/>
              <a:cxnLst/>
              <a:rect l="l" t="t" r="r" b="b"/>
              <a:pathLst>
                <a:path w="1776" h="2737" extrusionOk="0">
                  <a:moveTo>
                    <a:pt x="1775" y="75"/>
                  </a:moveTo>
                  <a:cubicBezTo>
                    <a:pt x="1775" y="592"/>
                    <a:pt x="1405" y="1036"/>
                    <a:pt x="1147" y="1443"/>
                  </a:cubicBezTo>
                  <a:cubicBezTo>
                    <a:pt x="888" y="1886"/>
                    <a:pt x="777" y="2441"/>
                    <a:pt x="370" y="2736"/>
                  </a:cubicBezTo>
                  <a:cubicBezTo>
                    <a:pt x="0" y="2404"/>
                    <a:pt x="481" y="1960"/>
                    <a:pt x="666" y="1590"/>
                  </a:cubicBezTo>
                  <a:cubicBezTo>
                    <a:pt x="925" y="1073"/>
                    <a:pt x="1184" y="555"/>
                    <a:pt x="1479" y="112"/>
                  </a:cubicBezTo>
                  <a:cubicBezTo>
                    <a:pt x="1479" y="75"/>
                    <a:pt x="1553" y="75"/>
                    <a:pt x="1553" y="38"/>
                  </a:cubicBezTo>
                  <a:cubicBezTo>
                    <a:pt x="1664" y="1"/>
                    <a:pt x="1701" y="75"/>
                    <a:pt x="1775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4"/>
            <p:cNvSpPr/>
            <p:nvPr/>
          </p:nvSpPr>
          <p:spPr>
            <a:xfrm>
              <a:off x="5629875" y="3534050"/>
              <a:ext cx="40700" cy="65650"/>
            </a:xfrm>
            <a:custGeom>
              <a:avLst/>
              <a:gdLst/>
              <a:ahLst/>
              <a:cxnLst/>
              <a:rect l="l" t="t" r="r" b="b"/>
              <a:pathLst>
                <a:path w="1628" h="2626" extrusionOk="0">
                  <a:moveTo>
                    <a:pt x="1627" y="75"/>
                  </a:moveTo>
                  <a:cubicBezTo>
                    <a:pt x="1627" y="518"/>
                    <a:pt x="1220" y="999"/>
                    <a:pt x="999" y="1405"/>
                  </a:cubicBezTo>
                  <a:cubicBezTo>
                    <a:pt x="888" y="1590"/>
                    <a:pt x="740" y="1849"/>
                    <a:pt x="592" y="2071"/>
                  </a:cubicBezTo>
                  <a:cubicBezTo>
                    <a:pt x="481" y="2256"/>
                    <a:pt x="407" y="2625"/>
                    <a:pt x="74" y="2478"/>
                  </a:cubicBezTo>
                  <a:cubicBezTo>
                    <a:pt x="0" y="1960"/>
                    <a:pt x="481" y="1627"/>
                    <a:pt x="703" y="1221"/>
                  </a:cubicBezTo>
                  <a:cubicBezTo>
                    <a:pt x="851" y="814"/>
                    <a:pt x="1109" y="407"/>
                    <a:pt x="1405" y="38"/>
                  </a:cubicBezTo>
                  <a:cubicBezTo>
                    <a:pt x="1516" y="1"/>
                    <a:pt x="1516" y="75"/>
                    <a:pt x="162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4"/>
            <p:cNvSpPr/>
            <p:nvPr/>
          </p:nvSpPr>
          <p:spPr>
            <a:xfrm>
              <a:off x="5878500" y="3534050"/>
              <a:ext cx="52700" cy="68425"/>
            </a:xfrm>
            <a:custGeom>
              <a:avLst/>
              <a:gdLst/>
              <a:ahLst/>
              <a:cxnLst/>
              <a:rect l="l" t="t" r="r" b="b"/>
              <a:pathLst>
                <a:path w="2108" h="2737" extrusionOk="0">
                  <a:moveTo>
                    <a:pt x="2108" y="148"/>
                  </a:moveTo>
                  <a:cubicBezTo>
                    <a:pt x="1886" y="1036"/>
                    <a:pt x="1257" y="1553"/>
                    <a:pt x="851" y="2293"/>
                  </a:cubicBezTo>
                  <a:cubicBezTo>
                    <a:pt x="814" y="2478"/>
                    <a:pt x="814" y="2699"/>
                    <a:pt x="629" y="2699"/>
                  </a:cubicBezTo>
                  <a:cubicBezTo>
                    <a:pt x="0" y="2736"/>
                    <a:pt x="925" y="1479"/>
                    <a:pt x="962" y="1405"/>
                  </a:cubicBezTo>
                  <a:cubicBezTo>
                    <a:pt x="1257" y="999"/>
                    <a:pt x="1516" y="555"/>
                    <a:pt x="1775" y="111"/>
                  </a:cubicBezTo>
                  <a:cubicBezTo>
                    <a:pt x="1775" y="75"/>
                    <a:pt x="1849" y="75"/>
                    <a:pt x="1849" y="38"/>
                  </a:cubicBezTo>
                  <a:cubicBezTo>
                    <a:pt x="1997" y="1"/>
                    <a:pt x="2034" y="111"/>
                    <a:pt x="210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4"/>
            <p:cNvSpPr/>
            <p:nvPr/>
          </p:nvSpPr>
          <p:spPr>
            <a:xfrm>
              <a:off x="5657600" y="3538675"/>
              <a:ext cx="43475" cy="57325"/>
            </a:xfrm>
            <a:custGeom>
              <a:avLst/>
              <a:gdLst/>
              <a:ahLst/>
              <a:cxnLst/>
              <a:rect l="l" t="t" r="r" b="b"/>
              <a:pathLst>
                <a:path w="1739" h="2293" extrusionOk="0">
                  <a:moveTo>
                    <a:pt x="148" y="2293"/>
                  </a:moveTo>
                  <a:cubicBezTo>
                    <a:pt x="0" y="1849"/>
                    <a:pt x="370" y="1516"/>
                    <a:pt x="592" y="1073"/>
                  </a:cubicBezTo>
                  <a:cubicBezTo>
                    <a:pt x="666" y="925"/>
                    <a:pt x="1073" y="0"/>
                    <a:pt x="1294" y="37"/>
                  </a:cubicBezTo>
                  <a:cubicBezTo>
                    <a:pt x="1738" y="74"/>
                    <a:pt x="1073" y="1073"/>
                    <a:pt x="962" y="1257"/>
                  </a:cubicBezTo>
                  <a:cubicBezTo>
                    <a:pt x="740" y="1701"/>
                    <a:pt x="555" y="2256"/>
                    <a:pt x="14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4"/>
            <p:cNvSpPr/>
            <p:nvPr/>
          </p:nvSpPr>
          <p:spPr>
            <a:xfrm>
              <a:off x="5715825" y="3538675"/>
              <a:ext cx="37000" cy="63800"/>
            </a:xfrm>
            <a:custGeom>
              <a:avLst/>
              <a:gdLst/>
              <a:ahLst/>
              <a:cxnLst/>
              <a:rect l="l" t="t" r="r" b="b"/>
              <a:pathLst>
                <a:path w="1480" h="2552" extrusionOk="0">
                  <a:moveTo>
                    <a:pt x="1479" y="148"/>
                  </a:moveTo>
                  <a:cubicBezTo>
                    <a:pt x="1295" y="814"/>
                    <a:pt x="962" y="1442"/>
                    <a:pt x="592" y="2034"/>
                  </a:cubicBezTo>
                  <a:cubicBezTo>
                    <a:pt x="481" y="2219"/>
                    <a:pt x="481" y="2551"/>
                    <a:pt x="185" y="2514"/>
                  </a:cubicBezTo>
                  <a:cubicBezTo>
                    <a:pt x="185" y="2477"/>
                    <a:pt x="112" y="2477"/>
                    <a:pt x="112" y="2477"/>
                  </a:cubicBezTo>
                  <a:cubicBezTo>
                    <a:pt x="1" y="1960"/>
                    <a:pt x="444" y="1590"/>
                    <a:pt x="666" y="1183"/>
                  </a:cubicBezTo>
                  <a:cubicBezTo>
                    <a:pt x="851" y="814"/>
                    <a:pt x="925" y="481"/>
                    <a:pt x="1110" y="111"/>
                  </a:cubicBezTo>
                  <a:cubicBezTo>
                    <a:pt x="1147" y="74"/>
                    <a:pt x="1221" y="74"/>
                    <a:pt x="1221" y="37"/>
                  </a:cubicBezTo>
                  <a:cubicBezTo>
                    <a:pt x="1369" y="0"/>
                    <a:pt x="1406" y="111"/>
                    <a:pt x="147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4"/>
            <p:cNvSpPr/>
            <p:nvPr/>
          </p:nvSpPr>
          <p:spPr>
            <a:xfrm>
              <a:off x="5858175" y="3538675"/>
              <a:ext cx="38825" cy="60100"/>
            </a:xfrm>
            <a:custGeom>
              <a:avLst/>
              <a:gdLst/>
              <a:ahLst/>
              <a:cxnLst/>
              <a:rect l="l" t="t" r="r" b="b"/>
              <a:pathLst>
                <a:path w="1553" h="2404" extrusionOk="0">
                  <a:moveTo>
                    <a:pt x="1553" y="185"/>
                  </a:moveTo>
                  <a:cubicBezTo>
                    <a:pt x="1368" y="592"/>
                    <a:pt x="1183" y="962"/>
                    <a:pt x="961" y="1368"/>
                  </a:cubicBezTo>
                  <a:cubicBezTo>
                    <a:pt x="776" y="1812"/>
                    <a:pt x="666" y="2293"/>
                    <a:pt x="222" y="2404"/>
                  </a:cubicBezTo>
                  <a:cubicBezTo>
                    <a:pt x="0" y="2071"/>
                    <a:pt x="407" y="1627"/>
                    <a:pt x="592" y="1220"/>
                  </a:cubicBezTo>
                  <a:cubicBezTo>
                    <a:pt x="740" y="777"/>
                    <a:pt x="998" y="370"/>
                    <a:pt x="1294" y="37"/>
                  </a:cubicBezTo>
                  <a:cubicBezTo>
                    <a:pt x="1479" y="0"/>
                    <a:pt x="1516" y="111"/>
                    <a:pt x="1553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4"/>
            <p:cNvSpPr/>
            <p:nvPr/>
          </p:nvSpPr>
          <p:spPr>
            <a:xfrm>
              <a:off x="5603075" y="3540525"/>
              <a:ext cx="40675" cy="60100"/>
            </a:xfrm>
            <a:custGeom>
              <a:avLst/>
              <a:gdLst/>
              <a:ahLst/>
              <a:cxnLst/>
              <a:rect l="l" t="t" r="r" b="b"/>
              <a:pathLst>
                <a:path w="1627" h="2404" extrusionOk="0">
                  <a:moveTo>
                    <a:pt x="1220" y="111"/>
                  </a:moveTo>
                  <a:cubicBezTo>
                    <a:pt x="1627" y="333"/>
                    <a:pt x="1183" y="666"/>
                    <a:pt x="1035" y="888"/>
                  </a:cubicBezTo>
                  <a:cubicBezTo>
                    <a:pt x="887" y="1146"/>
                    <a:pt x="814" y="1442"/>
                    <a:pt x="666" y="1701"/>
                  </a:cubicBezTo>
                  <a:cubicBezTo>
                    <a:pt x="518" y="1997"/>
                    <a:pt x="481" y="2403"/>
                    <a:pt x="148" y="2293"/>
                  </a:cubicBezTo>
                  <a:cubicBezTo>
                    <a:pt x="0" y="1886"/>
                    <a:pt x="333" y="1516"/>
                    <a:pt x="518" y="1183"/>
                  </a:cubicBezTo>
                  <a:cubicBezTo>
                    <a:pt x="666" y="851"/>
                    <a:pt x="851" y="481"/>
                    <a:pt x="1035" y="148"/>
                  </a:cubicBezTo>
                  <a:cubicBezTo>
                    <a:pt x="1072" y="111"/>
                    <a:pt x="1146" y="148"/>
                    <a:pt x="1146" y="74"/>
                  </a:cubicBezTo>
                  <a:cubicBezTo>
                    <a:pt x="1146" y="0"/>
                    <a:pt x="1220" y="74"/>
                    <a:pt x="122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4"/>
            <p:cNvSpPr/>
            <p:nvPr/>
          </p:nvSpPr>
          <p:spPr>
            <a:xfrm>
              <a:off x="5170500" y="3545150"/>
              <a:ext cx="50875" cy="74875"/>
            </a:xfrm>
            <a:custGeom>
              <a:avLst/>
              <a:gdLst/>
              <a:ahLst/>
              <a:cxnLst/>
              <a:rect l="l" t="t" r="r" b="b"/>
              <a:pathLst>
                <a:path w="2035" h="2995" extrusionOk="0">
                  <a:moveTo>
                    <a:pt x="2034" y="111"/>
                  </a:moveTo>
                  <a:cubicBezTo>
                    <a:pt x="1886" y="851"/>
                    <a:pt x="1332" y="1553"/>
                    <a:pt x="925" y="2329"/>
                  </a:cubicBezTo>
                  <a:cubicBezTo>
                    <a:pt x="851" y="2551"/>
                    <a:pt x="703" y="2995"/>
                    <a:pt x="482" y="2958"/>
                  </a:cubicBezTo>
                  <a:cubicBezTo>
                    <a:pt x="1" y="2921"/>
                    <a:pt x="851" y="1738"/>
                    <a:pt x="925" y="1590"/>
                  </a:cubicBezTo>
                  <a:cubicBezTo>
                    <a:pt x="1110" y="1294"/>
                    <a:pt x="1184" y="1035"/>
                    <a:pt x="1295" y="814"/>
                  </a:cubicBezTo>
                  <a:cubicBezTo>
                    <a:pt x="1443" y="592"/>
                    <a:pt x="1554" y="370"/>
                    <a:pt x="1702" y="111"/>
                  </a:cubicBezTo>
                  <a:cubicBezTo>
                    <a:pt x="1702" y="74"/>
                    <a:pt x="1775" y="74"/>
                    <a:pt x="1775" y="37"/>
                  </a:cubicBezTo>
                  <a:cubicBezTo>
                    <a:pt x="1849" y="0"/>
                    <a:pt x="1960" y="37"/>
                    <a:pt x="203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4"/>
            <p:cNvSpPr/>
            <p:nvPr/>
          </p:nvSpPr>
          <p:spPr>
            <a:xfrm>
              <a:off x="5430225" y="3546075"/>
              <a:ext cx="38850" cy="50850"/>
            </a:xfrm>
            <a:custGeom>
              <a:avLst/>
              <a:gdLst/>
              <a:ahLst/>
              <a:cxnLst/>
              <a:rect l="l" t="t" r="r" b="b"/>
              <a:pathLst>
                <a:path w="1554" h="2034" extrusionOk="0">
                  <a:moveTo>
                    <a:pt x="1553" y="74"/>
                  </a:moveTo>
                  <a:cubicBezTo>
                    <a:pt x="1295" y="592"/>
                    <a:pt x="1036" y="1072"/>
                    <a:pt x="740" y="1553"/>
                  </a:cubicBezTo>
                  <a:cubicBezTo>
                    <a:pt x="703" y="1627"/>
                    <a:pt x="592" y="1997"/>
                    <a:pt x="444" y="1997"/>
                  </a:cubicBezTo>
                  <a:cubicBezTo>
                    <a:pt x="1" y="2034"/>
                    <a:pt x="444" y="1220"/>
                    <a:pt x="518" y="1072"/>
                  </a:cubicBezTo>
                  <a:cubicBezTo>
                    <a:pt x="740" y="703"/>
                    <a:pt x="999" y="370"/>
                    <a:pt x="1258" y="37"/>
                  </a:cubicBezTo>
                  <a:cubicBezTo>
                    <a:pt x="1332" y="0"/>
                    <a:pt x="1443" y="0"/>
                    <a:pt x="155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4"/>
            <p:cNvSpPr/>
            <p:nvPr/>
          </p:nvSpPr>
          <p:spPr>
            <a:xfrm>
              <a:off x="5152025" y="3548850"/>
              <a:ext cx="38850" cy="73025"/>
            </a:xfrm>
            <a:custGeom>
              <a:avLst/>
              <a:gdLst/>
              <a:ahLst/>
              <a:cxnLst/>
              <a:rect l="l" t="t" r="r" b="b"/>
              <a:pathLst>
                <a:path w="1554" h="2921" extrusionOk="0">
                  <a:moveTo>
                    <a:pt x="1516" y="74"/>
                  </a:moveTo>
                  <a:cubicBezTo>
                    <a:pt x="1516" y="111"/>
                    <a:pt x="1553" y="148"/>
                    <a:pt x="1553" y="148"/>
                  </a:cubicBezTo>
                  <a:cubicBezTo>
                    <a:pt x="1294" y="887"/>
                    <a:pt x="962" y="1627"/>
                    <a:pt x="555" y="2329"/>
                  </a:cubicBezTo>
                  <a:cubicBezTo>
                    <a:pt x="444" y="2514"/>
                    <a:pt x="370" y="2921"/>
                    <a:pt x="37" y="2773"/>
                  </a:cubicBezTo>
                  <a:cubicBezTo>
                    <a:pt x="0" y="2292"/>
                    <a:pt x="370" y="1923"/>
                    <a:pt x="592" y="1479"/>
                  </a:cubicBezTo>
                  <a:cubicBezTo>
                    <a:pt x="777" y="961"/>
                    <a:pt x="999" y="481"/>
                    <a:pt x="1257" y="0"/>
                  </a:cubicBezTo>
                  <a:cubicBezTo>
                    <a:pt x="1368" y="0"/>
                    <a:pt x="1442" y="0"/>
                    <a:pt x="1516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4"/>
            <p:cNvSpPr/>
            <p:nvPr/>
          </p:nvSpPr>
          <p:spPr>
            <a:xfrm>
              <a:off x="5201925" y="3549775"/>
              <a:ext cx="42550" cy="71175"/>
            </a:xfrm>
            <a:custGeom>
              <a:avLst/>
              <a:gdLst/>
              <a:ahLst/>
              <a:cxnLst/>
              <a:rect l="l" t="t" r="r" b="b"/>
              <a:pathLst>
                <a:path w="1702" h="2847" extrusionOk="0">
                  <a:moveTo>
                    <a:pt x="1702" y="111"/>
                  </a:moveTo>
                  <a:cubicBezTo>
                    <a:pt x="1480" y="592"/>
                    <a:pt x="1258" y="1072"/>
                    <a:pt x="962" y="1553"/>
                  </a:cubicBezTo>
                  <a:cubicBezTo>
                    <a:pt x="851" y="1775"/>
                    <a:pt x="703" y="1996"/>
                    <a:pt x="592" y="2255"/>
                  </a:cubicBezTo>
                  <a:cubicBezTo>
                    <a:pt x="482" y="2514"/>
                    <a:pt x="408" y="2847"/>
                    <a:pt x="75" y="2736"/>
                  </a:cubicBezTo>
                  <a:cubicBezTo>
                    <a:pt x="1" y="2292"/>
                    <a:pt x="371" y="1849"/>
                    <a:pt x="592" y="1405"/>
                  </a:cubicBezTo>
                  <a:cubicBezTo>
                    <a:pt x="814" y="924"/>
                    <a:pt x="1073" y="444"/>
                    <a:pt x="1406" y="37"/>
                  </a:cubicBezTo>
                  <a:cubicBezTo>
                    <a:pt x="1517" y="0"/>
                    <a:pt x="1628" y="37"/>
                    <a:pt x="170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4"/>
            <p:cNvSpPr/>
            <p:nvPr/>
          </p:nvSpPr>
          <p:spPr>
            <a:xfrm>
              <a:off x="5238900" y="3549775"/>
              <a:ext cx="35150" cy="65625"/>
            </a:xfrm>
            <a:custGeom>
              <a:avLst/>
              <a:gdLst/>
              <a:ahLst/>
              <a:cxnLst/>
              <a:rect l="l" t="t" r="r" b="b"/>
              <a:pathLst>
                <a:path w="1406" h="2625" extrusionOk="0">
                  <a:moveTo>
                    <a:pt x="1406" y="111"/>
                  </a:moveTo>
                  <a:cubicBezTo>
                    <a:pt x="1147" y="776"/>
                    <a:pt x="851" y="1442"/>
                    <a:pt x="518" y="2107"/>
                  </a:cubicBezTo>
                  <a:cubicBezTo>
                    <a:pt x="444" y="2292"/>
                    <a:pt x="370" y="2625"/>
                    <a:pt x="75" y="2588"/>
                  </a:cubicBezTo>
                  <a:cubicBezTo>
                    <a:pt x="75" y="2551"/>
                    <a:pt x="38" y="2551"/>
                    <a:pt x="1" y="2551"/>
                  </a:cubicBezTo>
                  <a:cubicBezTo>
                    <a:pt x="112" y="1627"/>
                    <a:pt x="703" y="850"/>
                    <a:pt x="1073" y="37"/>
                  </a:cubicBezTo>
                  <a:cubicBezTo>
                    <a:pt x="1184" y="0"/>
                    <a:pt x="1295" y="37"/>
                    <a:pt x="140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4"/>
            <p:cNvSpPr/>
            <p:nvPr/>
          </p:nvSpPr>
          <p:spPr>
            <a:xfrm>
              <a:off x="5121525" y="3559000"/>
              <a:ext cx="34225" cy="53650"/>
            </a:xfrm>
            <a:custGeom>
              <a:avLst/>
              <a:gdLst/>
              <a:ahLst/>
              <a:cxnLst/>
              <a:rect l="l" t="t" r="r" b="b"/>
              <a:pathLst>
                <a:path w="1369" h="2146" extrusionOk="0">
                  <a:moveTo>
                    <a:pt x="1368" y="112"/>
                  </a:moveTo>
                  <a:cubicBezTo>
                    <a:pt x="1257" y="518"/>
                    <a:pt x="1073" y="925"/>
                    <a:pt x="851" y="1295"/>
                  </a:cubicBezTo>
                  <a:cubicBezTo>
                    <a:pt x="666" y="1591"/>
                    <a:pt x="481" y="2145"/>
                    <a:pt x="37" y="2071"/>
                  </a:cubicBezTo>
                  <a:cubicBezTo>
                    <a:pt x="0" y="1701"/>
                    <a:pt x="333" y="1369"/>
                    <a:pt x="518" y="1036"/>
                  </a:cubicBezTo>
                  <a:cubicBezTo>
                    <a:pt x="666" y="703"/>
                    <a:pt x="851" y="370"/>
                    <a:pt x="1073" y="75"/>
                  </a:cubicBezTo>
                  <a:cubicBezTo>
                    <a:pt x="1073" y="38"/>
                    <a:pt x="1147" y="38"/>
                    <a:pt x="1147" y="1"/>
                  </a:cubicBezTo>
                  <a:cubicBezTo>
                    <a:pt x="1257" y="1"/>
                    <a:pt x="1294" y="75"/>
                    <a:pt x="136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4"/>
            <p:cNvSpPr/>
            <p:nvPr/>
          </p:nvSpPr>
          <p:spPr>
            <a:xfrm>
              <a:off x="5095650" y="3559925"/>
              <a:ext cx="27750" cy="56400"/>
            </a:xfrm>
            <a:custGeom>
              <a:avLst/>
              <a:gdLst/>
              <a:ahLst/>
              <a:cxnLst/>
              <a:rect l="l" t="t" r="r" b="b"/>
              <a:pathLst>
                <a:path w="1110" h="2256" extrusionOk="0">
                  <a:moveTo>
                    <a:pt x="1109" y="186"/>
                  </a:moveTo>
                  <a:cubicBezTo>
                    <a:pt x="925" y="407"/>
                    <a:pt x="481" y="2256"/>
                    <a:pt x="0" y="1701"/>
                  </a:cubicBezTo>
                  <a:cubicBezTo>
                    <a:pt x="222" y="1110"/>
                    <a:pt x="481" y="555"/>
                    <a:pt x="814" y="38"/>
                  </a:cubicBezTo>
                  <a:cubicBezTo>
                    <a:pt x="998" y="1"/>
                    <a:pt x="1035" y="112"/>
                    <a:pt x="1109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4"/>
            <p:cNvSpPr/>
            <p:nvPr/>
          </p:nvSpPr>
          <p:spPr>
            <a:xfrm>
              <a:off x="5270325" y="3601525"/>
              <a:ext cx="45325" cy="80425"/>
            </a:xfrm>
            <a:custGeom>
              <a:avLst/>
              <a:gdLst/>
              <a:ahLst/>
              <a:cxnLst/>
              <a:rect l="l" t="t" r="r" b="b"/>
              <a:pathLst>
                <a:path w="1813" h="3217" extrusionOk="0">
                  <a:moveTo>
                    <a:pt x="1812" y="148"/>
                  </a:moveTo>
                  <a:cubicBezTo>
                    <a:pt x="1664" y="666"/>
                    <a:pt x="1147" y="629"/>
                    <a:pt x="888" y="1073"/>
                  </a:cubicBezTo>
                  <a:cubicBezTo>
                    <a:pt x="666" y="1442"/>
                    <a:pt x="555" y="1812"/>
                    <a:pt x="481" y="2219"/>
                  </a:cubicBezTo>
                  <a:cubicBezTo>
                    <a:pt x="481" y="2514"/>
                    <a:pt x="666" y="2995"/>
                    <a:pt x="296" y="3217"/>
                  </a:cubicBezTo>
                  <a:cubicBezTo>
                    <a:pt x="1" y="2958"/>
                    <a:pt x="75" y="2440"/>
                    <a:pt x="112" y="2108"/>
                  </a:cubicBezTo>
                  <a:cubicBezTo>
                    <a:pt x="223" y="1220"/>
                    <a:pt x="740" y="444"/>
                    <a:pt x="1554" y="0"/>
                  </a:cubicBezTo>
                  <a:cubicBezTo>
                    <a:pt x="1664" y="0"/>
                    <a:pt x="1738" y="37"/>
                    <a:pt x="181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4"/>
            <p:cNvSpPr/>
            <p:nvPr/>
          </p:nvSpPr>
          <p:spPr>
            <a:xfrm>
              <a:off x="5723225" y="3608925"/>
              <a:ext cx="59175" cy="60100"/>
            </a:xfrm>
            <a:custGeom>
              <a:avLst/>
              <a:gdLst/>
              <a:ahLst/>
              <a:cxnLst/>
              <a:rect l="l" t="t" r="r" b="b"/>
              <a:pathLst>
                <a:path w="2367" h="2404" extrusionOk="0">
                  <a:moveTo>
                    <a:pt x="2367" y="259"/>
                  </a:moveTo>
                  <a:cubicBezTo>
                    <a:pt x="2256" y="666"/>
                    <a:pt x="2071" y="444"/>
                    <a:pt x="1812" y="518"/>
                  </a:cubicBezTo>
                  <a:cubicBezTo>
                    <a:pt x="1331" y="777"/>
                    <a:pt x="962" y="1220"/>
                    <a:pt x="777" y="1775"/>
                  </a:cubicBezTo>
                  <a:cubicBezTo>
                    <a:pt x="666" y="1997"/>
                    <a:pt x="592" y="2403"/>
                    <a:pt x="370" y="2403"/>
                  </a:cubicBezTo>
                  <a:cubicBezTo>
                    <a:pt x="0" y="2366"/>
                    <a:pt x="333" y="1775"/>
                    <a:pt x="444" y="1553"/>
                  </a:cubicBezTo>
                  <a:cubicBezTo>
                    <a:pt x="629" y="998"/>
                    <a:pt x="1036" y="481"/>
                    <a:pt x="1553" y="185"/>
                  </a:cubicBezTo>
                  <a:cubicBezTo>
                    <a:pt x="1775" y="111"/>
                    <a:pt x="2182" y="0"/>
                    <a:pt x="2367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4"/>
            <p:cNvSpPr/>
            <p:nvPr/>
          </p:nvSpPr>
          <p:spPr>
            <a:xfrm>
              <a:off x="5826750" y="3614475"/>
              <a:ext cx="22200" cy="22200"/>
            </a:xfrm>
            <a:custGeom>
              <a:avLst/>
              <a:gdLst/>
              <a:ahLst/>
              <a:cxnLst/>
              <a:rect l="l" t="t" r="r" b="b"/>
              <a:pathLst>
                <a:path w="888" h="888" extrusionOk="0">
                  <a:moveTo>
                    <a:pt x="592" y="887"/>
                  </a:moveTo>
                  <a:cubicBezTo>
                    <a:pt x="333" y="887"/>
                    <a:pt x="0" y="629"/>
                    <a:pt x="37" y="407"/>
                  </a:cubicBezTo>
                  <a:cubicBezTo>
                    <a:pt x="148" y="0"/>
                    <a:pt x="887" y="518"/>
                    <a:pt x="592" y="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4"/>
            <p:cNvSpPr/>
            <p:nvPr/>
          </p:nvSpPr>
          <p:spPr>
            <a:xfrm>
              <a:off x="5290675" y="3625550"/>
              <a:ext cx="25900" cy="52700"/>
            </a:xfrm>
            <a:custGeom>
              <a:avLst/>
              <a:gdLst/>
              <a:ahLst/>
              <a:cxnLst/>
              <a:rect l="l" t="t" r="r" b="b"/>
              <a:pathLst>
                <a:path w="1036" h="2108" extrusionOk="0">
                  <a:moveTo>
                    <a:pt x="998" y="38"/>
                  </a:moveTo>
                  <a:cubicBezTo>
                    <a:pt x="998" y="75"/>
                    <a:pt x="998" y="112"/>
                    <a:pt x="1035" y="112"/>
                  </a:cubicBezTo>
                  <a:cubicBezTo>
                    <a:pt x="961" y="518"/>
                    <a:pt x="592" y="814"/>
                    <a:pt x="518" y="1295"/>
                  </a:cubicBezTo>
                  <a:cubicBezTo>
                    <a:pt x="481" y="1553"/>
                    <a:pt x="629" y="1923"/>
                    <a:pt x="370" y="2108"/>
                  </a:cubicBezTo>
                  <a:cubicBezTo>
                    <a:pt x="0" y="2108"/>
                    <a:pt x="74" y="1553"/>
                    <a:pt x="111" y="1332"/>
                  </a:cubicBezTo>
                  <a:cubicBezTo>
                    <a:pt x="222" y="851"/>
                    <a:pt x="444" y="370"/>
                    <a:pt x="740" y="1"/>
                  </a:cubicBezTo>
                  <a:cubicBezTo>
                    <a:pt x="850" y="1"/>
                    <a:pt x="998" y="1"/>
                    <a:pt x="99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4"/>
            <p:cNvSpPr/>
            <p:nvPr/>
          </p:nvSpPr>
          <p:spPr>
            <a:xfrm>
              <a:off x="5806400" y="3626475"/>
              <a:ext cx="33300" cy="27750"/>
            </a:xfrm>
            <a:custGeom>
              <a:avLst/>
              <a:gdLst/>
              <a:ahLst/>
              <a:cxnLst/>
              <a:rect l="l" t="t" r="r" b="b"/>
              <a:pathLst>
                <a:path w="1332" h="1110" extrusionOk="0">
                  <a:moveTo>
                    <a:pt x="1332" y="962"/>
                  </a:moveTo>
                  <a:cubicBezTo>
                    <a:pt x="1258" y="999"/>
                    <a:pt x="1221" y="1036"/>
                    <a:pt x="1147" y="1110"/>
                  </a:cubicBezTo>
                  <a:cubicBezTo>
                    <a:pt x="851" y="1036"/>
                    <a:pt x="814" y="703"/>
                    <a:pt x="592" y="555"/>
                  </a:cubicBezTo>
                  <a:cubicBezTo>
                    <a:pt x="333" y="555"/>
                    <a:pt x="1" y="185"/>
                    <a:pt x="333" y="1"/>
                  </a:cubicBezTo>
                  <a:cubicBezTo>
                    <a:pt x="777" y="222"/>
                    <a:pt x="1184" y="444"/>
                    <a:pt x="1332" y="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4"/>
            <p:cNvSpPr/>
            <p:nvPr/>
          </p:nvSpPr>
          <p:spPr>
            <a:xfrm>
              <a:off x="5738925" y="3616300"/>
              <a:ext cx="37000" cy="47175"/>
            </a:xfrm>
            <a:custGeom>
              <a:avLst/>
              <a:gdLst/>
              <a:ahLst/>
              <a:cxnLst/>
              <a:rect l="l" t="t" r="r" b="b"/>
              <a:pathLst>
                <a:path w="1480" h="1887" extrusionOk="0">
                  <a:moveTo>
                    <a:pt x="1480" y="777"/>
                  </a:moveTo>
                  <a:cubicBezTo>
                    <a:pt x="1480" y="962"/>
                    <a:pt x="1258" y="925"/>
                    <a:pt x="1147" y="962"/>
                  </a:cubicBezTo>
                  <a:cubicBezTo>
                    <a:pt x="740" y="1184"/>
                    <a:pt x="814" y="1813"/>
                    <a:pt x="297" y="1886"/>
                  </a:cubicBezTo>
                  <a:cubicBezTo>
                    <a:pt x="1" y="1406"/>
                    <a:pt x="1221" y="1"/>
                    <a:pt x="1480" y="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4"/>
            <p:cNvSpPr/>
            <p:nvPr/>
          </p:nvSpPr>
          <p:spPr>
            <a:xfrm>
              <a:off x="5311000" y="3634800"/>
              <a:ext cx="85975" cy="85975"/>
            </a:xfrm>
            <a:custGeom>
              <a:avLst/>
              <a:gdLst/>
              <a:ahLst/>
              <a:cxnLst/>
              <a:rect l="l" t="t" r="r" b="b"/>
              <a:pathLst>
                <a:path w="3439" h="3439" extrusionOk="0">
                  <a:moveTo>
                    <a:pt x="1257" y="148"/>
                  </a:moveTo>
                  <a:cubicBezTo>
                    <a:pt x="1812" y="0"/>
                    <a:pt x="2404" y="185"/>
                    <a:pt x="2736" y="629"/>
                  </a:cubicBezTo>
                  <a:cubicBezTo>
                    <a:pt x="2958" y="814"/>
                    <a:pt x="3106" y="1036"/>
                    <a:pt x="3254" y="1257"/>
                  </a:cubicBezTo>
                  <a:cubicBezTo>
                    <a:pt x="3439" y="2182"/>
                    <a:pt x="2884" y="3143"/>
                    <a:pt x="2330" y="3254"/>
                  </a:cubicBezTo>
                  <a:cubicBezTo>
                    <a:pt x="1110" y="3439"/>
                    <a:pt x="0" y="1960"/>
                    <a:pt x="518" y="740"/>
                  </a:cubicBezTo>
                  <a:cubicBezTo>
                    <a:pt x="666" y="444"/>
                    <a:pt x="925" y="222"/>
                    <a:pt x="1257" y="148"/>
                  </a:cubicBezTo>
                  <a:close/>
                  <a:moveTo>
                    <a:pt x="1812" y="888"/>
                  </a:moveTo>
                  <a:cubicBezTo>
                    <a:pt x="1184" y="740"/>
                    <a:pt x="1036" y="1405"/>
                    <a:pt x="1220" y="1849"/>
                  </a:cubicBezTo>
                  <a:cubicBezTo>
                    <a:pt x="1294" y="2145"/>
                    <a:pt x="1775" y="2588"/>
                    <a:pt x="2145" y="2477"/>
                  </a:cubicBezTo>
                  <a:cubicBezTo>
                    <a:pt x="2477" y="2403"/>
                    <a:pt x="2441" y="1923"/>
                    <a:pt x="2477" y="1479"/>
                  </a:cubicBezTo>
                  <a:cubicBezTo>
                    <a:pt x="2182" y="1294"/>
                    <a:pt x="2108" y="925"/>
                    <a:pt x="1812" y="8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4"/>
            <p:cNvSpPr/>
            <p:nvPr/>
          </p:nvSpPr>
          <p:spPr>
            <a:xfrm>
              <a:off x="5388625" y="3633875"/>
              <a:ext cx="25925" cy="90600"/>
            </a:xfrm>
            <a:custGeom>
              <a:avLst/>
              <a:gdLst/>
              <a:ahLst/>
              <a:cxnLst/>
              <a:rect l="l" t="t" r="r" b="b"/>
              <a:pathLst>
                <a:path w="1037" h="3624" extrusionOk="0">
                  <a:moveTo>
                    <a:pt x="408" y="185"/>
                  </a:moveTo>
                  <a:cubicBezTo>
                    <a:pt x="666" y="0"/>
                    <a:pt x="962" y="629"/>
                    <a:pt x="999" y="925"/>
                  </a:cubicBezTo>
                  <a:cubicBezTo>
                    <a:pt x="1036" y="1331"/>
                    <a:pt x="1036" y="1775"/>
                    <a:pt x="999" y="2219"/>
                  </a:cubicBezTo>
                  <a:cubicBezTo>
                    <a:pt x="925" y="2699"/>
                    <a:pt x="666" y="3624"/>
                    <a:pt x="445" y="3587"/>
                  </a:cubicBezTo>
                  <a:cubicBezTo>
                    <a:pt x="1" y="3550"/>
                    <a:pt x="556" y="2588"/>
                    <a:pt x="629" y="1997"/>
                  </a:cubicBezTo>
                  <a:cubicBezTo>
                    <a:pt x="629" y="1701"/>
                    <a:pt x="629" y="1442"/>
                    <a:pt x="629" y="1146"/>
                  </a:cubicBezTo>
                  <a:cubicBezTo>
                    <a:pt x="593" y="777"/>
                    <a:pt x="186" y="370"/>
                    <a:pt x="40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4"/>
            <p:cNvSpPr/>
            <p:nvPr/>
          </p:nvSpPr>
          <p:spPr>
            <a:xfrm>
              <a:off x="5740775" y="3634800"/>
              <a:ext cx="99850" cy="91525"/>
            </a:xfrm>
            <a:custGeom>
              <a:avLst/>
              <a:gdLst/>
              <a:ahLst/>
              <a:cxnLst/>
              <a:rect l="l" t="t" r="r" b="b"/>
              <a:pathLst>
                <a:path w="3994" h="3661" extrusionOk="0">
                  <a:moveTo>
                    <a:pt x="2848" y="1036"/>
                  </a:moveTo>
                  <a:cubicBezTo>
                    <a:pt x="2737" y="851"/>
                    <a:pt x="2367" y="629"/>
                    <a:pt x="2182" y="407"/>
                  </a:cubicBezTo>
                  <a:cubicBezTo>
                    <a:pt x="2219" y="333"/>
                    <a:pt x="2219" y="296"/>
                    <a:pt x="2219" y="222"/>
                  </a:cubicBezTo>
                  <a:cubicBezTo>
                    <a:pt x="2552" y="0"/>
                    <a:pt x="3069" y="703"/>
                    <a:pt x="3291" y="925"/>
                  </a:cubicBezTo>
                  <a:cubicBezTo>
                    <a:pt x="3291" y="1073"/>
                    <a:pt x="3217" y="1146"/>
                    <a:pt x="3032" y="1109"/>
                  </a:cubicBezTo>
                  <a:cubicBezTo>
                    <a:pt x="3994" y="2071"/>
                    <a:pt x="3291" y="3660"/>
                    <a:pt x="1960" y="3660"/>
                  </a:cubicBezTo>
                  <a:cubicBezTo>
                    <a:pt x="1" y="3624"/>
                    <a:pt x="555" y="259"/>
                    <a:pt x="2219" y="703"/>
                  </a:cubicBezTo>
                  <a:cubicBezTo>
                    <a:pt x="2404" y="740"/>
                    <a:pt x="2552" y="925"/>
                    <a:pt x="2811" y="1036"/>
                  </a:cubicBezTo>
                  <a:close/>
                  <a:moveTo>
                    <a:pt x="1923" y="1442"/>
                  </a:moveTo>
                  <a:cubicBezTo>
                    <a:pt x="1480" y="1479"/>
                    <a:pt x="1258" y="2662"/>
                    <a:pt x="1775" y="2847"/>
                  </a:cubicBezTo>
                  <a:cubicBezTo>
                    <a:pt x="2404" y="3032"/>
                    <a:pt x="2958" y="2367"/>
                    <a:pt x="2626" y="1775"/>
                  </a:cubicBezTo>
                  <a:cubicBezTo>
                    <a:pt x="2219" y="1812"/>
                    <a:pt x="2219" y="1405"/>
                    <a:pt x="1923" y="14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4"/>
            <p:cNvSpPr/>
            <p:nvPr/>
          </p:nvSpPr>
          <p:spPr>
            <a:xfrm>
              <a:off x="5823050" y="3669000"/>
              <a:ext cx="23125" cy="49925"/>
            </a:xfrm>
            <a:custGeom>
              <a:avLst/>
              <a:gdLst/>
              <a:ahLst/>
              <a:cxnLst/>
              <a:rect l="l" t="t" r="r" b="b"/>
              <a:pathLst>
                <a:path w="925" h="1997" extrusionOk="0">
                  <a:moveTo>
                    <a:pt x="851" y="37"/>
                  </a:moveTo>
                  <a:cubicBezTo>
                    <a:pt x="888" y="296"/>
                    <a:pt x="924" y="592"/>
                    <a:pt x="888" y="888"/>
                  </a:cubicBezTo>
                  <a:cubicBezTo>
                    <a:pt x="777" y="1331"/>
                    <a:pt x="518" y="1923"/>
                    <a:pt x="111" y="1997"/>
                  </a:cubicBezTo>
                  <a:cubicBezTo>
                    <a:pt x="111" y="1960"/>
                    <a:pt x="74" y="1923"/>
                    <a:pt x="0" y="1886"/>
                  </a:cubicBezTo>
                  <a:cubicBezTo>
                    <a:pt x="333" y="1294"/>
                    <a:pt x="518" y="666"/>
                    <a:pt x="555" y="0"/>
                  </a:cubicBezTo>
                  <a:cubicBezTo>
                    <a:pt x="666" y="37"/>
                    <a:pt x="777" y="0"/>
                    <a:pt x="851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4"/>
            <p:cNvSpPr/>
            <p:nvPr/>
          </p:nvSpPr>
          <p:spPr>
            <a:xfrm>
              <a:off x="5839675" y="3675475"/>
              <a:ext cx="23125" cy="51775"/>
            </a:xfrm>
            <a:custGeom>
              <a:avLst/>
              <a:gdLst/>
              <a:ahLst/>
              <a:cxnLst/>
              <a:rect l="l" t="t" r="r" b="b"/>
              <a:pathLst>
                <a:path w="925" h="2071" extrusionOk="0">
                  <a:moveTo>
                    <a:pt x="925" y="74"/>
                  </a:moveTo>
                  <a:cubicBezTo>
                    <a:pt x="925" y="481"/>
                    <a:pt x="888" y="887"/>
                    <a:pt x="814" y="1257"/>
                  </a:cubicBezTo>
                  <a:cubicBezTo>
                    <a:pt x="703" y="1627"/>
                    <a:pt x="407" y="2070"/>
                    <a:pt x="38" y="1997"/>
                  </a:cubicBezTo>
                  <a:cubicBezTo>
                    <a:pt x="1" y="1516"/>
                    <a:pt x="444" y="1294"/>
                    <a:pt x="518" y="776"/>
                  </a:cubicBezTo>
                  <a:cubicBezTo>
                    <a:pt x="555" y="481"/>
                    <a:pt x="444" y="185"/>
                    <a:pt x="666" y="37"/>
                  </a:cubicBezTo>
                  <a:cubicBezTo>
                    <a:pt x="777" y="0"/>
                    <a:pt x="814" y="74"/>
                    <a:pt x="92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4"/>
            <p:cNvSpPr/>
            <p:nvPr/>
          </p:nvSpPr>
          <p:spPr>
            <a:xfrm>
              <a:off x="5308225" y="3705975"/>
              <a:ext cx="43475" cy="42525"/>
            </a:xfrm>
            <a:custGeom>
              <a:avLst/>
              <a:gdLst/>
              <a:ahLst/>
              <a:cxnLst/>
              <a:rect l="l" t="t" r="r" b="b"/>
              <a:pathLst>
                <a:path w="1739" h="1701" extrusionOk="0">
                  <a:moveTo>
                    <a:pt x="1738" y="1183"/>
                  </a:moveTo>
                  <a:cubicBezTo>
                    <a:pt x="1553" y="1331"/>
                    <a:pt x="1184" y="1183"/>
                    <a:pt x="962" y="1183"/>
                  </a:cubicBezTo>
                  <a:cubicBezTo>
                    <a:pt x="1036" y="1257"/>
                    <a:pt x="1184" y="1294"/>
                    <a:pt x="1147" y="1516"/>
                  </a:cubicBezTo>
                  <a:cubicBezTo>
                    <a:pt x="814" y="1701"/>
                    <a:pt x="407" y="1405"/>
                    <a:pt x="259" y="1183"/>
                  </a:cubicBezTo>
                  <a:cubicBezTo>
                    <a:pt x="259" y="1072"/>
                    <a:pt x="333" y="961"/>
                    <a:pt x="444" y="961"/>
                  </a:cubicBezTo>
                  <a:cubicBezTo>
                    <a:pt x="259" y="740"/>
                    <a:pt x="74" y="481"/>
                    <a:pt x="1" y="185"/>
                  </a:cubicBezTo>
                  <a:cubicBezTo>
                    <a:pt x="74" y="74"/>
                    <a:pt x="148" y="0"/>
                    <a:pt x="333" y="37"/>
                  </a:cubicBezTo>
                  <a:cubicBezTo>
                    <a:pt x="481" y="259"/>
                    <a:pt x="481" y="407"/>
                    <a:pt x="629" y="592"/>
                  </a:cubicBezTo>
                  <a:cubicBezTo>
                    <a:pt x="962" y="887"/>
                    <a:pt x="1664" y="666"/>
                    <a:pt x="1738" y="1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4"/>
            <p:cNvSpPr/>
            <p:nvPr/>
          </p:nvSpPr>
          <p:spPr>
            <a:xfrm>
              <a:off x="5745400" y="3717975"/>
              <a:ext cx="30525" cy="25900"/>
            </a:xfrm>
            <a:custGeom>
              <a:avLst/>
              <a:gdLst/>
              <a:ahLst/>
              <a:cxnLst/>
              <a:rect l="l" t="t" r="r" b="b"/>
              <a:pathLst>
                <a:path w="1221" h="1036" extrusionOk="0">
                  <a:moveTo>
                    <a:pt x="1221" y="666"/>
                  </a:moveTo>
                  <a:cubicBezTo>
                    <a:pt x="1184" y="666"/>
                    <a:pt x="1184" y="703"/>
                    <a:pt x="1147" y="740"/>
                  </a:cubicBezTo>
                  <a:cubicBezTo>
                    <a:pt x="666" y="1036"/>
                    <a:pt x="1" y="1"/>
                    <a:pt x="555" y="1"/>
                  </a:cubicBezTo>
                  <a:cubicBezTo>
                    <a:pt x="814" y="149"/>
                    <a:pt x="1036" y="407"/>
                    <a:pt x="1221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4"/>
            <p:cNvSpPr/>
            <p:nvPr/>
          </p:nvSpPr>
          <p:spPr>
            <a:xfrm>
              <a:off x="5738000" y="3714275"/>
              <a:ext cx="29600" cy="47175"/>
            </a:xfrm>
            <a:custGeom>
              <a:avLst/>
              <a:gdLst/>
              <a:ahLst/>
              <a:cxnLst/>
              <a:rect l="l" t="t" r="r" b="b"/>
              <a:pathLst>
                <a:path w="1184" h="1887" extrusionOk="0">
                  <a:moveTo>
                    <a:pt x="1184" y="1332"/>
                  </a:moveTo>
                  <a:cubicBezTo>
                    <a:pt x="851" y="1886"/>
                    <a:pt x="1" y="777"/>
                    <a:pt x="112" y="481"/>
                  </a:cubicBezTo>
                  <a:cubicBezTo>
                    <a:pt x="260" y="1"/>
                    <a:pt x="740" y="777"/>
                    <a:pt x="777" y="999"/>
                  </a:cubicBezTo>
                  <a:cubicBezTo>
                    <a:pt x="925" y="1110"/>
                    <a:pt x="1184" y="1110"/>
                    <a:pt x="1184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4"/>
            <p:cNvSpPr/>
            <p:nvPr/>
          </p:nvSpPr>
          <p:spPr>
            <a:xfrm>
              <a:off x="5051275" y="3156950"/>
              <a:ext cx="975125" cy="632225"/>
            </a:xfrm>
            <a:custGeom>
              <a:avLst/>
              <a:gdLst/>
              <a:ahLst/>
              <a:cxnLst/>
              <a:rect l="l" t="t" r="r" b="b"/>
              <a:pathLst>
                <a:path w="39005" h="25289" extrusionOk="0">
                  <a:moveTo>
                    <a:pt x="33385" y="19373"/>
                  </a:moveTo>
                  <a:cubicBezTo>
                    <a:pt x="33829" y="20704"/>
                    <a:pt x="33644" y="22183"/>
                    <a:pt x="32905" y="23366"/>
                  </a:cubicBezTo>
                  <a:cubicBezTo>
                    <a:pt x="32350" y="24142"/>
                    <a:pt x="31056" y="24697"/>
                    <a:pt x="29947" y="24845"/>
                  </a:cubicBezTo>
                  <a:cubicBezTo>
                    <a:pt x="28024" y="25030"/>
                    <a:pt x="27211" y="24142"/>
                    <a:pt x="26472" y="22996"/>
                  </a:cubicBezTo>
                  <a:cubicBezTo>
                    <a:pt x="26287" y="22774"/>
                    <a:pt x="26139" y="22553"/>
                    <a:pt x="25991" y="22294"/>
                  </a:cubicBezTo>
                  <a:cubicBezTo>
                    <a:pt x="25510" y="21074"/>
                    <a:pt x="25695" y="19706"/>
                    <a:pt x="26472" y="18634"/>
                  </a:cubicBezTo>
                  <a:cubicBezTo>
                    <a:pt x="23477" y="18486"/>
                    <a:pt x="20298" y="18523"/>
                    <a:pt x="17303" y="18375"/>
                  </a:cubicBezTo>
                  <a:cubicBezTo>
                    <a:pt x="17007" y="18708"/>
                    <a:pt x="16601" y="18930"/>
                    <a:pt x="16157" y="18893"/>
                  </a:cubicBezTo>
                  <a:cubicBezTo>
                    <a:pt x="16601" y="20150"/>
                    <a:pt x="16601" y="21887"/>
                    <a:pt x="16046" y="22922"/>
                  </a:cubicBezTo>
                  <a:cubicBezTo>
                    <a:pt x="15639" y="23662"/>
                    <a:pt x="14937" y="24216"/>
                    <a:pt x="14160" y="24549"/>
                  </a:cubicBezTo>
                  <a:cubicBezTo>
                    <a:pt x="12386" y="25288"/>
                    <a:pt x="10168" y="24327"/>
                    <a:pt x="9206" y="23255"/>
                  </a:cubicBezTo>
                  <a:cubicBezTo>
                    <a:pt x="8282" y="22257"/>
                    <a:pt x="7838" y="20889"/>
                    <a:pt x="7986" y="19558"/>
                  </a:cubicBezTo>
                  <a:cubicBezTo>
                    <a:pt x="5731" y="19484"/>
                    <a:pt x="3328" y="19558"/>
                    <a:pt x="1110" y="19447"/>
                  </a:cubicBezTo>
                  <a:cubicBezTo>
                    <a:pt x="518" y="18671"/>
                    <a:pt x="149" y="17746"/>
                    <a:pt x="38" y="16822"/>
                  </a:cubicBezTo>
                  <a:cubicBezTo>
                    <a:pt x="1" y="16120"/>
                    <a:pt x="38" y="15417"/>
                    <a:pt x="112" y="14752"/>
                  </a:cubicBezTo>
                  <a:cubicBezTo>
                    <a:pt x="149" y="14197"/>
                    <a:pt x="222" y="13199"/>
                    <a:pt x="481" y="12977"/>
                  </a:cubicBezTo>
                  <a:cubicBezTo>
                    <a:pt x="777" y="12755"/>
                    <a:pt x="1627" y="12866"/>
                    <a:pt x="2071" y="12829"/>
                  </a:cubicBezTo>
                  <a:cubicBezTo>
                    <a:pt x="3069" y="12792"/>
                    <a:pt x="4067" y="12534"/>
                    <a:pt x="4992" y="12460"/>
                  </a:cubicBezTo>
                  <a:cubicBezTo>
                    <a:pt x="5287" y="11277"/>
                    <a:pt x="5287" y="9687"/>
                    <a:pt x="5361" y="8430"/>
                  </a:cubicBezTo>
                  <a:cubicBezTo>
                    <a:pt x="5361" y="8023"/>
                    <a:pt x="5472" y="7616"/>
                    <a:pt x="5620" y="7247"/>
                  </a:cubicBezTo>
                  <a:cubicBezTo>
                    <a:pt x="5879" y="6914"/>
                    <a:pt x="6692" y="6692"/>
                    <a:pt x="7173" y="6618"/>
                  </a:cubicBezTo>
                  <a:cubicBezTo>
                    <a:pt x="7875" y="6470"/>
                    <a:pt x="8652" y="6507"/>
                    <a:pt x="9317" y="6359"/>
                  </a:cubicBezTo>
                  <a:cubicBezTo>
                    <a:pt x="9280" y="5694"/>
                    <a:pt x="9317" y="5066"/>
                    <a:pt x="9502" y="4474"/>
                  </a:cubicBezTo>
                  <a:cubicBezTo>
                    <a:pt x="9576" y="4067"/>
                    <a:pt x="9687" y="3550"/>
                    <a:pt x="9909" y="3402"/>
                  </a:cubicBezTo>
                  <a:cubicBezTo>
                    <a:pt x="10279" y="3291"/>
                    <a:pt x="10611" y="3180"/>
                    <a:pt x="11018" y="3106"/>
                  </a:cubicBezTo>
                  <a:cubicBezTo>
                    <a:pt x="11314" y="2995"/>
                    <a:pt x="11720" y="2773"/>
                    <a:pt x="12090" y="2921"/>
                  </a:cubicBezTo>
                  <a:cubicBezTo>
                    <a:pt x="12460" y="3069"/>
                    <a:pt x="12682" y="3993"/>
                    <a:pt x="12866" y="4437"/>
                  </a:cubicBezTo>
                  <a:cubicBezTo>
                    <a:pt x="13125" y="4992"/>
                    <a:pt x="13384" y="5509"/>
                    <a:pt x="13569" y="6027"/>
                  </a:cubicBezTo>
                  <a:cubicBezTo>
                    <a:pt x="14419" y="6064"/>
                    <a:pt x="15454" y="5953"/>
                    <a:pt x="16194" y="6101"/>
                  </a:cubicBezTo>
                  <a:cubicBezTo>
                    <a:pt x="16268" y="5435"/>
                    <a:pt x="16342" y="4622"/>
                    <a:pt x="16490" y="3882"/>
                  </a:cubicBezTo>
                  <a:cubicBezTo>
                    <a:pt x="16748" y="2515"/>
                    <a:pt x="16785" y="1553"/>
                    <a:pt x="17931" y="1036"/>
                  </a:cubicBezTo>
                  <a:cubicBezTo>
                    <a:pt x="18782" y="777"/>
                    <a:pt x="19632" y="592"/>
                    <a:pt x="20482" y="518"/>
                  </a:cubicBezTo>
                  <a:cubicBezTo>
                    <a:pt x="21370" y="370"/>
                    <a:pt x="22294" y="259"/>
                    <a:pt x="23181" y="185"/>
                  </a:cubicBezTo>
                  <a:cubicBezTo>
                    <a:pt x="26065" y="1"/>
                    <a:pt x="29355" y="148"/>
                    <a:pt x="31906" y="148"/>
                  </a:cubicBezTo>
                  <a:cubicBezTo>
                    <a:pt x="32979" y="148"/>
                    <a:pt x="34088" y="222"/>
                    <a:pt x="35160" y="333"/>
                  </a:cubicBezTo>
                  <a:cubicBezTo>
                    <a:pt x="36787" y="518"/>
                    <a:pt x="38635" y="666"/>
                    <a:pt x="38857" y="2256"/>
                  </a:cubicBezTo>
                  <a:cubicBezTo>
                    <a:pt x="38894" y="2588"/>
                    <a:pt x="38894" y="2958"/>
                    <a:pt x="38931" y="3328"/>
                  </a:cubicBezTo>
                  <a:cubicBezTo>
                    <a:pt x="39005" y="4844"/>
                    <a:pt x="38968" y="6323"/>
                    <a:pt x="38857" y="7801"/>
                  </a:cubicBezTo>
                  <a:cubicBezTo>
                    <a:pt x="38746" y="9613"/>
                    <a:pt x="38820" y="11535"/>
                    <a:pt x="38228" y="12792"/>
                  </a:cubicBezTo>
                  <a:cubicBezTo>
                    <a:pt x="38339" y="13902"/>
                    <a:pt x="37970" y="14752"/>
                    <a:pt x="37896" y="15935"/>
                  </a:cubicBezTo>
                  <a:cubicBezTo>
                    <a:pt x="37859" y="16379"/>
                    <a:pt x="37896" y="16822"/>
                    <a:pt x="37896" y="17229"/>
                  </a:cubicBezTo>
                  <a:cubicBezTo>
                    <a:pt x="37896" y="17673"/>
                    <a:pt x="37822" y="18116"/>
                    <a:pt x="37711" y="18560"/>
                  </a:cubicBezTo>
                  <a:cubicBezTo>
                    <a:pt x="37489" y="18930"/>
                    <a:pt x="36158" y="19151"/>
                    <a:pt x="35640" y="19225"/>
                  </a:cubicBezTo>
                  <a:cubicBezTo>
                    <a:pt x="34790" y="19299"/>
                    <a:pt x="34162" y="19262"/>
                    <a:pt x="33385" y="19373"/>
                  </a:cubicBezTo>
                  <a:close/>
                  <a:moveTo>
                    <a:pt x="38191" y="3439"/>
                  </a:moveTo>
                  <a:cubicBezTo>
                    <a:pt x="38154" y="3106"/>
                    <a:pt x="38154" y="2699"/>
                    <a:pt x="38117" y="2404"/>
                  </a:cubicBezTo>
                  <a:cubicBezTo>
                    <a:pt x="37933" y="1294"/>
                    <a:pt x="36380" y="1221"/>
                    <a:pt x="35086" y="1073"/>
                  </a:cubicBezTo>
                  <a:cubicBezTo>
                    <a:pt x="33940" y="962"/>
                    <a:pt x="32794" y="888"/>
                    <a:pt x="31648" y="888"/>
                  </a:cubicBezTo>
                  <a:cubicBezTo>
                    <a:pt x="27988" y="888"/>
                    <a:pt x="24253" y="703"/>
                    <a:pt x="21074" y="1184"/>
                  </a:cubicBezTo>
                  <a:cubicBezTo>
                    <a:pt x="19743" y="1405"/>
                    <a:pt x="18338" y="1553"/>
                    <a:pt x="17636" y="2182"/>
                  </a:cubicBezTo>
                  <a:cubicBezTo>
                    <a:pt x="17451" y="2847"/>
                    <a:pt x="17266" y="3550"/>
                    <a:pt x="17155" y="4289"/>
                  </a:cubicBezTo>
                  <a:cubicBezTo>
                    <a:pt x="16970" y="5029"/>
                    <a:pt x="16896" y="5842"/>
                    <a:pt x="16933" y="6655"/>
                  </a:cubicBezTo>
                  <a:cubicBezTo>
                    <a:pt x="17007" y="7062"/>
                    <a:pt x="17192" y="7469"/>
                    <a:pt x="17229" y="7949"/>
                  </a:cubicBezTo>
                  <a:cubicBezTo>
                    <a:pt x="17340" y="9354"/>
                    <a:pt x="17303" y="10833"/>
                    <a:pt x="17340" y="12349"/>
                  </a:cubicBezTo>
                  <a:lnTo>
                    <a:pt x="19188" y="12349"/>
                  </a:lnTo>
                  <a:cubicBezTo>
                    <a:pt x="20039" y="11387"/>
                    <a:pt x="20963" y="10463"/>
                    <a:pt x="21702" y="9465"/>
                  </a:cubicBezTo>
                  <a:cubicBezTo>
                    <a:pt x="21924" y="9169"/>
                    <a:pt x="22183" y="8615"/>
                    <a:pt x="22627" y="8652"/>
                  </a:cubicBezTo>
                  <a:cubicBezTo>
                    <a:pt x="22701" y="9058"/>
                    <a:pt x="22294" y="9317"/>
                    <a:pt x="22072" y="9650"/>
                  </a:cubicBezTo>
                  <a:cubicBezTo>
                    <a:pt x="21481" y="10463"/>
                    <a:pt x="20741" y="11203"/>
                    <a:pt x="20113" y="11942"/>
                  </a:cubicBezTo>
                  <a:cubicBezTo>
                    <a:pt x="20002" y="12053"/>
                    <a:pt x="19817" y="12164"/>
                    <a:pt x="19817" y="12349"/>
                  </a:cubicBezTo>
                  <a:cubicBezTo>
                    <a:pt x="22627" y="12090"/>
                    <a:pt x="25363" y="11868"/>
                    <a:pt x="28505" y="11868"/>
                  </a:cubicBezTo>
                  <a:cubicBezTo>
                    <a:pt x="29171" y="11905"/>
                    <a:pt x="29836" y="11905"/>
                    <a:pt x="30465" y="11868"/>
                  </a:cubicBezTo>
                  <a:cubicBezTo>
                    <a:pt x="30760" y="11720"/>
                    <a:pt x="31019" y="11498"/>
                    <a:pt x="31241" y="11277"/>
                  </a:cubicBezTo>
                  <a:cubicBezTo>
                    <a:pt x="32646" y="9983"/>
                    <a:pt x="34088" y="8837"/>
                    <a:pt x="35345" y="7543"/>
                  </a:cubicBezTo>
                  <a:cubicBezTo>
                    <a:pt x="35530" y="7358"/>
                    <a:pt x="35677" y="6914"/>
                    <a:pt x="36047" y="6988"/>
                  </a:cubicBezTo>
                  <a:cubicBezTo>
                    <a:pt x="36158" y="7284"/>
                    <a:pt x="35899" y="7543"/>
                    <a:pt x="35751" y="7727"/>
                  </a:cubicBezTo>
                  <a:cubicBezTo>
                    <a:pt x="34457" y="9095"/>
                    <a:pt x="32868" y="10315"/>
                    <a:pt x="31537" y="11535"/>
                  </a:cubicBezTo>
                  <a:cubicBezTo>
                    <a:pt x="31463" y="11609"/>
                    <a:pt x="31241" y="11683"/>
                    <a:pt x="31315" y="11831"/>
                  </a:cubicBezTo>
                  <a:cubicBezTo>
                    <a:pt x="33496" y="11831"/>
                    <a:pt x="35751" y="11868"/>
                    <a:pt x="37785" y="11646"/>
                  </a:cubicBezTo>
                  <a:cubicBezTo>
                    <a:pt x="38044" y="9243"/>
                    <a:pt x="38413" y="6286"/>
                    <a:pt x="38191" y="3439"/>
                  </a:cubicBezTo>
                  <a:close/>
                  <a:moveTo>
                    <a:pt x="11720" y="3661"/>
                  </a:moveTo>
                  <a:cubicBezTo>
                    <a:pt x="11240" y="3772"/>
                    <a:pt x="10833" y="3993"/>
                    <a:pt x="10352" y="4104"/>
                  </a:cubicBezTo>
                  <a:cubicBezTo>
                    <a:pt x="10205" y="4770"/>
                    <a:pt x="10131" y="5583"/>
                    <a:pt x="9946" y="6249"/>
                  </a:cubicBezTo>
                  <a:cubicBezTo>
                    <a:pt x="10870" y="6175"/>
                    <a:pt x="11831" y="6138"/>
                    <a:pt x="12719" y="6027"/>
                  </a:cubicBezTo>
                  <a:cubicBezTo>
                    <a:pt x="12423" y="5213"/>
                    <a:pt x="12090" y="4437"/>
                    <a:pt x="11720" y="3661"/>
                  </a:cubicBezTo>
                  <a:close/>
                  <a:moveTo>
                    <a:pt x="13236" y="6988"/>
                  </a:moveTo>
                  <a:cubicBezTo>
                    <a:pt x="13088" y="6877"/>
                    <a:pt x="12903" y="6803"/>
                    <a:pt x="12719" y="6840"/>
                  </a:cubicBezTo>
                  <a:cubicBezTo>
                    <a:pt x="10722" y="7062"/>
                    <a:pt x="7801" y="6988"/>
                    <a:pt x="6249" y="7764"/>
                  </a:cubicBezTo>
                  <a:cubicBezTo>
                    <a:pt x="6138" y="9465"/>
                    <a:pt x="5953" y="11092"/>
                    <a:pt x="5805" y="12792"/>
                  </a:cubicBezTo>
                  <a:cubicBezTo>
                    <a:pt x="6323" y="12681"/>
                    <a:pt x="6877" y="12608"/>
                    <a:pt x="7395" y="12608"/>
                  </a:cubicBezTo>
                  <a:cubicBezTo>
                    <a:pt x="7469" y="11905"/>
                    <a:pt x="7543" y="11166"/>
                    <a:pt x="7654" y="10463"/>
                  </a:cubicBezTo>
                  <a:cubicBezTo>
                    <a:pt x="7654" y="10204"/>
                    <a:pt x="7691" y="9983"/>
                    <a:pt x="7728" y="9724"/>
                  </a:cubicBezTo>
                  <a:cubicBezTo>
                    <a:pt x="7875" y="9465"/>
                    <a:pt x="8652" y="9206"/>
                    <a:pt x="9022" y="9058"/>
                  </a:cubicBezTo>
                  <a:cubicBezTo>
                    <a:pt x="9465" y="8873"/>
                    <a:pt x="9946" y="8726"/>
                    <a:pt x="10463" y="8615"/>
                  </a:cubicBezTo>
                  <a:cubicBezTo>
                    <a:pt x="11868" y="8171"/>
                    <a:pt x="13347" y="7949"/>
                    <a:pt x="14826" y="7949"/>
                  </a:cubicBezTo>
                  <a:cubicBezTo>
                    <a:pt x="15454" y="8984"/>
                    <a:pt x="15380" y="10722"/>
                    <a:pt x="15417" y="12312"/>
                  </a:cubicBezTo>
                  <a:lnTo>
                    <a:pt x="16637" y="12312"/>
                  </a:lnTo>
                  <a:cubicBezTo>
                    <a:pt x="16490" y="10500"/>
                    <a:pt x="16711" y="8319"/>
                    <a:pt x="16231" y="6877"/>
                  </a:cubicBezTo>
                  <a:cubicBezTo>
                    <a:pt x="15417" y="6766"/>
                    <a:pt x="13902" y="6655"/>
                    <a:pt x="13236" y="6988"/>
                  </a:cubicBezTo>
                  <a:close/>
                  <a:moveTo>
                    <a:pt x="12830" y="8873"/>
                  </a:moveTo>
                  <a:cubicBezTo>
                    <a:pt x="12349" y="9724"/>
                    <a:pt x="11683" y="10685"/>
                    <a:pt x="11240" y="11535"/>
                  </a:cubicBezTo>
                  <a:cubicBezTo>
                    <a:pt x="11129" y="11720"/>
                    <a:pt x="11092" y="12090"/>
                    <a:pt x="10722" y="12016"/>
                  </a:cubicBezTo>
                  <a:cubicBezTo>
                    <a:pt x="10611" y="11720"/>
                    <a:pt x="10833" y="11461"/>
                    <a:pt x="10981" y="11240"/>
                  </a:cubicBezTo>
                  <a:cubicBezTo>
                    <a:pt x="11388" y="10463"/>
                    <a:pt x="11868" y="9724"/>
                    <a:pt x="12275" y="9021"/>
                  </a:cubicBezTo>
                  <a:cubicBezTo>
                    <a:pt x="11831" y="9095"/>
                    <a:pt x="11314" y="9206"/>
                    <a:pt x="10833" y="9317"/>
                  </a:cubicBezTo>
                  <a:cubicBezTo>
                    <a:pt x="10426" y="10130"/>
                    <a:pt x="9872" y="10907"/>
                    <a:pt x="9169" y="11498"/>
                  </a:cubicBezTo>
                  <a:cubicBezTo>
                    <a:pt x="8800" y="11240"/>
                    <a:pt x="9428" y="10685"/>
                    <a:pt x="9613" y="10389"/>
                  </a:cubicBezTo>
                  <a:cubicBezTo>
                    <a:pt x="9872" y="10130"/>
                    <a:pt x="10094" y="9798"/>
                    <a:pt x="10316" y="9465"/>
                  </a:cubicBezTo>
                  <a:cubicBezTo>
                    <a:pt x="9613" y="9613"/>
                    <a:pt x="8985" y="9872"/>
                    <a:pt x="8393" y="10241"/>
                  </a:cubicBezTo>
                  <a:cubicBezTo>
                    <a:pt x="8393" y="11092"/>
                    <a:pt x="8134" y="11720"/>
                    <a:pt x="8171" y="12645"/>
                  </a:cubicBezTo>
                  <a:cubicBezTo>
                    <a:pt x="9428" y="12645"/>
                    <a:pt x="11018" y="12349"/>
                    <a:pt x="12608" y="12423"/>
                  </a:cubicBezTo>
                  <a:cubicBezTo>
                    <a:pt x="12645" y="12423"/>
                    <a:pt x="12571" y="12201"/>
                    <a:pt x="12645" y="12127"/>
                  </a:cubicBezTo>
                  <a:cubicBezTo>
                    <a:pt x="12830" y="11905"/>
                    <a:pt x="12977" y="11683"/>
                    <a:pt x="13162" y="11424"/>
                  </a:cubicBezTo>
                  <a:cubicBezTo>
                    <a:pt x="13310" y="11166"/>
                    <a:pt x="13458" y="10870"/>
                    <a:pt x="13828" y="10870"/>
                  </a:cubicBezTo>
                  <a:cubicBezTo>
                    <a:pt x="13828" y="10907"/>
                    <a:pt x="13902" y="10907"/>
                    <a:pt x="13902" y="10981"/>
                  </a:cubicBezTo>
                  <a:cubicBezTo>
                    <a:pt x="13717" y="11572"/>
                    <a:pt x="13199" y="11868"/>
                    <a:pt x="12977" y="12423"/>
                  </a:cubicBezTo>
                  <a:lnTo>
                    <a:pt x="13384" y="12423"/>
                  </a:lnTo>
                  <a:cubicBezTo>
                    <a:pt x="13680" y="12016"/>
                    <a:pt x="13791" y="11424"/>
                    <a:pt x="14308" y="11277"/>
                  </a:cubicBezTo>
                  <a:cubicBezTo>
                    <a:pt x="14567" y="11683"/>
                    <a:pt x="13939" y="12053"/>
                    <a:pt x="13828" y="12423"/>
                  </a:cubicBezTo>
                  <a:cubicBezTo>
                    <a:pt x="14087" y="12460"/>
                    <a:pt x="14382" y="12460"/>
                    <a:pt x="14641" y="12386"/>
                  </a:cubicBezTo>
                  <a:cubicBezTo>
                    <a:pt x="14641" y="11092"/>
                    <a:pt x="14641" y="9761"/>
                    <a:pt x="14308" y="8763"/>
                  </a:cubicBezTo>
                  <a:cubicBezTo>
                    <a:pt x="13828" y="8726"/>
                    <a:pt x="13310" y="8763"/>
                    <a:pt x="12830" y="8873"/>
                  </a:cubicBezTo>
                  <a:close/>
                  <a:moveTo>
                    <a:pt x="33274" y="14197"/>
                  </a:moveTo>
                  <a:cubicBezTo>
                    <a:pt x="29688" y="14530"/>
                    <a:pt x="25954" y="14049"/>
                    <a:pt x="22257" y="14308"/>
                  </a:cubicBezTo>
                  <a:cubicBezTo>
                    <a:pt x="20704" y="14493"/>
                    <a:pt x="19188" y="14567"/>
                    <a:pt x="17636" y="14530"/>
                  </a:cubicBezTo>
                  <a:cubicBezTo>
                    <a:pt x="17636" y="15565"/>
                    <a:pt x="17562" y="16637"/>
                    <a:pt x="17451" y="17709"/>
                  </a:cubicBezTo>
                  <a:lnTo>
                    <a:pt x="18153" y="17709"/>
                  </a:lnTo>
                  <a:cubicBezTo>
                    <a:pt x="18671" y="17081"/>
                    <a:pt x="19078" y="16416"/>
                    <a:pt x="19410" y="15713"/>
                  </a:cubicBezTo>
                  <a:cubicBezTo>
                    <a:pt x="19521" y="15528"/>
                    <a:pt x="19669" y="15195"/>
                    <a:pt x="19965" y="15269"/>
                  </a:cubicBezTo>
                  <a:cubicBezTo>
                    <a:pt x="20039" y="15713"/>
                    <a:pt x="19669" y="16120"/>
                    <a:pt x="19447" y="16489"/>
                  </a:cubicBezTo>
                  <a:cubicBezTo>
                    <a:pt x="19225" y="16859"/>
                    <a:pt x="18967" y="17340"/>
                    <a:pt x="18708" y="17673"/>
                  </a:cubicBezTo>
                  <a:lnTo>
                    <a:pt x="19595" y="17673"/>
                  </a:lnTo>
                  <a:cubicBezTo>
                    <a:pt x="19743" y="17303"/>
                    <a:pt x="20002" y="16933"/>
                    <a:pt x="20187" y="16526"/>
                  </a:cubicBezTo>
                  <a:cubicBezTo>
                    <a:pt x="20372" y="16120"/>
                    <a:pt x="20482" y="15602"/>
                    <a:pt x="20963" y="15565"/>
                  </a:cubicBezTo>
                  <a:cubicBezTo>
                    <a:pt x="20963" y="15602"/>
                    <a:pt x="21037" y="15602"/>
                    <a:pt x="21037" y="15676"/>
                  </a:cubicBezTo>
                  <a:cubicBezTo>
                    <a:pt x="20926" y="16009"/>
                    <a:pt x="20704" y="16342"/>
                    <a:pt x="20556" y="16674"/>
                  </a:cubicBezTo>
                  <a:cubicBezTo>
                    <a:pt x="20409" y="17007"/>
                    <a:pt x="20187" y="17340"/>
                    <a:pt x="20039" y="17673"/>
                  </a:cubicBezTo>
                  <a:lnTo>
                    <a:pt x="20963" y="17673"/>
                  </a:lnTo>
                  <a:cubicBezTo>
                    <a:pt x="21111" y="17229"/>
                    <a:pt x="21296" y="16822"/>
                    <a:pt x="21555" y="16416"/>
                  </a:cubicBezTo>
                  <a:cubicBezTo>
                    <a:pt x="21739" y="16046"/>
                    <a:pt x="21924" y="15454"/>
                    <a:pt x="22368" y="15454"/>
                  </a:cubicBezTo>
                  <a:cubicBezTo>
                    <a:pt x="22516" y="15750"/>
                    <a:pt x="22220" y="16009"/>
                    <a:pt x="22072" y="16231"/>
                  </a:cubicBezTo>
                  <a:cubicBezTo>
                    <a:pt x="21850" y="16711"/>
                    <a:pt x="21629" y="17229"/>
                    <a:pt x="21333" y="17673"/>
                  </a:cubicBezTo>
                  <a:cubicBezTo>
                    <a:pt x="22738" y="17746"/>
                    <a:pt x="24180" y="17820"/>
                    <a:pt x="25695" y="17783"/>
                  </a:cubicBezTo>
                  <a:cubicBezTo>
                    <a:pt x="25769" y="17746"/>
                    <a:pt x="25510" y="17709"/>
                    <a:pt x="25584" y="17525"/>
                  </a:cubicBezTo>
                  <a:cubicBezTo>
                    <a:pt x="25769" y="17155"/>
                    <a:pt x="26028" y="16674"/>
                    <a:pt x="26287" y="16194"/>
                  </a:cubicBezTo>
                  <a:cubicBezTo>
                    <a:pt x="26472" y="15824"/>
                    <a:pt x="26767" y="15011"/>
                    <a:pt x="27211" y="15380"/>
                  </a:cubicBezTo>
                  <a:cubicBezTo>
                    <a:pt x="26731" y="16194"/>
                    <a:pt x="26324" y="17081"/>
                    <a:pt x="25769" y="17857"/>
                  </a:cubicBezTo>
                  <a:cubicBezTo>
                    <a:pt x="26250" y="17894"/>
                    <a:pt x="26731" y="17894"/>
                    <a:pt x="27211" y="17894"/>
                  </a:cubicBezTo>
                  <a:cubicBezTo>
                    <a:pt x="27396" y="17709"/>
                    <a:pt x="27581" y="17562"/>
                    <a:pt x="27803" y="17451"/>
                  </a:cubicBezTo>
                  <a:cubicBezTo>
                    <a:pt x="27766" y="17377"/>
                    <a:pt x="27766" y="17266"/>
                    <a:pt x="27766" y="17155"/>
                  </a:cubicBezTo>
                  <a:cubicBezTo>
                    <a:pt x="28246" y="16600"/>
                    <a:pt x="28320" y="15639"/>
                    <a:pt x="28986" y="15306"/>
                  </a:cubicBezTo>
                  <a:cubicBezTo>
                    <a:pt x="29245" y="15565"/>
                    <a:pt x="28875" y="15972"/>
                    <a:pt x="28727" y="16268"/>
                  </a:cubicBezTo>
                  <a:cubicBezTo>
                    <a:pt x="28542" y="16563"/>
                    <a:pt x="28320" y="17007"/>
                    <a:pt x="28172" y="17303"/>
                  </a:cubicBezTo>
                  <a:cubicBezTo>
                    <a:pt x="28357" y="17229"/>
                    <a:pt x="28579" y="17192"/>
                    <a:pt x="28801" y="17192"/>
                  </a:cubicBezTo>
                  <a:cubicBezTo>
                    <a:pt x="28912" y="16822"/>
                    <a:pt x="29134" y="16416"/>
                    <a:pt x="29355" y="16083"/>
                  </a:cubicBezTo>
                  <a:cubicBezTo>
                    <a:pt x="29540" y="15713"/>
                    <a:pt x="29725" y="15269"/>
                    <a:pt x="30095" y="15085"/>
                  </a:cubicBezTo>
                  <a:cubicBezTo>
                    <a:pt x="30354" y="15454"/>
                    <a:pt x="29947" y="15824"/>
                    <a:pt x="29762" y="16157"/>
                  </a:cubicBezTo>
                  <a:cubicBezTo>
                    <a:pt x="29540" y="16489"/>
                    <a:pt x="29355" y="16822"/>
                    <a:pt x="29245" y="17192"/>
                  </a:cubicBezTo>
                  <a:cubicBezTo>
                    <a:pt x="29466" y="17192"/>
                    <a:pt x="29688" y="17192"/>
                    <a:pt x="29910" y="17229"/>
                  </a:cubicBezTo>
                  <a:cubicBezTo>
                    <a:pt x="30206" y="16674"/>
                    <a:pt x="30575" y="16046"/>
                    <a:pt x="30834" y="15528"/>
                  </a:cubicBezTo>
                  <a:cubicBezTo>
                    <a:pt x="30945" y="15343"/>
                    <a:pt x="30982" y="14974"/>
                    <a:pt x="31315" y="15048"/>
                  </a:cubicBezTo>
                  <a:cubicBezTo>
                    <a:pt x="31426" y="15454"/>
                    <a:pt x="31093" y="15861"/>
                    <a:pt x="30908" y="16194"/>
                  </a:cubicBezTo>
                  <a:cubicBezTo>
                    <a:pt x="30723" y="16563"/>
                    <a:pt x="30502" y="16933"/>
                    <a:pt x="30317" y="17303"/>
                  </a:cubicBezTo>
                  <a:cubicBezTo>
                    <a:pt x="30612" y="17451"/>
                    <a:pt x="30908" y="17525"/>
                    <a:pt x="31241" y="17525"/>
                  </a:cubicBezTo>
                  <a:cubicBezTo>
                    <a:pt x="31241" y="16933"/>
                    <a:pt x="31611" y="16526"/>
                    <a:pt x="31869" y="16046"/>
                  </a:cubicBezTo>
                  <a:cubicBezTo>
                    <a:pt x="32128" y="15602"/>
                    <a:pt x="32202" y="15159"/>
                    <a:pt x="32572" y="15011"/>
                  </a:cubicBezTo>
                  <a:cubicBezTo>
                    <a:pt x="32905" y="15380"/>
                    <a:pt x="32424" y="15787"/>
                    <a:pt x="32239" y="16120"/>
                  </a:cubicBezTo>
                  <a:cubicBezTo>
                    <a:pt x="31943" y="16637"/>
                    <a:pt x="31685" y="17155"/>
                    <a:pt x="31500" y="17673"/>
                  </a:cubicBezTo>
                  <a:cubicBezTo>
                    <a:pt x="31832" y="17820"/>
                    <a:pt x="32054" y="17746"/>
                    <a:pt x="32461" y="17968"/>
                  </a:cubicBezTo>
                  <a:cubicBezTo>
                    <a:pt x="32646" y="18079"/>
                    <a:pt x="32831" y="18560"/>
                    <a:pt x="33016" y="18597"/>
                  </a:cubicBezTo>
                  <a:cubicBezTo>
                    <a:pt x="33311" y="18634"/>
                    <a:pt x="33607" y="18634"/>
                    <a:pt x="33903" y="18560"/>
                  </a:cubicBezTo>
                  <a:cubicBezTo>
                    <a:pt x="34938" y="18523"/>
                    <a:pt x="36010" y="18338"/>
                    <a:pt x="37045" y="18042"/>
                  </a:cubicBezTo>
                  <a:cubicBezTo>
                    <a:pt x="37119" y="17229"/>
                    <a:pt x="37156" y="16379"/>
                    <a:pt x="37156" y="15528"/>
                  </a:cubicBezTo>
                  <a:cubicBezTo>
                    <a:pt x="36639" y="16009"/>
                    <a:pt x="36528" y="16896"/>
                    <a:pt x="35936" y="17229"/>
                  </a:cubicBezTo>
                  <a:cubicBezTo>
                    <a:pt x="35677" y="16896"/>
                    <a:pt x="36084" y="16452"/>
                    <a:pt x="36269" y="16120"/>
                  </a:cubicBezTo>
                  <a:cubicBezTo>
                    <a:pt x="36454" y="15750"/>
                    <a:pt x="36713" y="15417"/>
                    <a:pt x="37008" y="15122"/>
                  </a:cubicBezTo>
                  <a:cubicBezTo>
                    <a:pt x="37082" y="15011"/>
                    <a:pt x="37193" y="15195"/>
                    <a:pt x="37267" y="15085"/>
                  </a:cubicBezTo>
                  <a:cubicBezTo>
                    <a:pt x="37304" y="14641"/>
                    <a:pt x="37378" y="14197"/>
                    <a:pt x="37452" y="13791"/>
                  </a:cubicBezTo>
                  <a:cubicBezTo>
                    <a:pt x="35714" y="13569"/>
                    <a:pt x="34605" y="14086"/>
                    <a:pt x="33274" y="14197"/>
                  </a:cubicBezTo>
                  <a:close/>
                  <a:moveTo>
                    <a:pt x="2441" y="15011"/>
                  </a:moveTo>
                  <a:cubicBezTo>
                    <a:pt x="2108" y="15011"/>
                    <a:pt x="1738" y="14937"/>
                    <a:pt x="1443" y="15011"/>
                  </a:cubicBezTo>
                  <a:cubicBezTo>
                    <a:pt x="1258" y="15011"/>
                    <a:pt x="1110" y="15195"/>
                    <a:pt x="888" y="15122"/>
                  </a:cubicBezTo>
                  <a:cubicBezTo>
                    <a:pt x="666" y="16342"/>
                    <a:pt x="888" y="17599"/>
                    <a:pt x="1480" y="18671"/>
                  </a:cubicBezTo>
                  <a:cubicBezTo>
                    <a:pt x="3624" y="18782"/>
                    <a:pt x="5953" y="18708"/>
                    <a:pt x="8134" y="18782"/>
                  </a:cubicBezTo>
                  <a:cubicBezTo>
                    <a:pt x="8467" y="17746"/>
                    <a:pt x="9169" y="16970"/>
                    <a:pt x="9687" y="16120"/>
                  </a:cubicBezTo>
                  <a:cubicBezTo>
                    <a:pt x="9798" y="15935"/>
                    <a:pt x="9983" y="15343"/>
                    <a:pt x="10352" y="15676"/>
                  </a:cubicBezTo>
                  <a:cubicBezTo>
                    <a:pt x="10389" y="15972"/>
                    <a:pt x="10094" y="15972"/>
                    <a:pt x="10057" y="16268"/>
                  </a:cubicBezTo>
                  <a:cubicBezTo>
                    <a:pt x="10316" y="16194"/>
                    <a:pt x="10611" y="16120"/>
                    <a:pt x="10870" y="16083"/>
                  </a:cubicBezTo>
                  <a:cubicBezTo>
                    <a:pt x="11055" y="15935"/>
                    <a:pt x="11018" y="15528"/>
                    <a:pt x="11388" y="15528"/>
                  </a:cubicBezTo>
                  <a:cubicBezTo>
                    <a:pt x="11646" y="15639"/>
                    <a:pt x="11314" y="16009"/>
                    <a:pt x="11462" y="16046"/>
                  </a:cubicBezTo>
                  <a:lnTo>
                    <a:pt x="12497" y="16046"/>
                  </a:lnTo>
                  <a:cubicBezTo>
                    <a:pt x="12719" y="15861"/>
                    <a:pt x="12756" y="15306"/>
                    <a:pt x="13051" y="15380"/>
                  </a:cubicBezTo>
                  <a:cubicBezTo>
                    <a:pt x="13384" y="15417"/>
                    <a:pt x="13088" y="15861"/>
                    <a:pt x="12977" y="16083"/>
                  </a:cubicBezTo>
                  <a:cubicBezTo>
                    <a:pt x="13310" y="16083"/>
                    <a:pt x="13606" y="16120"/>
                    <a:pt x="13902" y="16231"/>
                  </a:cubicBezTo>
                  <a:cubicBezTo>
                    <a:pt x="14087" y="15898"/>
                    <a:pt x="14050" y="15380"/>
                    <a:pt x="14456" y="15306"/>
                  </a:cubicBezTo>
                  <a:cubicBezTo>
                    <a:pt x="14752" y="15602"/>
                    <a:pt x="14345" y="16083"/>
                    <a:pt x="14234" y="16379"/>
                  </a:cubicBezTo>
                  <a:cubicBezTo>
                    <a:pt x="14345" y="16563"/>
                    <a:pt x="14678" y="16896"/>
                    <a:pt x="14752" y="16859"/>
                  </a:cubicBezTo>
                  <a:cubicBezTo>
                    <a:pt x="14937" y="16563"/>
                    <a:pt x="15196" y="16083"/>
                    <a:pt x="15344" y="15750"/>
                  </a:cubicBezTo>
                  <a:cubicBezTo>
                    <a:pt x="15380" y="15602"/>
                    <a:pt x="15344" y="15306"/>
                    <a:pt x="15602" y="15306"/>
                  </a:cubicBezTo>
                  <a:cubicBezTo>
                    <a:pt x="16009" y="15343"/>
                    <a:pt x="15639" y="15972"/>
                    <a:pt x="15565" y="16120"/>
                  </a:cubicBezTo>
                  <a:cubicBezTo>
                    <a:pt x="15417" y="16416"/>
                    <a:pt x="15307" y="16748"/>
                    <a:pt x="15196" y="17044"/>
                  </a:cubicBezTo>
                  <a:cubicBezTo>
                    <a:pt x="15196" y="17192"/>
                    <a:pt x="15048" y="17155"/>
                    <a:pt x="15011" y="17229"/>
                  </a:cubicBezTo>
                  <a:cubicBezTo>
                    <a:pt x="15565" y="17340"/>
                    <a:pt x="15380" y="18153"/>
                    <a:pt x="16083" y="18153"/>
                  </a:cubicBezTo>
                  <a:cubicBezTo>
                    <a:pt x="16009" y="17636"/>
                    <a:pt x="16490" y="16896"/>
                    <a:pt x="16785" y="16416"/>
                  </a:cubicBezTo>
                  <a:cubicBezTo>
                    <a:pt x="16896" y="15787"/>
                    <a:pt x="16896" y="15159"/>
                    <a:pt x="16785" y="14530"/>
                  </a:cubicBezTo>
                  <a:cubicBezTo>
                    <a:pt x="12127" y="14678"/>
                    <a:pt x="7025" y="14715"/>
                    <a:pt x="2441" y="15011"/>
                  </a:cubicBezTo>
                  <a:close/>
                  <a:moveTo>
                    <a:pt x="12275" y="16711"/>
                  </a:moveTo>
                  <a:cubicBezTo>
                    <a:pt x="11794" y="16674"/>
                    <a:pt x="11277" y="16674"/>
                    <a:pt x="10796" y="16748"/>
                  </a:cubicBezTo>
                  <a:cubicBezTo>
                    <a:pt x="9909" y="16970"/>
                    <a:pt x="9095" y="18153"/>
                    <a:pt x="8874" y="18966"/>
                  </a:cubicBezTo>
                  <a:cubicBezTo>
                    <a:pt x="8541" y="20260"/>
                    <a:pt x="8874" y="21665"/>
                    <a:pt x="9724" y="22664"/>
                  </a:cubicBezTo>
                  <a:cubicBezTo>
                    <a:pt x="10648" y="23699"/>
                    <a:pt x="12016" y="24179"/>
                    <a:pt x="13384" y="23995"/>
                  </a:cubicBezTo>
                  <a:cubicBezTo>
                    <a:pt x="14493" y="23736"/>
                    <a:pt x="15380" y="22922"/>
                    <a:pt x="15639" y="21813"/>
                  </a:cubicBezTo>
                  <a:cubicBezTo>
                    <a:pt x="15713" y="21517"/>
                    <a:pt x="15713" y="21259"/>
                    <a:pt x="15639" y="20963"/>
                  </a:cubicBezTo>
                  <a:cubicBezTo>
                    <a:pt x="15639" y="21222"/>
                    <a:pt x="15639" y="21481"/>
                    <a:pt x="15417" y="21554"/>
                  </a:cubicBezTo>
                  <a:cubicBezTo>
                    <a:pt x="15196" y="21591"/>
                    <a:pt x="15270" y="21370"/>
                    <a:pt x="15159" y="21370"/>
                  </a:cubicBezTo>
                  <a:cubicBezTo>
                    <a:pt x="15159" y="21665"/>
                    <a:pt x="14863" y="22146"/>
                    <a:pt x="14641" y="21776"/>
                  </a:cubicBezTo>
                  <a:cubicBezTo>
                    <a:pt x="14641" y="21554"/>
                    <a:pt x="14789" y="21370"/>
                    <a:pt x="14826" y="21148"/>
                  </a:cubicBezTo>
                  <a:cubicBezTo>
                    <a:pt x="14900" y="20667"/>
                    <a:pt x="14530" y="19484"/>
                    <a:pt x="14937" y="19521"/>
                  </a:cubicBezTo>
                  <a:cubicBezTo>
                    <a:pt x="15270" y="19558"/>
                    <a:pt x="15159" y="20667"/>
                    <a:pt x="15270" y="21000"/>
                  </a:cubicBezTo>
                  <a:cubicBezTo>
                    <a:pt x="15270" y="20815"/>
                    <a:pt x="15307" y="20704"/>
                    <a:pt x="15454" y="20667"/>
                  </a:cubicBezTo>
                  <a:cubicBezTo>
                    <a:pt x="15602" y="20667"/>
                    <a:pt x="15639" y="20778"/>
                    <a:pt x="15676" y="20889"/>
                  </a:cubicBezTo>
                  <a:cubicBezTo>
                    <a:pt x="15602" y="18449"/>
                    <a:pt x="14493" y="16859"/>
                    <a:pt x="12275" y="16711"/>
                  </a:cubicBezTo>
                  <a:close/>
                  <a:moveTo>
                    <a:pt x="16342" y="18116"/>
                  </a:moveTo>
                  <a:cubicBezTo>
                    <a:pt x="16674" y="18153"/>
                    <a:pt x="16674" y="17636"/>
                    <a:pt x="16674" y="17488"/>
                  </a:cubicBezTo>
                  <a:cubicBezTo>
                    <a:pt x="16564" y="17709"/>
                    <a:pt x="16453" y="17894"/>
                    <a:pt x="16342" y="18116"/>
                  </a:cubicBezTo>
                  <a:close/>
                  <a:moveTo>
                    <a:pt x="28542" y="18005"/>
                  </a:moveTo>
                  <a:cubicBezTo>
                    <a:pt x="26915" y="18560"/>
                    <a:pt x="26065" y="20408"/>
                    <a:pt x="26694" y="21998"/>
                  </a:cubicBezTo>
                  <a:cubicBezTo>
                    <a:pt x="26915" y="22405"/>
                    <a:pt x="27137" y="22774"/>
                    <a:pt x="27433" y="23144"/>
                  </a:cubicBezTo>
                  <a:cubicBezTo>
                    <a:pt x="27951" y="23884"/>
                    <a:pt x="28875" y="24216"/>
                    <a:pt x="29762" y="24068"/>
                  </a:cubicBezTo>
                  <a:cubicBezTo>
                    <a:pt x="30649" y="23958"/>
                    <a:pt x="31906" y="23440"/>
                    <a:pt x="32239" y="22922"/>
                  </a:cubicBezTo>
                  <a:cubicBezTo>
                    <a:pt x="32942" y="21887"/>
                    <a:pt x="33163" y="19891"/>
                    <a:pt x="32165" y="18856"/>
                  </a:cubicBezTo>
                  <a:cubicBezTo>
                    <a:pt x="31759" y="18930"/>
                    <a:pt x="31648" y="18671"/>
                    <a:pt x="31500" y="18486"/>
                  </a:cubicBezTo>
                  <a:cubicBezTo>
                    <a:pt x="30612" y="18338"/>
                    <a:pt x="29614" y="17673"/>
                    <a:pt x="28542" y="180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2087844"/>
              </p:ext>
            </p:extLst>
          </p:nvPr>
        </p:nvGraphicFramePr>
        <p:xfrm>
          <a:off x="-41482" y="625967"/>
          <a:ext cx="6889009" cy="4657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07" name="Google Shape;2407;p34"/>
          <p:cNvGrpSpPr/>
          <p:nvPr/>
        </p:nvGrpSpPr>
        <p:grpSpPr>
          <a:xfrm rot="15318064">
            <a:off x="569733" y="-377866"/>
            <a:ext cx="1064795" cy="1734945"/>
            <a:chOff x="2727675" y="618900"/>
            <a:chExt cx="852200" cy="1005650"/>
          </a:xfrm>
        </p:grpSpPr>
        <p:sp>
          <p:nvSpPr>
            <p:cNvPr id="2408" name="Google Shape;2408;p34"/>
            <p:cNvSpPr/>
            <p:nvPr/>
          </p:nvSpPr>
          <p:spPr>
            <a:xfrm>
              <a:off x="2727675" y="618900"/>
              <a:ext cx="852200" cy="1005650"/>
            </a:xfrm>
            <a:custGeom>
              <a:avLst/>
              <a:gdLst/>
              <a:ahLst/>
              <a:cxnLst/>
              <a:rect l="l" t="t" r="r" b="b"/>
              <a:pathLst>
                <a:path w="34088" h="40226" extrusionOk="0">
                  <a:moveTo>
                    <a:pt x="30021" y="8541"/>
                  </a:moveTo>
                  <a:cubicBezTo>
                    <a:pt x="29207" y="9281"/>
                    <a:pt x="28653" y="10279"/>
                    <a:pt x="27876" y="11129"/>
                  </a:cubicBezTo>
                  <a:cubicBezTo>
                    <a:pt x="29096" y="12201"/>
                    <a:pt x="30390" y="13902"/>
                    <a:pt x="30205" y="16083"/>
                  </a:cubicBezTo>
                  <a:cubicBezTo>
                    <a:pt x="30131" y="16786"/>
                    <a:pt x="29836" y="17081"/>
                    <a:pt x="29281" y="17525"/>
                  </a:cubicBezTo>
                  <a:cubicBezTo>
                    <a:pt x="28985" y="17784"/>
                    <a:pt x="28616" y="18006"/>
                    <a:pt x="28246" y="18154"/>
                  </a:cubicBezTo>
                  <a:cubicBezTo>
                    <a:pt x="27322" y="18412"/>
                    <a:pt x="26323" y="18264"/>
                    <a:pt x="25436" y="17821"/>
                  </a:cubicBezTo>
                  <a:cubicBezTo>
                    <a:pt x="25103" y="18080"/>
                    <a:pt x="24845" y="18375"/>
                    <a:pt x="24623" y="18745"/>
                  </a:cubicBezTo>
                  <a:cubicBezTo>
                    <a:pt x="23809" y="19669"/>
                    <a:pt x="22922" y="20594"/>
                    <a:pt x="22109" y="21592"/>
                  </a:cubicBezTo>
                  <a:cubicBezTo>
                    <a:pt x="21554" y="22257"/>
                    <a:pt x="21148" y="22960"/>
                    <a:pt x="20630" y="23699"/>
                  </a:cubicBezTo>
                  <a:cubicBezTo>
                    <a:pt x="20149" y="24402"/>
                    <a:pt x="19632" y="25067"/>
                    <a:pt x="19114" y="25696"/>
                  </a:cubicBezTo>
                  <a:cubicBezTo>
                    <a:pt x="18079" y="27027"/>
                    <a:pt x="17118" y="28468"/>
                    <a:pt x="16083" y="29836"/>
                  </a:cubicBezTo>
                  <a:cubicBezTo>
                    <a:pt x="15565" y="30502"/>
                    <a:pt x="14899" y="31056"/>
                    <a:pt x="14419" y="31759"/>
                  </a:cubicBezTo>
                  <a:cubicBezTo>
                    <a:pt x="13938" y="32461"/>
                    <a:pt x="13273" y="33016"/>
                    <a:pt x="12792" y="33718"/>
                  </a:cubicBezTo>
                  <a:cubicBezTo>
                    <a:pt x="12607" y="33977"/>
                    <a:pt x="12570" y="34347"/>
                    <a:pt x="12275" y="34532"/>
                  </a:cubicBezTo>
                  <a:cubicBezTo>
                    <a:pt x="12053" y="35863"/>
                    <a:pt x="10574" y="36232"/>
                    <a:pt x="8947" y="35936"/>
                  </a:cubicBezTo>
                  <a:cubicBezTo>
                    <a:pt x="7949" y="35789"/>
                    <a:pt x="7025" y="35419"/>
                    <a:pt x="6211" y="34901"/>
                  </a:cubicBezTo>
                  <a:cubicBezTo>
                    <a:pt x="5953" y="34753"/>
                    <a:pt x="5546" y="34384"/>
                    <a:pt x="5509" y="34384"/>
                  </a:cubicBezTo>
                  <a:cubicBezTo>
                    <a:pt x="5361" y="34384"/>
                    <a:pt x="5065" y="34938"/>
                    <a:pt x="4917" y="35123"/>
                  </a:cubicBezTo>
                  <a:cubicBezTo>
                    <a:pt x="3993" y="36528"/>
                    <a:pt x="2995" y="37452"/>
                    <a:pt x="1997" y="38746"/>
                  </a:cubicBezTo>
                  <a:cubicBezTo>
                    <a:pt x="1738" y="39116"/>
                    <a:pt x="1257" y="40225"/>
                    <a:pt x="777" y="40114"/>
                  </a:cubicBezTo>
                  <a:cubicBezTo>
                    <a:pt x="0" y="39966"/>
                    <a:pt x="1109" y="38746"/>
                    <a:pt x="1294" y="38450"/>
                  </a:cubicBezTo>
                  <a:cubicBezTo>
                    <a:pt x="2440" y="36898"/>
                    <a:pt x="3919" y="35493"/>
                    <a:pt x="4917" y="33829"/>
                  </a:cubicBezTo>
                  <a:cubicBezTo>
                    <a:pt x="4326" y="32720"/>
                    <a:pt x="3069" y="31759"/>
                    <a:pt x="2736" y="30354"/>
                  </a:cubicBezTo>
                  <a:cubicBezTo>
                    <a:pt x="2588" y="29725"/>
                    <a:pt x="2588" y="29097"/>
                    <a:pt x="2773" y="28468"/>
                  </a:cubicBezTo>
                  <a:cubicBezTo>
                    <a:pt x="2995" y="28062"/>
                    <a:pt x="3254" y="27655"/>
                    <a:pt x="3586" y="27285"/>
                  </a:cubicBezTo>
                  <a:cubicBezTo>
                    <a:pt x="3882" y="26916"/>
                    <a:pt x="4178" y="26509"/>
                    <a:pt x="4437" y="26102"/>
                  </a:cubicBezTo>
                  <a:cubicBezTo>
                    <a:pt x="4954" y="25215"/>
                    <a:pt x="5546" y="24439"/>
                    <a:pt x="6063" y="23736"/>
                  </a:cubicBezTo>
                  <a:cubicBezTo>
                    <a:pt x="7210" y="22109"/>
                    <a:pt x="8578" y="20742"/>
                    <a:pt x="9687" y="19263"/>
                  </a:cubicBezTo>
                  <a:cubicBezTo>
                    <a:pt x="9982" y="18856"/>
                    <a:pt x="10204" y="18449"/>
                    <a:pt x="10500" y="18043"/>
                  </a:cubicBezTo>
                  <a:cubicBezTo>
                    <a:pt x="10796" y="17673"/>
                    <a:pt x="11165" y="17377"/>
                    <a:pt x="11461" y="17007"/>
                  </a:cubicBezTo>
                  <a:cubicBezTo>
                    <a:pt x="12127" y="16305"/>
                    <a:pt x="12718" y="15566"/>
                    <a:pt x="13347" y="14863"/>
                  </a:cubicBezTo>
                  <a:cubicBezTo>
                    <a:pt x="14678" y="13532"/>
                    <a:pt x="15972" y="12090"/>
                    <a:pt x="17155" y="10612"/>
                  </a:cubicBezTo>
                  <a:cubicBezTo>
                    <a:pt x="16120" y="9761"/>
                    <a:pt x="15898" y="7432"/>
                    <a:pt x="17155" y="6767"/>
                  </a:cubicBezTo>
                  <a:cubicBezTo>
                    <a:pt x="18634" y="5953"/>
                    <a:pt x="20889" y="6841"/>
                    <a:pt x="22183" y="7284"/>
                  </a:cubicBezTo>
                  <a:cubicBezTo>
                    <a:pt x="22885" y="6545"/>
                    <a:pt x="23403" y="5584"/>
                    <a:pt x="24142" y="4881"/>
                  </a:cubicBezTo>
                  <a:cubicBezTo>
                    <a:pt x="23736" y="4363"/>
                    <a:pt x="23033" y="4068"/>
                    <a:pt x="22848" y="3402"/>
                  </a:cubicBezTo>
                  <a:cubicBezTo>
                    <a:pt x="22737" y="2478"/>
                    <a:pt x="22959" y="1554"/>
                    <a:pt x="23477" y="814"/>
                  </a:cubicBezTo>
                  <a:cubicBezTo>
                    <a:pt x="24031" y="260"/>
                    <a:pt x="24956" y="1"/>
                    <a:pt x="26176" y="112"/>
                  </a:cubicBezTo>
                  <a:cubicBezTo>
                    <a:pt x="27026" y="223"/>
                    <a:pt x="28172" y="777"/>
                    <a:pt x="28985" y="1036"/>
                  </a:cubicBezTo>
                  <a:cubicBezTo>
                    <a:pt x="29281" y="1147"/>
                    <a:pt x="29577" y="1221"/>
                    <a:pt x="29799" y="1332"/>
                  </a:cubicBezTo>
                  <a:cubicBezTo>
                    <a:pt x="29984" y="1406"/>
                    <a:pt x="30131" y="1591"/>
                    <a:pt x="30353" y="1739"/>
                  </a:cubicBezTo>
                  <a:cubicBezTo>
                    <a:pt x="30575" y="1812"/>
                    <a:pt x="30760" y="1923"/>
                    <a:pt x="30982" y="2071"/>
                  </a:cubicBezTo>
                  <a:cubicBezTo>
                    <a:pt x="31204" y="2219"/>
                    <a:pt x="31351" y="2589"/>
                    <a:pt x="31647" y="2848"/>
                  </a:cubicBezTo>
                  <a:cubicBezTo>
                    <a:pt x="32054" y="3106"/>
                    <a:pt x="32387" y="3439"/>
                    <a:pt x="32719" y="3772"/>
                  </a:cubicBezTo>
                  <a:cubicBezTo>
                    <a:pt x="32867" y="3994"/>
                    <a:pt x="32978" y="4290"/>
                    <a:pt x="33126" y="4548"/>
                  </a:cubicBezTo>
                  <a:cubicBezTo>
                    <a:pt x="33570" y="5177"/>
                    <a:pt x="33902" y="5916"/>
                    <a:pt x="34050" y="6656"/>
                  </a:cubicBezTo>
                  <a:cubicBezTo>
                    <a:pt x="34087" y="7136"/>
                    <a:pt x="34050" y="7617"/>
                    <a:pt x="33902" y="8061"/>
                  </a:cubicBezTo>
                  <a:cubicBezTo>
                    <a:pt x="33348" y="9170"/>
                    <a:pt x="31056" y="9872"/>
                    <a:pt x="30021" y="8541"/>
                  </a:cubicBezTo>
                  <a:close/>
                  <a:moveTo>
                    <a:pt x="31425" y="8504"/>
                  </a:moveTo>
                  <a:cubicBezTo>
                    <a:pt x="32165" y="8578"/>
                    <a:pt x="32867" y="8208"/>
                    <a:pt x="33274" y="7580"/>
                  </a:cubicBezTo>
                  <a:cubicBezTo>
                    <a:pt x="33348" y="6656"/>
                    <a:pt x="33089" y="5694"/>
                    <a:pt x="32498" y="4955"/>
                  </a:cubicBezTo>
                  <a:cubicBezTo>
                    <a:pt x="32165" y="4363"/>
                    <a:pt x="31721" y="3846"/>
                    <a:pt x="31167" y="3439"/>
                  </a:cubicBezTo>
                  <a:cubicBezTo>
                    <a:pt x="30871" y="3180"/>
                    <a:pt x="30686" y="2848"/>
                    <a:pt x="30464" y="2626"/>
                  </a:cubicBezTo>
                  <a:cubicBezTo>
                    <a:pt x="30316" y="2552"/>
                    <a:pt x="30094" y="2441"/>
                    <a:pt x="29910" y="2330"/>
                  </a:cubicBezTo>
                  <a:cubicBezTo>
                    <a:pt x="29540" y="2071"/>
                    <a:pt x="29133" y="1886"/>
                    <a:pt x="28690" y="1776"/>
                  </a:cubicBezTo>
                  <a:cubicBezTo>
                    <a:pt x="28135" y="1591"/>
                    <a:pt x="27617" y="1406"/>
                    <a:pt x="27026" y="1184"/>
                  </a:cubicBezTo>
                  <a:cubicBezTo>
                    <a:pt x="26693" y="1036"/>
                    <a:pt x="26360" y="925"/>
                    <a:pt x="26028" y="888"/>
                  </a:cubicBezTo>
                  <a:cubicBezTo>
                    <a:pt x="24216" y="703"/>
                    <a:pt x="23514" y="1554"/>
                    <a:pt x="23588" y="3180"/>
                  </a:cubicBezTo>
                  <a:cubicBezTo>
                    <a:pt x="23846" y="3587"/>
                    <a:pt x="24253" y="3957"/>
                    <a:pt x="24660" y="4253"/>
                  </a:cubicBezTo>
                  <a:cubicBezTo>
                    <a:pt x="25177" y="4105"/>
                    <a:pt x="25103" y="3365"/>
                    <a:pt x="25584" y="3291"/>
                  </a:cubicBezTo>
                  <a:cubicBezTo>
                    <a:pt x="25880" y="3254"/>
                    <a:pt x="26213" y="3328"/>
                    <a:pt x="26508" y="3513"/>
                  </a:cubicBezTo>
                  <a:cubicBezTo>
                    <a:pt x="27026" y="3809"/>
                    <a:pt x="27543" y="4511"/>
                    <a:pt x="27950" y="4733"/>
                  </a:cubicBezTo>
                  <a:cubicBezTo>
                    <a:pt x="28653" y="4437"/>
                    <a:pt x="29355" y="4696"/>
                    <a:pt x="30021" y="4955"/>
                  </a:cubicBezTo>
                  <a:cubicBezTo>
                    <a:pt x="30464" y="5140"/>
                    <a:pt x="31056" y="5251"/>
                    <a:pt x="31204" y="5657"/>
                  </a:cubicBezTo>
                  <a:cubicBezTo>
                    <a:pt x="31388" y="6841"/>
                    <a:pt x="30649" y="7173"/>
                    <a:pt x="30353" y="7950"/>
                  </a:cubicBezTo>
                  <a:cubicBezTo>
                    <a:pt x="30760" y="8024"/>
                    <a:pt x="30945" y="8430"/>
                    <a:pt x="31425" y="8504"/>
                  </a:cubicBezTo>
                  <a:close/>
                  <a:moveTo>
                    <a:pt x="26989" y="4881"/>
                  </a:moveTo>
                  <a:cubicBezTo>
                    <a:pt x="26804" y="4733"/>
                    <a:pt x="25954" y="3920"/>
                    <a:pt x="25769" y="4216"/>
                  </a:cubicBezTo>
                  <a:cubicBezTo>
                    <a:pt x="25362" y="4918"/>
                    <a:pt x="24475" y="5547"/>
                    <a:pt x="23883" y="6323"/>
                  </a:cubicBezTo>
                  <a:cubicBezTo>
                    <a:pt x="23514" y="6767"/>
                    <a:pt x="23218" y="7284"/>
                    <a:pt x="22959" y="7691"/>
                  </a:cubicBezTo>
                  <a:cubicBezTo>
                    <a:pt x="23772" y="8098"/>
                    <a:pt x="24586" y="8578"/>
                    <a:pt x="25362" y="9096"/>
                  </a:cubicBezTo>
                  <a:cubicBezTo>
                    <a:pt x="25325" y="8985"/>
                    <a:pt x="25325" y="8874"/>
                    <a:pt x="25362" y="8763"/>
                  </a:cubicBezTo>
                  <a:cubicBezTo>
                    <a:pt x="26286" y="7876"/>
                    <a:pt x="26915" y="6619"/>
                    <a:pt x="27691" y="5584"/>
                  </a:cubicBezTo>
                  <a:cubicBezTo>
                    <a:pt x="27359" y="5473"/>
                    <a:pt x="27248" y="5140"/>
                    <a:pt x="26989" y="4881"/>
                  </a:cubicBezTo>
                  <a:close/>
                  <a:moveTo>
                    <a:pt x="28837" y="5399"/>
                  </a:moveTo>
                  <a:cubicBezTo>
                    <a:pt x="28800" y="5510"/>
                    <a:pt x="28727" y="5547"/>
                    <a:pt x="28727" y="5694"/>
                  </a:cubicBezTo>
                  <a:cubicBezTo>
                    <a:pt x="29244" y="5953"/>
                    <a:pt x="29799" y="6175"/>
                    <a:pt x="30353" y="6323"/>
                  </a:cubicBezTo>
                  <a:cubicBezTo>
                    <a:pt x="30464" y="6212"/>
                    <a:pt x="30501" y="6064"/>
                    <a:pt x="30464" y="5953"/>
                  </a:cubicBezTo>
                  <a:cubicBezTo>
                    <a:pt x="29873" y="5805"/>
                    <a:pt x="29503" y="5473"/>
                    <a:pt x="28800" y="5399"/>
                  </a:cubicBezTo>
                  <a:close/>
                  <a:moveTo>
                    <a:pt x="29281" y="6397"/>
                  </a:moveTo>
                  <a:cubicBezTo>
                    <a:pt x="28727" y="6175"/>
                    <a:pt x="28320" y="5768"/>
                    <a:pt x="28098" y="6397"/>
                  </a:cubicBezTo>
                  <a:cubicBezTo>
                    <a:pt x="28727" y="6619"/>
                    <a:pt x="29318" y="6914"/>
                    <a:pt x="29947" y="7173"/>
                  </a:cubicBezTo>
                  <a:cubicBezTo>
                    <a:pt x="29984" y="6951"/>
                    <a:pt x="30168" y="6877"/>
                    <a:pt x="30242" y="6693"/>
                  </a:cubicBezTo>
                  <a:cubicBezTo>
                    <a:pt x="29947" y="6582"/>
                    <a:pt x="29614" y="6545"/>
                    <a:pt x="29244" y="6397"/>
                  </a:cubicBezTo>
                  <a:close/>
                  <a:moveTo>
                    <a:pt x="27839" y="6730"/>
                  </a:moveTo>
                  <a:cubicBezTo>
                    <a:pt x="27728" y="6877"/>
                    <a:pt x="27654" y="7025"/>
                    <a:pt x="27580" y="7173"/>
                  </a:cubicBezTo>
                  <a:cubicBezTo>
                    <a:pt x="28209" y="7358"/>
                    <a:pt x="28837" y="7617"/>
                    <a:pt x="29429" y="7987"/>
                  </a:cubicBezTo>
                  <a:cubicBezTo>
                    <a:pt x="29540" y="7839"/>
                    <a:pt x="29614" y="7691"/>
                    <a:pt x="29688" y="7506"/>
                  </a:cubicBezTo>
                  <a:cubicBezTo>
                    <a:pt x="29059" y="7247"/>
                    <a:pt x="28468" y="6951"/>
                    <a:pt x="27802" y="6730"/>
                  </a:cubicBezTo>
                  <a:close/>
                  <a:moveTo>
                    <a:pt x="28024" y="17451"/>
                  </a:moveTo>
                  <a:cubicBezTo>
                    <a:pt x="28616" y="17266"/>
                    <a:pt x="29133" y="16638"/>
                    <a:pt x="29429" y="16305"/>
                  </a:cubicBezTo>
                  <a:cubicBezTo>
                    <a:pt x="29540" y="15307"/>
                    <a:pt x="29355" y="14309"/>
                    <a:pt x="28837" y="13421"/>
                  </a:cubicBezTo>
                  <a:cubicBezTo>
                    <a:pt x="28209" y="12164"/>
                    <a:pt x="27285" y="11647"/>
                    <a:pt x="26213" y="10685"/>
                  </a:cubicBezTo>
                  <a:cubicBezTo>
                    <a:pt x="25584" y="10168"/>
                    <a:pt x="24882" y="9687"/>
                    <a:pt x="24142" y="9281"/>
                  </a:cubicBezTo>
                  <a:cubicBezTo>
                    <a:pt x="23070" y="8541"/>
                    <a:pt x="21887" y="7950"/>
                    <a:pt x="20630" y="7580"/>
                  </a:cubicBezTo>
                  <a:cubicBezTo>
                    <a:pt x="19595" y="7284"/>
                    <a:pt x="17414" y="6877"/>
                    <a:pt x="17081" y="7987"/>
                  </a:cubicBezTo>
                  <a:cubicBezTo>
                    <a:pt x="16822" y="8726"/>
                    <a:pt x="17266" y="9909"/>
                    <a:pt x="17709" y="9983"/>
                  </a:cubicBezTo>
                  <a:cubicBezTo>
                    <a:pt x="17968" y="10020"/>
                    <a:pt x="18412" y="9687"/>
                    <a:pt x="18744" y="9613"/>
                  </a:cubicBezTo>
                  <a:cubicBezTo>
                    <a:pt x="20001" y="9355"/>
                    <a:pt x="21850" y="10168"/>
                    <a:pt x="22848" y="10649"/>
                  </a:cubicBezTo>
                  <a:cubicBezTo>
                    <a:pt x="23144" y="10796"/>
                    <a:pt x="23440" y="11092"/>
                    <a:pt x="23772" y="11277"/>
                  </a:cubicBezTo>
                  <a:cubicBezTo>
                    <a:pt x="24475" y="11721"/>
                    <a:pt x="25140" y="12238"/>
                    <a:pt x="25732" y="12867"/>
                  </a:cubicBezTo>
                  <a:cubicBezTo>
                    <a:pt x="26323" y="13532"/>
                    <a:pt x="26952" y="14383"/>
                    <a:pt x="26804" y="15640"/>
                  </a:cubicBezTo>
                  <a:cubicBezTo>
                    <a:pt x="26730" y="16379"/>
                    <a:pt x="26250" y="16564"/>
                    <a:pt x="25991" y="17266"/>
                  </a:cubicBezTo>
                  <a:cubicBezTo>
                    <a:pt x="26619" y="17525"/>
                    <a:pt x="27322" y="17599"/>
                    <a:pt x="27987" y="17451"/>
                  </a:cubicBezTo>
                  <a:close/>
                  <a:moveTo>
                    <a:pt x="27285" y="7543"/>
                  </a:moveTo>
                  <a:cubicBezTo>
                    <a:pt x="27174" y="7691"/>
                    <a:pt x="27100" y="7802"/>
                    <a:pt x="27063" y="7950"/>
                  </a:cubicBezTo>
                  <a:cubicBezTo>
                    <a:pt x="27580" y="8282"/>
                    <a:pt x="28135" y="8541"/>
                    <a:pt x="28727" y="8726"/>
                  </a:cubicBezTo>
                  <a:cubicBezTo>
                    <a:pt x="28948" y="8652"/>
                    <a:pt x="29022" y="8467"/>
                    <a:pt x="29096" y="8245"/>
                  </a:cubicBezTo>
                  <a:cubicBezTo>
                    <a:pt x="28505" y="8024"/>
                    <a:pt x="28061" y="7617"/>
                    <a:pt x="27285" y="7543"/>
                  </a:cubicBezTo>
                  <a:close/>
                  <a:moveTo>
                    <a:pt x="26730" y="8282"/>
                  </a:moveTo>
                  <a:cubicBezTo>
                    <a:pt x="26693" y="8430"/>
                    <a:pt x="26545" y="8467"/>
                    <a:pt x="26471" y="8652"/>
                  </a:cubicBezTo>
                  <a:cubicBezTo>
                    <a:pt x="27063" y="8837"/>
                    <a:pt x="27580" y="9133"/>
                    <a:pt x="28061" y="9502"/>
                  </a:cubicBezTo>
                  <a:cubicBezTo>
                    <a:pt x="28283" y="9428"/>
                    <a:pt x="28357" y="9207"/>
                    <a:pt x="28505" y="9059"/>
                  </a:cubicBezTo>
                  <a:cubicBezTo>
                    <a:pt x="27876" y="8874"/>
                    <a:pt x="27285" y="8615"/>
                    <a:pt x="26730" y="8282"/>
                  </a:cubicBezTo>
                  <a:close/>
                  <a:moveTo>
                    <a:pt x="26139" y="8985"/>
                  </a:moveTo>
                  <a:cubicBezTo>
                    <a:pt x="26102" y="9059"/>
                    <a:pt x="26065" y="9096"/>
                    <a:pt x="26028" y="9170"/>
                  </a:cubicBezTo>
                  <a:cubicBezTo>
                    <a:pt x="26693" y="9244"/>
                    <a:pt x="26841" y="9835"/>
                    <a:pt x="27507" y="9946"/>
                  </a:cubicBezTo>
                  <a:cubicBezTo>
                    <a:pt x="27507" y="10057"/>
                    <a:pt x="27654" y="10020"/>
                    <a:pt x="27617" y="10168"/>
                  </a:cubicBezTo>
                  <a:cubicBezTo>
                    <a:pt x="27728" y="10094"/>
                    <a:pt x="27839" y="9983"/>
                    <a:pt x="27876" y="9835"/>
                  </a:cubicBezTo>
                  <a:cubicBezTo>
                    <a:pt x="27359" y="9465"/>
                    <a:pt x="26767" y="9170"/>
                    <a:pt x="26139" y="8985"/>
                  </a:cubicBezTo>
                  <a:close/>
                  <a:moveTo>
                    <a:pt x="26952" y="10279"/>
                  </a:moveTo>
                  <a:cubicBezTo>
                    <a:pt x="27063" y="10390"/>
                    <a:pt x="27211" y="10759"/>
                    <a:pt x="27433" y="10538"/>
                  </a:cubicBezTo>
                  <a:cubicBezTo>
                    <a:pt x="26989" y="10279"/>
                    <a:pt x="26619" y="9798"/>
                    <a:pt x="26176" y="9687"/>
                  </a:cubicBezTo>
                  <a:cubicBezTo>
                    <a:pt x="26434" y="9872"/>
                    <a:pt x="26693" y="10094"/>
                    <a:pt x="26952" y="10279"/>
                  </a:cubicBezTo>
                  <a:close/>
                  <a:moveTo>
                    <a:pt x="15639" y="29134"/>
                  </a:moveTo>
                  <a:cubicBezTo>
                    <a:pt x="16785" y="27655"/>
                    <a:pt x="17857" y="26102"/>
                    <a:pt x="19003" y="24549"/>
                  </a:cubicBezTo>
                  <a:cubicBezTo>
                    <a:pt x="20186" y="23034"/>
                    <a:pt x="21148" y="21444"/>
                    <a:pt x="22442" y="20076"/>
                  </a:cubicBezTo>
                  <a:cubicBezTo>
                    <a:pt x="23329" y="19078"/>
                    <a:pt x="24253" y="17895"/>
                    <a:pt x="25214" y="16860"/>
                  </a:cubicBezTo>
                  <a:cubicBezTo>
                    <a:pt x="25547" y="16527"/>
                    <a:pt x="25843" y="16120"/>
                    <a:pt x="26028" y="15713"/>
                  </a:cubicBezTo>
                  <a:cubicBezTo>
                    <a:pt x="26065" y="15270"/>
                    <a:pt x="26028" y="14826"/>
                    <a:pt x="25917" y="14420"/>
                  </a:cubicBezTo>
                  <a:cubicBezTo>
                    <a:pt x="25732" y="14013"/>
                    <a:pt x="25473" y="13680"/>
                    <a:pt x="25177" y="13347"/>
                  </a:cubicBezTo>
                  <a:cubicBezTo>
                    <a:pt x="24808" y="12941"/>
                    <a:pt x="24364" y="12571"/>
                    <a:pt x="23883" y="12238"/>
                  </a:cubicBezTo>
                  <a:cubicBezTo>
                    <a:pt x="22663" y="11499"/>
                    <a:pt x="21369" y="10538"/>
                    <a:pt x="19669" y="10353"/>
                  </a:cubicBezTo>
                  <a:cubicBezTo>
                    <a:pt x="18781" y="10242"/>
                    <a:pt x="18560" y="10538"/>
                    <a:pt x="18005" y="10759"/>
                  </a:cubicBezTo>
                  <a:cubicBezTo>
                    <a:pt x="16378" y="12978"/>
                    <a:pt x="14234" y="14900"/>
                    <a:pt x="12496" y="17007"/>
                  </a:cubicBezTo>
                  <a:cubicBezTo>
                    <a:pt x="11868" y="17747"/>
                    <a:pt x="11239" y="18412"/>
                    <a:pt x="10685" y="19152"/>
                  </a:cubicBezTo>
                  <a:cubicBezTo>
                    <a:pt x="10130" y="19928"/>
                    <a:pt x="9539" y="20631"/>
                    <a:pt x="8910" y="21333"/>
                  </a:cubicBezTo>
                  <a:cubicBezTo>
                    <a:pt x="8319" y="22035"/>
                    <a:pt x="7764" y="22812"/>
                    <a:pt x="7210" y="23551"/>
                  </a:cubicBezTo>
                  <a:cubicBezTo>
                    <a:pt x="6618" y="24291"/>
                    <a:pt x="6027" y="25030"/>
                    <a:pt x="5509" y="25806"/>
                  </a:cubicBezTo>
                  <a:cubicBezTo>
                    <a:pt x="5102" y="26398"/>
                    <a:pt x="4733" y="27027"/>
                    <a:pt x="4363" y="27544"/>
                  </a:cubicBezTo>
                  <a:cubicBezTo>
                    <a:pt x="4215" y="27729"/>
                    <a:pt x="3993" y="27988"/>
                    <a:pt x="4030" y="28136"/>
                  </a:cubicBezTo>
                  <a:cubicBezTo>
                    <a:pt x="5102" y="28062"/>
                    <a:pt x="5546" y="28468"/>
                    <a:pt x="6248" y="28801"/>
                  </a:cubicBezTo>
                  <a:cubicBezTo>
                    <a:pt x="6470" y="28912"/>
                    <a:pt x="6729" y="29023"/>
                    <a:pt x="6951" y="29134"/>
                  </a:cubicBezTo>
                  <a:cubicBezTo>
                    <a:pt x="7136" y="29245"/>
                    <a:pt x="7284" y="29467"/>
                    <a:pt x="7505" y="29614"/>
                  </a:cubicBezTo>
                  <a:cubicBezTo>
                    <a:pt x="8171" y="29910"/>
                    <a:pt x="8799" y="30280"/>
                    <a:pt x="9428" y="30687"/>
                  </a:cubicBezTo>
                  <a:cubicBezTo>
                    <a:pt x="10500" y="31463"/>
                    <a:pt x="11276" y="32572"/>
                    <a:pt x="12090" y="33496"/>
                  </a:cubicBezTo>
                  <a:cubicBezTo>
                    <a:pt x="13088" y="31981"/>
                    <a:pt x="14493" y="30613"/>
                    <a:pt x="15639" y="29134"/>
                  </a:cubicBezTo>
                  <a:close/>
                  <a:moveTo>
                    <a:pt x="9798" y="35271"/>
                  </a:moveTo>
                  <a:cubicBezTo>
                    <a:pt x="10685" y="35345"/>
                    <a:pt x="11720" y="35012"/>
                    <a:pt x="11535" y="34088"/>
                  </a:cubicBezTo>
                  <a:cubicBezTo>
                    <a:pt x="11424" y="33718"/>
                    <a:pt x="10759" y="33053"/>
                    <a:pt x="10352" y="32572"/>
                  </a:cubicBezTo>
                  <a:cubicBezTo>
                    <a:pt x="9945" y="32092"/>
                    <a:pt x="9465" y="31648"/>
                    <a:pt x="8984" y="31278"/>
                  </a:cubicBezTo>
                  <a:cubicBezTo>
                    <a:pt x="8319" y="30835"/>
                    <a:pt x="7542" y="30502"/>
                    <a:pt x="7025" y="30206"/>
                  </a:cubicBezTo>
                  <a:cubicBezTo>
                    <a:pt x="6840" y="30058"/>
                    <a:pt x="6692" y="29873"/>
                    <a:pt x="6544" y="29762"/>
                  </a:cubicBezTo>
                  <a:cubicBezTo>
                    <a:pt x="5768" y="29319"/>
                    <a:pt x="4585" y="28653"/>
                    <a:pt x="3439" y="28949"/>
                  </a:cubicBezTo>
                  <a:cubicBezTo>
                    <a:pt x="3291" y="31167"/>
                    <a:pt x="4659" y="31870"/>
                    <a:pt x="5398" y="33201"/>
                  </a:cubicBezTo>
                  <a:cubicBezTo>
                    <a:pt x="5731" y="32646"/>
                    <a:pt x="6100" y="32165"/>
                    <a:pt x="6544" y="31685"/>
                  </a:cubicBezTo>
                  <a:cubicBezTo>
                    <a:pt x="6803" y="31426"/>
                    <a:pt x="7394" y="31241"/>
                    <a:pt x="7394" y="31759"/>
                  </a:cubicBezTo>
                  <a:cubicBezTo>
                    <a:pt x="7394" y="32055"/>
                    <a:pt x="7099" y="32128"/>
                    <a:pt x="6914" y="32313"/>
                  </a:cubicBezTo>
                  <a:cubicBezTo>
                    <a:pt x="6544" y="32720"/>
                    <a:pt x="6248" y="33349"/>
                    <a:pt x="5916" y="33792"/>
                  </a:cubicBezTo>
                  <a:cubicBezTo>
                    <a:pt x="6729" y="34532"/>
                    <a:pt x="8319" y="35160"/>
                    <a:pt x="9798" y="3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4"/>
            <p:cNvSpPr/>
            <p:nvPr/>
          </p:nvSpPr>
          <p:spPr>
            <a:xfrm>
              <a:off x="3328450" y="646650"/>
              <a:ext cx="116475" cy="42525"/>
            </a:xfrm>
            <a:custGeom>
              <a:avLst/>
              <a:gdLst/>
              <a:ahLst/>
              <a:cxnLst/>
              <a:rect l="l" t="t" r="r" b="b"/>
              <a:pathLst>
                <a:path w="4659" h="1701" extrusionOk="0">
                  <a:moveTo>
                    <a:pt x="4548" y="1405"/>
                  </a:moveTo>
                  <a:cubicBezTo>
                    <a:pt x="3697" y="1553"/>
                    <a:pt x="2477" y="222"/>
                    <a:pt x="1109" y="850"/>
                  </a:cubicBezTo>
                  <a:cubicBezTo>
                    <a:pt x="740" y="1035"/>
                    <a:pt x="703" y="1368"/>
                    <a:pt x="481" y="1701"/>
                  </a:cubicBezTo>
                  <a:cubicBezTo>
                    <a:pt x="0" y="1701"/>
                    <a:pt x="296" y="1035"/>
                    <a:pt x="407" y="924"/>
                  </a:cubicBezTo>
                  <a:cubicBezTo>
                    <a:pt x="1035" y="0"/>
                    <a:pt x="3032" y="259"/>
                    <a:pt x="3919" y="924"/>
                  </a:cubicBezTo>
                  <a:cubicBezTo>
                    <a:pt x="4252" y="961"/>
                    <a:pt x="4659" y="1072"/>
                    <a:pt x="4548" y="1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4"/>
            <p:cNvSpPr/>
            <p:nvPr/>
          </p:nvSpPr>
          <p:spPr>
            <a:xfrm>
              <a:off x="3453225" y="685450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37" y="334"/>
                  </a:moveTo>
                  <a:cubicBezTo>
                    <a:pt x="0" y="75"/>
                    <a:pt x="222" y="1"/>
                    <a:pt x="370" y="75"/>
                  </a:cubicBezTo>
                  <a:cubicBezTo>
                    <a:pt x="555" y="334"/>
                    <a:pt x="185" y="555"/>
                    <a:pt x="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4"/>
            <p:cNvSpPr/>
            <p:nvPr/>
          </p:nvSpPr>
          <p:spPr>
            <a:xfrm>
              <a:off x="3477250" y="707650"/>
              <a:ext cx="74900" cy="91525"/>
            </a:xfrm>
            <a:custGeom>
              <a:avLst/>
              <a:gdLst/>
              <a:ahLst/>
              <a:cxnLst/>
              <a:rect l="l" t="t" r="r" b="b"/>
              <a:pathLst>
                <a:path w="2996" h="3661" extrusionOk="0">
                  <a:moveTo>
                    <a:pt x="2810" y="3586"/>
                  </a:moveTo>
                  <a:cubicBezTo>
                    <a:pt x="2699" y="3549"/>
                    <a:pt x="2699" y="3660"/>
                    <a:pt x="2625" y="3623"/>
                  </a:cubicBezTo>
                  <a:cubicBezTo>
                    <a:pt x="2404" y="3291"/>
                    <a:pt x="2293" y="2884"/>
                    <a:pt x="2256" y="2477"/>
                  </a:cubicBezTo>
                  <a:cubicBezTo>
                    <a:pt x="1886" y="1886"/>
                    <a:pt x="1479" y="1331"/>
                    <a:pt x="999" y="813"/>
                  </a:cubicBezTo>
                  <a:cubicBezTo>
                    <a:pt x="777" y="592"/>
                    <a:pt x="1" y="185"/>
                    <a:pt x="666" y="0"/>
                  </a:cubicBezTo>
                  <a:cubicBezTo>
                    <a:pt x="1405" y="666"/>
                    <a:pt x="2071" y="1405"/>
                    <a:pt x="2625" y="2255"/>
                  </a:cubicBezTo>
                  <a:cubicBezTo>
                    <a:pt x="2625" y="2736"/>
                    <a:pt x="2995" y="3143"/>
                    <a:pt x="281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4"/>
            <p:cNvSpPr/>
            <p:nvPr/>
          </p:nvSpPr>
          <p:spPr>
            <a:xfrm>
              <a:off x="3168550" y="811150"/>
              <a:ext cx="55475" cy="37000"/>
            </a:xfrm>
            <a:custGeom>
              <a:avLst/>
              <a:gdLst/>
              <a:ahLst/>
              <a:cxnLst/>
              <a:rect l="l" t="t" r="r" b="b"/>
              <a:pathLst>
                <a:path w="2219" h="1480" extrusionOk="0">
                  <a:moveTo>
                    <a:pt x="2219" y="740"/>
                  </a:moveTo>
                  <a:cubicBezTo>
                    <a:pt x="2182" y="740"/>
                    <a:pt x="2108" y="777"/>
                    <a:pt x="2108" y="851"/>
                  </a:cubicBezTo>
                  <a:cubicBezTo>
                    <a:pt x="1701" y="666"/>
                    <a:pt x="1294" y="592"/>
                    <a:pt x="851" y="666"/>
                  </a:cubicBezTo>
                  <a:cubicBezTo>
                    <a:pt x="444" y="777"/>
                    <a:pt x="703" y="1295"/>
                    <a:pt x="333" y="1480"/>
                  </a:cubicBezTo>
                  <a:cubicBezTo>
                    <a:pt x="0" y="1295"/>
                    <a:pt x="148" y="777"/>
                    <a:pt x="296" y="592"/>
                  </a:cubicBezTo>
                  <a:cubicBezTo>
                    <a:pt x="629" y="75"/>
                    <a:pt x="2145" y="1"/>
                    <a:pt x="2219" y="7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4"/>
            <p:cNvSpPr/>
            <p:nvPr/>
          </p:nvSpPr>
          <p:spPr>
            <a:xfrm>
              <a:off x="3240650" y="827800"/>
              <a:ext cx="13875" cy="13875"/>
            </a:xfrm>
            <a:custGeom>
              <a:avLst/>
              <a:gdLst/>
              <a:ahLst/>
              <a:cxnLst/>
              <a:rect l="l" t="t" r="r" b="b"/>
              <a:pathLst>
                <a:path w="555" h="555" extrusionOk="0">
                  <a:moveTo>
                    <a:pt x="518" y="259"/>
                  </a:moveTo>
                  <a:cubicBezTo>
                    <a:pt x="555" y="333"/>
                    <a:pt x="518" y="481"/>
                    <a:pt x="444" y="555"/>
                  </a:cubicBezTo>
                  <a:lnTo>
                    <a:pt x="259" y="555"/>
                  </a:lnTo>
                  <a:cubicBezTo>
                    <a:pt x="0" y="407"/>
                    <a:pt x="296" y="0"/>
                    <a:pt x="51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4"/>
            <p:cNvSpPr/>
            <p:nvPr/>
          </p:nvSpPr>
          <p:spPr>
            <a:xfrm>
              <a:off x="3290550" y="837950"/>
              <a:ext cx="153450" cy="172875"/>
            </a:xfrm>
            <a:custGeom>
              <a:avLst/>
              <a:gdLst/>
              <a:ahLst/>
              <a:cxnLst/>
              <a:rect l="l" t="t" r="r" b="b"/>
              <a:pathLst>
                <a:path w="6138" h="6915" extrusionOk="0">
                  <a:moveTo>
                    <a:pt x="2071" y="1887"/>
                  </a:moveTo>
                  <a:cubicBezTo>
                    <a:pt x="1701" y="1517"/>
                    <a:pt x="1294" y="1184"/>
                    <a:pt x="851" y="962"/>
                  </a:cubicBezTo>
                  <a:cubicBezTo>
                    <a:pt x="555" y="851"/>
                    <a:pt x="259" y="703"/>
                    <a:pt x="0" y="519"/>
                  </a:cubicBezTo>
                  <a:cubicBezTo>
                    <a:pt x="222" y="1"/>
                    <a:pt x="999" y="629"/>
                    <a:pt x="1331" y="851"/>
                  </a:cubicBezTo>
                  <a:cubicBezTo>
                    <a:pt x="1516" y="962"/>
                    <a:pt x="1701" y="1036"/>
                    <a:pt x="1886" y="1147"/>
                  </a:cubicBezTo>
                  <a:cubicBezTo>
                    <a:pt x="2034" y="1258"/>
                    <a:pt x="2108" y="1443"/>
                    <a:pt x="2293" y="1554"/>
                  </a:cubicBezTo>
                  <a:cubicBezTo>
                    <a:pt x="2514" y="1665"/>
                    <a:pt x="2736" y="1813"/>
                    <a:pt x="2958" y="1960"/>
                  </a:cubicBezTo>
                  <a:cubicBezTo>
                    <a:pt x="3069" y="2034"/>
                    <a:pt x="3106" y="2219"/>
                    <a:pt x="3217" y="2293"/>
                  </a:cubicBezTo>
                  <a:cubicBezTo>
                    <a:pt x="3550" y="2589"/>
                    <a:pt x="3993" y="2811"/>
                    <a:pt x="4252" y="3070"/>
                  </a:cubicBezTo>
                  <a:cubicBezTo>
                    <a:pt x="4622" y="3476"/>
                    <a:pt x="4918" y="4031"/>
                    <a:pt x="5287" y="4511"/>
                  </a:cubicBezTo>
                  <a:cubicBezTo>
                    <a:pt x="5657" y="4955"/>
                    <a:pt x="5953" y="5510"/>
                    <a:pt x="6138" y="6064"/>
                  </a:cubicBezTo>
                  <a:cubicBezTo>
                    <a:pt x="6138" y="6286"/>
                    <a:pt x="6138" y="6804"/>
                    <a:pt x="5953" y="6841"/>
                  </a:cubicBezTo>
                  <a:cubicBezTo>
                    <a:pt x="5620" y="6915"/>
                    <a:pt x="5768" y="6471"/>
                    <a:pt x="5731" y="6249"/>
                  </a:cubicBezTo>
                  <a:cubicBezTo>
                    <a:pt x="5657" y="5879"/>
                    <a:pt x="5472" y="5547"/>
                    <a:pt x="5287" y="5251"/>
                  </a:cubicBezTo>
                  <a:cubicBezTo>
                    <a:pt x="5102" y="4955"/>
                    <a:pt x="4918" y="4659"/>
                    <a:pt x="4696" y="4437"/>
                  </a:cubicBezTo>
                  <a:cubicBezTo>
                    <a:pt x="4437" y="4105"/>
                    <a:pt x="4252" y="3661"/>
                    <a:pt x="3993" y="3365"/>
                  </a:cubicBezTo>
                  <a:cubicBezTo>
                    <a:pt x="3661" y="3070"/>
                    <a:pt x="3328" y="2811"/>
                    <a:pt x="2958" y="2589"/>
                  </a:cubicBezTo>
                  <a:cubicBezTo>
                    <a:pt x="2699" y="2367"/>
                    <a:pt x="2478" y="1960"/>
                    <a:pt x="2071" y="1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4"/>
            <p:cNvSpPr/>
            <p:nvPr/>
          </p:nvSpPr>
          <p:spPr>
            <a:xfrm>
              <a:off x="3042850" y="898975"/>
              <a:ext cx="158075" cy="163600"/>
            </a:xfrm>
            <a:custGeom>
              <a:avLst/>
              <a:gdLst/>
              <a:ahLst/>
              <a:cxnLst/>
              <a:rect l="l" t="t" r="r" b="b"/>
              <a:pathLst>
                <a:path w="6323" h="6544" extrusionOk="0">
                  <a:moveTo>
                    <a:pt x="6322" y="259"/>
                  </a:moveTo>
                  <a:cubicBezTo>
                    <a:pt x="6322" y="629"/>
                    <a:pt x="5953" y="776"/>
                    <a:pt x="5731" y="961"/>
                  </a:cubicBezTo>
                  <a:cubicBezTo>
                    <a:pt x="5509" y="1183"/>
                    <a:pt x="5324" y="1442"/>
                    <a:pt x="5102" y="1664"/>
                  </a:cubicBezTo>
                  <a:cubicBezTo>
                    <a:pt x="4733" y="2107"/>
                    <a:pt x="4252" y="2477"/>
                    <a:pt x="3845" y="2884"/>
                  </a:cubicBezTo>
                  <a:cubicBezTo>
                    <a:pt x="3439" y="3290"/>
                    <a:pt x="3106" y="3771"/>
                    <a:pt x="2736" y="4178"/>
                  </a:cubicBezTo>
                  <a:cubicBezTo>
                    <a:pt x="2145" y="4843"/>
                    <a:pt x="1553" y="5472"/>
                    <a:pt x="925" y="6026"/>
                  </a:cubicBezTo>
                  <a:cubicBezTo>
                    <a:pt x="740" y="6211"/>
                    <a:pt x="592" y="6544"/>
                    <a:pt x="296" y="6544"/>
                  </a:cubicBezTo>
                  <a:cubicBezTo>
                    <a:pt x="0" y="6100"/>
                    <a:pt x="629" y="5767"/>
                    <a:pt x="888" y="5509"/>
                  </a:cubicBezTo>
                  <a:cubicBezTo>
                    <a:pt x="1479" y="4880"/>
                    <a:pt x="2034" y="4289"/>
                    <a:pt x="2662" y="3660"/>
                  </a:cubicBezTo>
                  <a:cubicBezTo>
                    <a:pt x="3623" y="2477"/>
                    <a:pt x="4696" y="1405"/>
                    <a:pt x="5842" y="370"/>
                  </a:cubicBezTo>
                  <a:cubicBezTo>
                    <a:pt x="5879" y="222"/>
                    <a:pt x="6211" y="0"/>
                    <a:pt x="63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4"/>
            <p:cNvSpPr/>
            <p:nvPr/>
          </p:nvSpPr>
          <p:spPr>
            <a:xfrm>
              <a:off x="2903275" y="894350"/>
              <a:ext cx="348475" cy="433500"/>
            </a:xfrm>
            <a:custGeom>
              <a:avLst/>
              <a:gdLst/>
              <a:ahLst/>
              <a:cxnLst/>
              <a:rect l="l" t="t" r="r" b="b"/>
              <a:pathLst>
                <a:path w="13939" h="17340" extrusionOk="0">
                  <a:moveTo>
                    <a:pt x="12830" y="1886"/>
                  </a:moveTo>
                  <a:cubicBezTo>
                    <a:pt x="13051" y="1960"/>
                    <a:pt x="13347" y="1960"/>
                    <a:pt x="13310" y="2329"/>
                  </a:cubicBezTo>
                  <a:cubicBezTo>
                    <a:pt x="13125" y="2477"/>
                    <a:pt x="12756" y="2329"/>
                    <a:pt x="12608" y="2181"/>
                  </a:cubicBezTo>
                  <a:cubicBezTo>
                    <a:pt x="12349" y="2588"/>
                    <a:pt x="12016" y="2921"/>
                    <a:pt x="11683" y="3254"/>
                  </a:cubicBezTo>
                  <a:cubicBezTo>
                    <a:pt x="11868" y="3512"/>
                    <a:pt x="12201" y="3475"/>
                    <a:pt x="12201" y="3845"/>
                  </a:cubicBezTo>
                  <a:cubicBezTo>
                    <a:pt x="12201" y="4437"/>
                    <a:pt x="11462" y="4141"/>
                    <a:pt x="11129" y="3882"/>
                  </a:cubicBezTo>
                  <a:cubicBezTo>
                    <a:pt x="10685" y="4289"/>
                    <a:pt x="10316" y="4732"/>
                    <a:pt x="9946" y="5213"/>
                  </a:cubicBezTo>
                  <a:cubicBezTo>
                    <a:pt x="10168" y="5324"/>
                    <a:pt x="10463" y="5435"/>
                    <a:pt x="10500" y="5731"/>
                  </a:cubicBezTo>
                  <a:cubicBezTo>
                    <a:pt x="10463" y="5731"/>
                    <a:pt x="10500" y="5768"/>
                    <a:pt x="10463" y="5805"/>
                  </a:cubicBezTo>
                  <a:cubicBezTo>
                    <a:pt x="10205" y="5989"/>
                    <a:pt x="9983" y="5583"/>
                    <a:pt x="9687" y="5546"/>
                  </a:cubicBezTo>
                  <a:cubicBezTo>
                    <a:pt x="9243" y="5916"/>
                    <a:pt x="8948" y="6433"/>
                    <a:pt x="8541" y="6803"/>
                  </a:cubicBezTo>
                  <a:cubicBezTo>
                    <a:pt x="8689" y="7136"/>
                    <a:pt x="9613" y="7283"/>
                    <a:pt x="9243" y="7801"/>
                  </a:cubicBezTo>
                  <a:cubicBezTo>
                    <a:pt x="8948" y="8208"/>
                    <a:pt x="8282" y="7690"/>
                    <a:pt x="8060" y="7431"/>
                  </a:cubicBezTo>
                  <a:cubicBezTo>
                    <a:pt x="7543" y="7949"/>
                    <a:pt x="6988" y="8430"/>
                    <a:pt x="6508" y="8984"/>
                  </a:cubicBezTo>
                  <a:cubicBezTo>
                    <a:pt x="6766" y="9095"/>
                    <a:pt x="7284" y="9169"/>
                    <a:pt x="7062" y="9539"/>
                  </a:cubicBezTo>
                  <a:cubicBezTo>
                    <a:pt x="6803" y="9539"/>
                    <a:pt x="6508" y="9465"/>
                    <a:pt x="6286" y="9317"/>
                  </a:cubicBezTo>
                  <a:cubicBezTo>
                    <a:pt x="5842" y="9760"/>
                    <a:pt x="5435" y="10241"/>
                    <a:pt x="5066" y="10722"/>
                  </a:cubicBezTo>
                  <a:cubicBezTo>
                    <a:pt x="5251" y="11128"/>
                    <a:pt x="5657" y="11868"/>
                    <a:pt x="4992" y="11831"/>
                  </a:cubicBezTo>
                  <a:cubicBezTo>
                    <a:pt x="4733" y="11831"/>
                    <a:pt x="4622" y="11572"/>
                    <a:pt x="4474" y="11387"/>
                  </a:cubicBezTo>
                  <a:cubicBezTo>
                    <a:pt x="4031" y="11757"/>
                    <a:pt x="3624" y="12201"/>
                    <a:pt x="3328" y="12718"/>
                  </a:cubicBezTo>
                  <a:cubicBezTo>
                    <a:pt x="3439" y="12866"/>
                    <a:pt x="3735" y="12903"/>
                    <a:pt x="3624" y="13199"/>
                  </a:cubicBezTo>
                  <a:cubicBezTo>
                    <a:pt x="3439" y="13347"/>
                    <a:pt x="3254" y="13162"/>
                    <a:pt x="3032" y="13125"/>
                  </a:cubicBezTo>
                  <a:cubicBezTo>
                    <a:pt x="2700" y="13605"/>
                    <a:pt x="2367" y="14160"/>
                    <a:pt x="1997" y="14678"/>
                  </a:cubicBezTo>
                  <a:cubicBezTo>
                    <a:pt x="2367" y="14752"/>
                    <a:pt x="2811" y="15454"/>
                    <a:pt x="2293" y="15602"/>
                  </a:cubicBezTo>
                  <a:cubicBezTo>
                    <a:pt x="1960" y="15676"/>
                    <a:pt x="1775" y="15417"/>
                    <a:pt x="1554" y="15269"/>
                  </a:cubicBezTo>
                  <a:cubicBezTo>
                    <a:pt x="1073" y="15491"/>
                    <a:pt x="814" y="17339"/>
                    <a:pt x="1" y="16563"/>
                  </a:cubicBezTo>
                  <a:cubicBezTo>
                    <a:pt x="38" y="16082"/>
                    <a:pt x="260" y="15639"/>
                    <a:pt x="629" y="15343"/>
                  </a:cubicBezTo>
                  <a:cubicBezTo>
                    <a:pt x="1110" y="14567"/>
                    <a:pt x="1701" y="13753"/>
                    <a:pt x="2293" y="12866"/>
                  </a:cubicBezTo>
                  <a:cubicBezTo>
                    <a:pt x="2921" y="11942"/>
                    <a:pt x="3661" y="11091"/>
                    <a:pt x="4437" y="10315"/>
                  </a:cubicBezTo>
                  <a:cubicBezTo>
                    <a:pt x="5214" y="9502"/>
                    <a:pt x="5990" y="8356"/>
                    <a:pt x="6914" y="7505"/>
                  </a:cubicBezTo>
                  <a:cubicBezTo>
                    <a:pt x="7432" y="7025"/>
                    <a:pt x="7875" y="6470"/>
                    <a:pt x="8319" y="5916"/>
                  </a:cubicBezTo>
                  <a:cubicBezTo>
                    <a:pt x="9280" y="4769"/>
                    <a:pt x="10353" y="3623"/>
                    <a:pt x="11388" y="2477"/>
                  </a:cubicBezTo>
                  <a:cubicBezTo>
                    <a:pt x="11868" y="1960"/>
                    <a:pt x="12201" y="1479"/>
                    <a:pt x="12682" y="924"/>
                  </a:cubicBezTo>
                  <a:cubicBezTo>
                    <a:pt x="12867" y="703"/>
                    <a:pt x="13273" y="0"/>
                    <a:pt x="13606" y="481"/>
                  </a:cubicBezTo>
                  <a:cubicBezTo>
                    <a:pt x="13939" y="924"/>
                    <a:pt x="13014" y="1553"/>
                    <a:pt x="12830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4"/>
            <p:cNvSpPr/>
            <p:nvPr/>
          </p:nvSpPr>
          <p:spPr>
            <a:xfrm>
              <a:off x="3290550" y="933150"/>
              <a:ext cx="84125" cy="74900"/>
            </a:xfrm>
            <a:custGeom>
              <a:avLst/>
              <a:gdLst/>
              <a:ahLst/>
              <a:cxnLst/>
              <a:rect l="l" t="t" r="r" b="b"/>
              <a:pathLst>
                <a:path w="3365" h="2996" extrusionOk="0">
                  <a:moveTo>
                    <a:pt x="3069" y="2996"/>
                  </a:moveTo>
                  <a:cubicBezTo>
                    <a:pt x="2736" y="2922"/>
                    <a:pt x="2662" y="2552"/>
                    <a:pt x="2514" y="2330"/>
                  </a:cubicBezTo>
                  <a:cubicBezTo>
                    <a:pt x="1960" y="1628"/>
                    <a:pt x="1294" y="1036"/>
                    <a:pt x="592" y="593"/>
                  </a:cubicBezTo>
                  <a:cubicBezTo>
                    <a:pt x="444" y="519"/>
                    <a:pt x="37" y="408"/>
                    <a:pt x="0" y="223"/>
                  </a:cubicBezTo>
                  <a:cubicBezTo>
                    <a:pt x="0" y="38"/>
                    <a:pt x="185" y="1"/>
                    <a:pt x="333" y="38"/>
                  </a:cubicBezTo>
                  <a:cubicBezTo>
                    <a:pt x="814" y="223"/>
                    <a:pt x="1221" y="519"/>
                    <a:pt x="1590" y="851"/>
                  </a:cubicBezTo>
                  <a:cubicBezTo>
                    <a:pt x="1960" y="1110"/>
                    <a:pt x="2330" y="1406"/>
                    <a:pt x="2625" y="1776"/>
                  </a:cubicBezTo>
                  <a:cubicBezTo>
                    <a:pt x="2884" y="2071"/>
                    <a:pt x="3365" y="2626"/>
                    <a:pt x="3069" y="29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4"/>
            <p:cNvSpPr/>
            <p:nvPr/>
          </p:nvSpPr>
          <p:spPr>
            <a:xfrm>
              <a:off x="3271150" y="947950"/>
              <a:ext cx="85050" cy="87825"/>
            </a:xfrm>
            <a:custGeom>
              <a:avLst/>
              <a:gdLst/>
              <a:ahLst/>
              <a:cxnLst/>
              <a:rect l="l" t="t" r="r" b="b"/>
              <a:pathLst>
                <a:path w="3402" h="3513" extrusionOk="0">
                  <a:moveTo>
                    <a:pt x="2736" y="2958"/>
                  </a:moveTo>
                  <a:cubicBezTo>
                    <a:pt x="2070" y="1849"/>
                    <a:pt x="555" y="1627"/>
                    <a:pt x="0" y="407"/>
                  </a:cubicBezTo>
                  <a:cubicBezTo>
                    <a:pt x="259" y="1"/>
                    <a:pt x="555" y="629"/>
                    <a:pt x="776" y="851"/>
                  </a:cubicBezTo>
                  <a:cubicBezTo>
                    <a:pt x="1109" y="1147"/>
                    <a:pt x="1960" y="1590"/>
                    <a:pt x="2292" y="1886"/>
                  </a:cubicBezTo>
                  <a:cubicBezTo>
                    <a:pt x="2588" y="2145"/>
                    <a:pt x="2847" y="2404"/>
                    <a:pt x="3069" y="2736"/>
                  </a:cubicBezTo>
                  <a:cubicBezTo>
                    <a:pt x="3401" y="3254"/>
                    <a:pt x="2921" y="3513"/>
                    <a:pt x="2736" y="29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4"/>
            <p:cNvSpPr/>
            <p:nvPr/>
          </p:nvSpPr>
          <p:spPr>
            <a:xfrm>
              <a:off x="3262825" y="980300"/>
              <a:ext cx="82275" cy="71200"/>
            </a:xfrm>
            <a:custGeom>
              <a:avLst/>
              <a:gdLst/>
              <a:ahLst/>
              <a:cxnLst/>
              <a:rect l="l" t="t" r="r" b="b"/>
              <a:pathLst>
                <a:path w="3291" h="2848" extrusionOk="0">
                  <a:moveTo>
                    <a:pt x="2884" y="2847"/>
                  </a:moveTo>
                  <a:cubicBezTo>
                    <a:pt x="2366" y="2404"/>
                    <a:pt x="2108" y="1849"/>
                    <a:pt x="1590" y="1405"/>
                  </a:cubicBezTo>
                  <a:cubicBezTo>
                    <a:pt x="1331" y="1184"/>
                    <a:pt x="1036" y="999"/>
                    <a:pt x="777" y="814"/>
                  </a:cubicBezTo>
                  <a:cubicBezTo>
                    <a:pt x="481" y="666"/>
                    <a:pt x="111" y="555"/>
                    <a:pt x="0" y="185"/>
                  </a:cubicBezTo>
                  <a:cubicBezTo>
                    <a:pt x="74" y="74"/>
                    <a:pt x="148" y="0"/>
                    <a:pt x="259" y="74"/>
                  </a:cubicBezTo>
                  <a:cubicBezTo>
                    <a:pt x="1183" y="518"/>
                    <a:pt x="1997" y="1184"/>
                    <a:pt x="2625" y="1997"/>
                  </a:cubicBezTo>
                  <a:cubicBezTo>
                    <a:pt x="2810" y="2219"/>
                    <a:pt x="3291" y="2588"/>
                    <a:pt x="2884" y="28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4"/>
            <p:cNvSpPr/>
            <p:nvPr/>
          </p:nvSpPr>
          <p:spPr>
            <a:xfrm>
              <a:off x="3244325" y="988625"/>
              <a:ext cx="82300" cy="74875"/>
            </a:xfrm>
            <a:custGeom>
              <a:avLst/>
              <a:gdLst/>
              <a:ahLst/>
              <a:cxnLst/>
              <a:rect l="l" t="t" r="r" b="b"/>
              <a:pathLst>
                <a:path w="3292" h="2995" extrusionOk="0">
                  <a:moveTo>
                    <a:pt x="1" y="370"/>
                  </a:moveTo>
                  <a:cubicBezTo>
                    <a:pt x="297" y="0"/>
                    <a:pt x="1073" y="851"/>
                    <a:pt x="1332" y="1035"/>
                  </a:cubicBezTo>
                  <a:cubicBezTo>
                    <a:pt x="2108" y="1627"/>
                    <a:pt x="2441" y="1738"/>
                    <a:pt x="2959" y="2403"/>
                  </a:cubicBezTo>
                  <a:cubicBezTo>
                    <a:pt x="3106" y="2588"/>
                    <a:pt x="3291" y="2958"/>
                    <a:pt x="2959" y="2995"/>
                  </a:cubicBezTo>
                  <a:cubicBezTo>
                    <a:pt x="2811" y="2995"/>
                    <a:pt x="2367" y="2329"/>
                    <a:pt x="2293" y="2255"/>
                  </a:cubicBezTo>
                  <a:cubicBezTo>
                    <a:pt x="1665" y="1627"/>
                    <a:pt x="555" y="1146"/>
                    <a:pt x="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4"/>
            <p:cNvSpPr/>
            <p:nvPr/>
          </p:nvSpPr>
          <p:spPr>
            <a:xfrm>
              <a:off x="3234175" y="1020050"/>
              <a:ext cx="77650" cy="62875"/>
            </a:xfrm>
            <a:custGeom>
              <a:avLst/>
              <a:gdLst/>
              <a:ahLst/>
              <a:cxnLst/>
              <a:rect l="l" t="t" r="r" b="b"/>
              <a:pathLst>
                <a:path w="3106" h="2515" extrusionOk="0">
                  <a:moveTo>
                    <a:pt x="2736" y="2514"/>
                  </a:moveTo>
                  <a:cubicBezTo>
                    <a:pt x="2403" y="2440"/>
                    <a:pt x="2477" y="2255"/>
                    <a:pt x="2329" y="2071"/>
                  </a:cubicBezTo>
                  <a:cubicBezTo>
                    <a:pt x="1812" y="1516"/>
                    <a:pt x="1220" y="1035"/>
                    <a:pt x="592" y="666"/>
                  </a:cubicBezTo>
                  <a:cubicBezTo>
                    <a:pt x="444" y="555"/>
                    <a:pt x="0" y="370"/>
                    <a:pt x="0" y="259"/>
                  </a:cubicBezTo>
                  <a:cubicBezTo>
                    <a:pt x="0" y="111"/>
                    <a:pt x="148" y="0"/>
                    <a:pt x="296" y="74"/>
                  </a:cubicBezTo>
                  <a:cubicBezTo>
                    <a:pt x="888" y="296"/>
                    <a:pt x="1405" y="666"/>
                    <a:pt x="1849" y="1109"/>
                  </a:cubicBezTo>
                  <a:cubicBezTo>
                    <a:pt x="2292" y="1479"/>
                    <a:pt x="3106" y="1997"/>
                    <a:pt x="2736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4"/>
            <p:cNvSpPr/>
            <p:nvPr/>
          </p:nvSpPr>
          <p:spPr>
            <a:xfrm>
              <a:off x="3422725" y="1013575"/>
              <a:ext cx="13875" cy="21275"/>
            </a:xfrm>
            <a:custGeom>
              <a:avLst/>
              <a:gdLst/>
              <a:ahLst/>
              <a:cxnLst/>
              <a:rect l="l" t="t" r="r" b="b"/>
              <a:pathLst>
                <a:path w="555" h="851" extrusionOk="0">
                  <a:moveTo>
                    <a:pt x="518" y="666"/>
                  </a:moveTo>
                  <a:cubicBezTo>
                    <a:pt x="0" y="851"/>
                    <a:pt x="222" y="0"/>
                    <a:pt x="555" y="407"/>
                  </a:cubicBezTo>
                  <a:cubicBezTo>
                    <a:pt x="555" y="481"/>
                    <a:pt x="555" y="555"/>
                    <a:pt x="518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4"/>
            <p:cNvSpPr/>
            <p:nvPr/>
          </p:nvSpPr>
          <p:spPr>
            <a:xfrm>
              <a:off x="3210150" y="1045925"/>
              <a:ext cx="83200" cy="57325"/>
            </a:xfrm>
            <a:custGeom>
              <a:avLst/>
              <a:gdLst/>
              <a:ahLst/>
              <a:cxnLst/>
              <a:rect l="l" t="t" r="r" b="b"/>
              <a:pathLst>
                <a:path w="3328" h="2293" extrusionOk="0">
                  <a:moveTo>
                    <a:pt x="2588" y="2293"/>
                  </a:moveTo>
                  <a:cubicBezTo>
                    <a:pt x="2514" y="2219"/>
                    <a:pt x="2403" y="2108"/>
                    <a:pt x="2514" y="1997"/>
                  </a:cubicBezTo>
                  <a:cubicBezTo>
                    <a:pt x="2218" y="1516"/>
                    <a:pt x="1775" y="1331"/>
                    <a:pt x="1183" y="925"/>
                  </a:cubicBezTo>
                  <a:cubicBezTo>
                    <a:pt x="813" y="703"/>
                    <a:pt x="0" y="370"/>
                    <a:pt x="444" y="0"/>
                  </a:cubicBezTo>
                  <a:lnTo>
                    <a:pt x="518" y="0"/>
                  </a:lnTo>
                  <a:cubicBezTo>
                    <a:pt x="887" y="407"/>
                    <a:pt x="1959" y="814"/>
                    <a:pt x="2477" y="1294"/>
                  </a:cubicBezTo>
                  <a:cubicBezTo>
                    <a:pt x="2662" y="1479"/>
                    <a:pt x="3327" y="2256"/>
                    <a:pt x="258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4"/>
            <p:cNvSpPr/>
            <p:nvPr/>
          </p:nvSpPr>
          <p:spPr>
            <a:xfrm>
              <a:off x="3192575" y="1064400"/>
              <a:ext cx="80450" cy="64725"/>
            </a:xfrm>
            <a:custGeom>
              <a:avLst/>
              <a:gdLst/>
              <a:ahLst/>
              <a:cxnLst/>
              <a:rect l="l" t="t" r="r" b="b"/>
              <a:pathLst>
                <a:path w="3218" h="2589" extrusionOk="0">
                  <a:moveTo>
                    <a:pt x="3106" y="2478"/>
                  </a:moveTo>
                  <a:cubicBezTo>
                    <a:pt x="2995" y="2478"/>
                    <a:pt x="2995" y="2589"/>
                    <a:pt x="2847" y="2552"/>
                  </a:cubicBezTo>
                  <a:cubicBezTo>
                    <a:pt x="2625" y="2034"/>
                    <a:pt x="1627" y="1184"/>
                    <a:pt x="1073" y="777"/>
                  </a:cubicBezTo>
                  <a:cubicBezTo>
                    <a:pt x="1073" y="777"/>
                    <a:pt x="1" y="112"/>
                    <a:pt x="629" y="1"/>
                  </a:cubicBezTo>
                  <a:cubicBezTo>
                    <a:pt x="777" y="1"/>
                    <a:pt x="1147" y="297"/>
                    <a:pt x="1295" y="407"/>
                  </a:cubicBezTo>
                  <a:cubicBezTo>
                    <a:pt x="1553" y="629"/>
                    <a:pt x="1923" y="1036"/>
                    <a:pt x="2330" y="1332"/>
                  </a:cubicBezTo>
                  <a:cubicBezTo>
                    <a:pt x="2773" y="1665"/>
                    <a:pt x="3217" y="2034"/>
                    <a:pt x="3106" y="2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4"/>
            <p:cNvSpPr/>
            <p:nvPr/>
          </p:nvSpPr>
          <p:spPr>
            <a:xfrm>
              <a:off x="3170400" y="1080125"/>
              <a:ext cx="73025" cy="67500"/>
            </a:xfrm>
            <a:custGeom>
              <a:avLst/>
              <a:gdLst/>
              <a:ahLst/>
              <a:cxnLst/>
              <a:rect l="l" t="t" r="r" b="b"/>
              <a:pathLst>
                <a:path w="2921" h="2700" extrusionOk="0">
                  <a:moveTo>
                    <a:pt x="2921" y="2366"/>
                  </a:moveTo>
                  <a:cubicBezTo>
                    <a:pt x="2514" y="2699"/>
                    <a:pt x="2292" y="1997"/>
                    <a:pt x="2071" y="1738"/>
                  </a:cubicBezTo>
                  <a:cubicBezTo>
                    <a:pt x="1775" y="1368"/>
                    <a:pt x="1405" y="962"/>
                    <a:pt x="1183" y="740"/>
                  </a:cubicBezTo>
                  <a:cubicBezTo>
                    <a:pt x="1109" y="666"/>
                    <a:pt x="0" y="0"/>
                    <a:pt x="851" y="37"/>
                  </a:cubicBezTo>
                  <a:cubicBezTo>
                    <a:pt x="1072" y="148"/>
                    <a:pt x="1294" y="296"/>
                    <a:pt x="1442" y="444"/>
                  </a:cubicBezTo>
                  <a:cubicBezTo>
                    <a:pt x="2034" y="999"/>
                    <a:pt x="2514" y="1664"/>
                    <a:pt x="2921" y="2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4"/>
            <p:cNvSpPr/>
            <p:nvPr/>
          </p:nvSpPr>
          <p:spPr>
            <a:xfrm>
              <a:off x="3002175" y="1090275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888" y="1"/>
                  </a:moveTo>
                  <a:cubicBezTo>
                    <a:pt x="1295" y="630"/>
                    <a:pt x="1" y="186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4"/>
            <p:cNvSpPr/>
            <p:nvPr/>
          </p:nvSpPr>
          <p:spPr>
            <a:xfrm>
              <a:off x="3177800" y="1107850"/>
              <a:ext cx="52700" cy="53625"/>
            </a:xfrm>
            <a:custGeom>
              <a:avLst/>
              <a:gdLst/>
              <a:ahLst/>
              <a:cxnLst/>
              <a:rect l="l" t="t" r="r" b="b"/>
              <a:pathLst>
                <a:path w="2108" h="2145" extrusionOk="0">
                  <a:moveTo>
                    <a:pt x="1996" y="2108"/>
                  </a:moveTo>
                  <a:cubicBezTo>
                    <a:pt x="1664" y="2145"/>
                    <a:pt x="1590" y="1812"/>
                    <a:pt x="1516" y="1627"/>
                  </a:cubicBezTo>
                  <a:cubicBezTo>
                    <a:pt x="1072" y="1073"/>
                    <a:pt x="592" y="592"/>
                    <a:pt x="0" y="222"/>
                  </a:cubicBezTo>
                  <a:cubicBezTo>
                    <a:pt x="0" y="111"/>
                    <a:pt x="111" y="74"/>
                    <a:pt x="185" y="0"/>
                  </a:cubicBezTo>
                  <a:cubicBezTo>
                    <a:pt x="629" y="185"/>
                    <a:pt x="1035" y="444"/>
                    <a:pt x="1368" y="777"/>
                  </a:cubicBezTo>
                  <a:cubicBezTo>
                    <a:pt x="1701" y="1147"/>
                    <a:pt x="2107" y="1664"/>
                    <a:pt x="1996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4"/>
            <p:cNvSpPr/>
            <p:nvPr/>
          </p:nvSpPr>
          <p:spPr>
            <a:xfrm>
              <a:off x="2850600" y="1118950"/>
              <a:ext cx="147900" cy="175625"/>
            </a:xfrm>
            <a:custGeom>
              <a:avLst/>
              <a:gdLst/>
              <a:ahLst/>
              <a:cxnLst/>
              <a:rect l="l" t="t" r="r" b="b"/>
              <a:pathLst>
                <a:path w="5916" h="7025" extrusionOk="0">
                  <a:moveTo>
                    <a:pt x="5805" y="37"/>
                  </a:moveTo>
                  <a:cubicBezTo>
                    <a:pt x="5916" y="481"/>
                    <a:pt x="5472" y="703"/>
                    <a:pt x="5287" y="961"/>
                  </a:cubicBezTo>
                  <a:cubicBezTo>
                    <a:pt x="5102" y="1294"/>
                    <a:pt x="4844" y="1553"/>
                    <a:pt x="4585" y="1812"/>
                  </a:cubicBezTo>
                  <a:cubicBezTo>
                    <a:pt x="3476" y="3327"/>
                    <a:pt x="2182" y="4695"/>
                    <a:pt x="1036" y="6322"/>
                  </a:cubicBezTo>
                  <a:cubicBezTo>
                    <a:pt x="925" y="6507"/>
                    <a:pt x="703" y="6988"/>
                    <a:pt x="592" y="7025"/>
                  </a:cubicBezTo>
                  <a:cubicBezTo>
                    <a:pt x="0" y="7025"/>
                    <a:pt x="703" y="6137"/>
                    <a:pt x="740" y="6100"/>
                  </a:cubicBezTo>
                  <a:cubicBezTo>
                    <a:pt x="1405" y="5176"/>
                    <a:pt x="2071" y="4400"/>
                    <a:pt x="2736" y="3512"/>
                  </a:cubicBezTo>
                  <a:cubicBezTo>
                    <a:pt x="3697" y="2144"/>
                    <a:pt x="4696" y="1183"/>
                    <a:pt x="5583" y="0"/>
                  </a:cubicBezTo>
                  <a:cubicBezTo>
                    <a:pt x="5657" y="0"/>
                    <a:pt x="5731" y="0"/>
                    <a:pt x="5805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4"/>
            <p:cNvSpPr/>
            <p:nvPr/>
          </p:nvSpPr>
          <p:spPr>
            <a:xfrm>
              <a:off x="3154675" y="1134650"/>
              <a:ext cx="58250" cy="50850"/>
            </a:xfrm>
            <a:custGeom>
              <a:avLst/>
              <a:gdLst/>
              <a:ahLst/>
              <a:cxnLst/>
              <a:rect l="l" t="t" r="r" b="b"/>
              <a:pathLst>
                <a:path w="2330" h="2034" extrusionOk="0">
                  <a:moveTo>
                    <a:pt x="2219" y="1923"/>
                  </a:moveTo>
                  <a:cubicBezTo>
                    <a:pt x="1923" y="2034"/>
                    <a:pt x="1738" y="1627"/>
                    <a:pt x="1517" y="1405"/>
                  </a:cubicBezTo>
                  <a:cubicBezTo>
                    <a:pt x="1295" y="1184"/>
                    <a:pt x="1110" y="999"/>
                    <a:pt x="888" y="814"/>
                  </a:cubicBezTo>
                  <a:cubicBezTo>
                    <a:pt x="666" y="629"/>
                    <a:pt x="1" y="296"/>
                    <a:pt x="444" y="1"/>
                  </a:cubicBezTo>
                  <a:cubicBezTo>
                    <a:pt x="481" y="1"/>
                    <a:pt x="481" y="1"/>
                    <a:pt x="518" y="38"/>
                  </a:cubicBezTo>
                  <a:cubicBezTo>
                    <a:pt x="962" y="370"/>
                    <a:pt x="1369" y="703"/>
                    <a:pt x="1775" y="1073"/>
                  </a:cubicBezTo>
                  <a:cubicBezTo>
                    <a:pt x="1960" y="1258"/>
                    <a:pt x="2330" y="1627"/>
                    <a:pt x="2219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4"/>
            <p:cNvSpPr/>
            <p:nvPr/>
          </p:nvSpPr>
          <p:spPr>
            <a:xfrm>
              <a:off x="3133425" y="1158675"/>
              <a:ext cx="71200" cy="62875"/>
            </a:xfrm>
            <a:custGeom>
              <a:avLst/>
              <a:gdLst/>
              <a:ahLst/>
              <a:cxnLst/>
              <a:rect l="l" t="t" r="r" b="b"/>
              <a:pathLst>
                <a:path w="2848" h="2515" extrusionOk="0">
                  <a:moveTo>
                    <a:pt x="2588" y="2515"/>
                  </a:moveTo>
                  <a:cubicBezTo>
                    <a:pt x="2219" y="2515"/>
                    <a:pt x="2071" y="2071"/>
                    <a:pt x="1849" y="1849"/>
                  </a:cubicBezTo>
                  <a:cubicBezTo>
                    <a:pt x="1516" y="1406"/>
                    <a:pt x="1147" y="1036"/>
                    <a:pt x="740" y="703"/>
                  </a:cubicBezTo>
                  <a:cubicBezTo>
                    <a:pt x="629" y="629"/>
                    <a:pt x="0" y="186"/>
                    <a:pt x="481" y="75"/>
                  </a:cubicBezTo>
                  <a:cubicBezTo>
                    <a:pt x="703" y="1"/>
                    <a:pt x="1405" y="666"/>
                    <a:pt x="1516" y="814"/>
                  </a:cubicBezTo>
                  <a:cubicBezTo>
                    <a:pt x="1775" y="1110"/>
                    <a:pt x="2071" y="1517"/>
                    <a:pt x="2330" y="1849"/>
                  </a:cubicBezTo>
                  <a:cubicBezTo>
                    <a:pt x="2514" y="2034"/>
                    <a:pt x="2847" y="2256"/>
                    <a:pt x="2588" y="25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4"/>
            <p:cNvSpPr/>
            <p:nvPr/>
          </p:nvSpPr>
          <p:spPr>
            <a:xfrm>
              <a:off x="3119550" y="1171625"/>
              <a:ext cx="65650" cy="73975"/>
            </a:xfrm>
            <a:custGeom>
              <a:avLst/>
              <a:gdLst/>
              <a:ahLst/>
              <a:cxnLst/>
              <a:rect l="l" t="t" r="r" b="b"/>
              <a:pathLst>
                <a:path w="2626" h="2959" extrusionOk="0">
                  <a:moveTo>
                    <a:pt x="2589" y="2810"/>
                  </a:moveTo>
                  <a:cubicBezTo>
                    <a:pt x="2293" y="2958"/>
                    <a:pt x="2108" y="2699"/>
                    <a:pt x="2071" y="2440"/>
                  </a:cubicBezTo>
                  <a:cubicBezTo>
                    <a:pt x="1332" y="1849"/>
                    <a:pt x="666" y="1257"/>
                    <a:pt x="1" y="592"/>
                  </a:cubicBezTo>
                  <a:cubicBezTo>
                    <a:pt x="186" y="0"/>
                    <a:pt x="666" y="740"/>
                    <a:pt x="888" y="962"/>
                  </a:cubicBezTo>
                  <a:cubicBezTo>
                    <a:pt x="1443" y="1479"/>
                    <a:pt x="2626" y="2034"/>
                    <a:pt x="2589" y="28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4"/>
            <p:cNvSpPr/>
            <p:nvPr/>
          </p:nvSpPr>
          <p:spPr>
            <a:xfrm>
              <a:off x="3089975" y="1201200"/>
              <a:ext cx="86000" cy="65650"/>
            </a:xfrm>
            <a:custGeom>
              <a:avLst/>
              <a:gdLst/>
              <a:ahLst/>
              <a:cxnLst/>
              <a:rect l="l" t="t" r="r" b="b"/>
              <a:pathLst>
                <a:path w="3440" h="2626" extrusionOk="0">
                  <a:moveTo>
                    <a:pt x="3106" y="2625"/>
                  </a:moveTo>
                  <a:cubicBezTo>
                    <a:pt x="2774" y="2625"/>
                    <a:pt x="2848" y="2441"/>
                    <a:pt x="2700" y="2219"/>
                  </a:cubicBezTo>
                  <a:cubicBezTo>
                    <a:pt x="2108" y="1664"/>
                    <a:pt x="1480" y="1184"/>
                    <a:pt x="851" y="740"/>
                  </a:cubicBezTo>
                  <a:cubicBezTo>
                    <a:pt x="629" y="555"/>
                    <a:pt x="1" y="259"/>
                    <a:pt x="444" y="0"/>
                  </a:cubicBezTo>
                  <a:cubicBezTo>
                    <a:pt x="1295" y="518"/>
                    <a:pt x="2108" y="1147"/>
                    <a:pt x="2848" y="1812"/>
                  </a:cubicBezTo>
                  <a:cubicBezTo>
                    <a:pt x="2995" y="1997"/>
                    <a:pt x="3439" y="2367"/>
                    <a:pt x="310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4"/>
            <p:cNvSpPr/>
            <p:nvPr/>
          </p:nvSpPr>
          <p:spPr>
            <a:xfrm>
              <a:off x="3077975" y="1223375"/>
              <a:ext cx="66575" cy="63800"/>
            </a:xfrm>
            <a:custGeom>
              <a:avLst/>
              <a:gdLst/>
              <a:ahLst/>
              <a:cxnLst/>
              <a:rect l="l" t="t" r="r" b="b"/>
              <a:pathLst>
                <a:path w="2663" h="2552" extrusionOk="0">
                  <a:moveTo>
                    <a:pt x="2662" y="2293"/>
                  </a:moveTo>
                  <a:cubicBezTo>
                    <a:pt x="2403" y="2552"/>
                    <a:pt x="2145" y="2219"/>
                    <a:pt x="1997" y="2071"/>
                  </a:cubicBezTo>
                  <a:cubicBezTo>
                    <a:pt x="1405" y="1406"/>
                    <a:pt x="740" y="814"/>
                    <a:pt x="0" y="260"/>
                  </a:cubicBezTo>
                  <a:cubicBezTo>
                    <a:pt x="37" y="38"/>
                    <a:pt x="222" y="1"/>
                    <a:pt x="444" y="75"/>
                  </a:cubicBezTo>
                  <a:cubicBezTo>
                    <a:pt x="887" y="334"/>
                    <a:pt x="1257" y="703"/>
                    <a:pt x="1590" y="1110"/>
                  </a:cubicBezTo>
                  <a:cubicBezTo>
                    <a:pt x="1997" y="1554"/>
                    <a:pt x="2551" y="1849"/>
                    <a:pt x="2662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4"/>
            <p:cNvSpPr/>
            <p:nvPr/>
          </p:nvSpPr>
          <p:spPr>
            <a:xfrm>
              <a:off x="3045625" y="1248325"/>
              <a:ext cx="84125" cy="61050"/>
            </a:xfrm>
            <a:custGeom>
              <a:avLst/>
              <a:gdLst/>
              <a:ahLst/>
              <a:cxnLst/>
              <a:rect l="l" t="t" r="r" b="b"/>
              <a:pathLst>
                <a:path w="3365" h="2442" extrusionOk="0">
                  <a:moveTo>
                    <a:pt x="3365" y="2293"/>
                  </a:moveTo>
                  <a:cubicBezTo>
                    <a:pt x="3328" y="2330"/>
                    <a:pt x="3291" y="2367"/>
                    <a:pt x="3254" y="2404"/>
                  </a:cubicBezTo>
                  <a:cubicBezTo>
                    <a:pt x="2958" y="2441"/>
                    <a:pt x="2921" y="2219"/>
                    <a:pt x="2847" y="2034"/>
                  </a:cubicBezTo>
                  <a:cubicBezTo>
                    <a:pt x="2329" y="1369"/>
                    <a:pt x="1590" y="1036"/>
                    <a:pt x="740" y="556"/>
                  </a:cubicBezTo>
                  <a:cubicBezTo>
                    <a:pt x="555" y="445"/>
                    <a:pt x="0" y="149"/>
                    <a:pt x="518" y="38"/>
                  </a:cubicBezTo>
                  <a:cubicBezTo>
                    <a:pt x="740" y="1"/>
                    <a:pt x="1257" y="408"/>
                    <a:pt x="1405" y="519"/>
                  </a:cubicBezTo>
                  <a:cubicBezTo>
                    <a:pt x="2181" y="962"/>
                    <a:pt x="3180" y="1406"/>
                    <a:pt x="3365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4"/>
            <p:cNvSpPr/>
            <p:nvPr/>
          </p:nvSpPr>
          <p:spPr>
            <a:xfrm>
              <a:off x="3045625" y="1266825"/>
              <a:ext cx="59175" cy="56400"/>
            </a:xfrm>
            <a:custGeom>
              <a:avLst/>
              <a:gdLst/>
              <a:ahLst/>
              <a:cxnLst/>
              <a:rect l="l" t="t" r="r" b="b"/>
              <a:pathLst>
                <a:path w="2367" h="2256" extrusionOk="0">
                  <a:moveTo>
                    <a:pt x="2181" y="2256"/>
                  </a:moveTo>
                  <a:cubicBezTo>
                    <a:pt x="1886" y="2256"/>
                    <a:pt x="1738" y="1997"/>
                    <a:pt x="1553" y="1812"/>
                  </a:cubicBezTo>
                  <a:cubicBezTo>
                    <a:pt x="1220" y="1442"/>
                    <a:pt x="851" y="1146"/>
                    <a:pt x="481" y="777"/>
                  </a:cubicBezTo>
                  <a:cubicBezTo>
                    <a:pt x="333" y="629"/>
                    <a:pt x="0" y="481"/>
                    <a:pt x="111" y="185"/>
                  </a:cubicBezTo>
                  <a:cubicBezTo>
                    <a:pt x="370" y="0"/>
                    <a:pt x="555" y="370"/>
                    <a:pt x="740" y="518"/>
                  </a:cubicBezTo>
                  <a:cubicBezTo>
                    <a:pt x="924" y="703"/>
                    <a:pt x="1146" y="888"/>
                    <a:pt x="1294" y="1073"/>
                  </a:cubicBezTo>
                  <a:cubicBezTo>
                    <a:pt x="1664" y="1368"/>
                    <a:pt x="2366" y="1738"/>
                    <a:pt x="2181" y="2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4"/>
            <p:cNvSpPr/>
            <p:nvPr/>
          </p:nvSpPr>
          <p:spPr>
            <a:xfrm>
              <a:off x="3030825" y="1282525"/>
              <a:ext cx="66575" cy="67500"/>
            </a:xfrm>
            <a:custGeom>
              <a:avLst/>
              <a:gdLst/>
              <a:ahLst/>
              <a:cxnLst/>
              <a:rect l="l" t="t" r="r" b="b"/>
              <a:pathLst>
                <a:path w="2663" h="2700" extrusionOk="0">
                  <a:moveTo>
                    <a:pt x="2478" y="2589"/>
                  </a:moveTo>
                  <a:cubicBezTo>
                    <a:pt x="2108" y="2700"/>
                    <a:pt x="1960" y="2293"/>
                    <a:pt x="1738" y="2145"/>
                  </a:cubicBezTo>
                  <a:cubicBezTo>
                    <a:pt x="1553" y="1960"/>
                    <a:pt x="1332" y="1702"/>
                    <a:pt x="1147" y="1480"/>
                  </a:cubicBezTo>
                  <a:cubicBezTo>
                    <a:pt x="703" y="1110"/>
                    <a:pt x="333" y="666"/>
                    <a:pt x="1" y="186"/>
                  </a:cubicBezTo>
                  <a:cubicBezTo>
                    <a:pt x="75" y="186"/>
                    <a:pt x="1" y="38"/>
                    <a:pt x="112" y="75"/>
                  </a:cubicBezTo>
                  <a:cubicBezTo>
                    <a:pt x="186" y="75"/>
                    <a:pt x="149" y="75"/>
                    <a:pt x="186" y="38"/>
                  </a:cubicBezTo>
                  <a:cubicBezTo>
                    <a:pt x="186" y="1"/>
                    <a:pt x="223" y="38"/>
                    <a:pt x="223" y="75"/>
                  </a:cubicBezTo>
                  <a:cubicBezTo>
                    <a:pt x="740" y="371"/>
                    <a:pt x="1369" y="1184"/>
                    <a:pt x="1886" y="1739"/>
                  </a:cubicBezTo>
                  <a:cubicBezTo>
                    <a:pt x="2145" y="1960"/>
                    <a:pt x="2663" y="2182"/>
                    <a:pt x="2478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4"/>
            <p:cNvSpPr/>
            <p:nvPr/>
          </p:nvSpPr>
          <p:spPr>
            <a:xfrm>
              <a:off x="3009575" y="1309350"/>
              <a:ext cx="77650" cy="73950"/>
            </a:xfrm>
            <a:custGeom>
              <a:avLst/>
              <a:gdLst/>
              <a:ahLst/>
              <a:cxnLst/>
              <a:rect l="l" t="t" r="r" b="b"/>
              <a:pathLst>
                <a:path w="3106" h="2958" extrusionOk="0">
                  <a:moveTo>
                    <a:pt x="3106" y="2736"/>
                  </a:moveTo>
                  <a:cubicBezTo>
                    <a:pt x="2699" y="2958"/>
                    <a:pt x="2588" y="2477"/>
                    <a:pt x="2403" y="2292"/>
                  </a:cubicBezTo>
                  <a:cubicBezTo>
                    <a:pt x="1775" y="1479"/>
                    <a:pt x="666" y="998"/>
                    <a:pt x="0" y="222"/>
                  </a:cubicBezTo>
                  <a:cubicBezTo>
                    <a:pt x="0" y="111"/>
                    <a:pt x="111" y="0"/>
                    <a:pt x="185" y="0"/>
                  </a:cubicBezTo>
                  <a:cubicBezTo>
                    <a:pt x="518" y="37"/>
                    <a:pt x="666" y="370"/>
                    <a:pt x="962" y="592"/>
                  </a:cubicBezTo>
                  <a:cubicBezTo>
                    <a:pt x="1590" y="998"/>
                    <a:pt x="2145" y="1442"/>
                    <a:pt x="2662" y="1996"/>
                  </a:cubicBezTo>
                  <a:cubicBezTo>
                    <a:pt x="2847" y="2181"/>
                    <a:pt x="3106" y="2440"/>
                    <a:pt x="3106" y="2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4"/>
            <p:cNvSpPr/>
            <p:nvPr/>
          </p:nvSpPr>
          <p:spPr>
            <a:xfrm>
              <a:off x="2989250" y="1336150"/>
              <a:ext cx="58250" cy="55475"/>
            </a:xfrm>
            <a:custGeom>
              <a:avLst/>
              <a:gdLst/>
              <a:ahLst/>
              <a:cxnLst/>
              <a:rect l="l" t="t" r="r" b="b"/>
              <a:pathLst>
                <a:path w="2330" h="2219" extrusionOk="0">
                  <a:moveTo>
                    <a:pt x="2329" y="2108"/>
                  </a:moveTo>
                  <a:cubicBezTo>
                    <a:pt x="1812" y="2218"/>
                    <a:pt x="1701" y="1627"/>
                    <a:pt x="1479" y="1331"/>
                  </a:cubicBezTo>
                  <a:cubicBezTo>
                    <a:pt x="1035" y="888"/>
                    <a:pt x="555" y="518"/>
                    <a:pt x="0" y="296"/>
                  </a:cubicBezTo>
                  <a:cubicBezTo>
                    <a:pt x="0" y="111"/>
                    <a:pt x="74" y="0"/>
                    <a:pt x="185" y="37"/>
                  </a:cubicBezTo>
                  <a:cubicBezTo>
                    <a:pt x="702" y="37"/>
                    <a:pt x="1294" y="555"/>
                    <a:pt x="1738" y="1035"/>
                  </a:cubicBezTo>
                  <a:cubicBezTo>
                    <a:pt x="2033" y="1331"/>
                    <a:pt x="2255" y="1701"/>
                    <a:pt x="2329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4"/>
            <p:cNvSpPr/>
            <p:nvPr/>
          </p:nvSpPr>
          <p:spPr>
            <a:xfrm>
              <a:off x="2967975" y="1364800"/>
              <a:ext cx="61950" cy="45300"/>
            </a:xfrm>
            <a:custGeom>
              <a:avLst/>
              <a:gdLst/>
              <a:ahLst/>
              <a:cxnLst/>
              <a:rect l="l" t="t" r="r" b="b"/>
              <a:pathLst>
                <a:path w="2478" h="1812" extrusionOk="0">
                  <a:moveTo>
                    <a:pt x="2478" y="1590"/>
                  </a:moveTo>
                  <a:cubicBezTo>
                    <a:pt x="2071" y="1812"/>
                    <a:pt x="1923" y="1331"/>
                    <a:pt x="1738" y="1109"/>
                  </a:cubicBezTo>
                  <a:cubicBezTo>
                    <a:pt x="1295" y="666"/>
                    <a:pt x="666" y="370"/>
                    <a:pt x="38" y="333"/>
                  </a:cubicBezTo>
                  <a:cubicBezTo>
                    <a:pt x="1" y="148"/>
                    <a:pt x="75" y="37"/>
                    <a:pt x="186" y="37"/>
                  </a:cubicBezTo>
                  <a:cubicBezTo>
                    <a:pt x="888" y="0"/>
                    <a:pt x="1553" y="296"/>
                    <a:pt x="2034" y="814"/>
                  </a:cubicBezTo>
                  <a:cubicBezTo>
                    <a:pt x="2256" y="999"/>
                    <a:pt x="2404" y="1294"/>
                    <a:pt x="2478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4"/>
            <p:cNvSpPr/>
            <p:nvPr/>
          </p:nvSpPr>
          <p:spPr>
            <a:xfrm>
              <a:off x="2828425" y="1366650"/>
              <a:ext cx="40675" cy="52700"/>
            </a:xfrm>
            <a:custGeom>
              <a:avLst/>
              <a:gdLst/>
              <a:ahLst/>
              <a:cxnLst/>
              <a:rect l="l" t="t" r="r" b="b"/>
              <a:pathLst>
                <a:path w="1627" h="2108" extrusionOk="0">
                  <a:moveTo>
                    <a:pt x="1553" y="1886"/>
                  </a:moveTo>
                  <a:cubicBezTo>
                    <a:pt x="1220" y="2108"/>
                    <a:pt x="961" y="1664"/>
                    <a:pt x="776" y="1294"/>
                  </a:cubicBezTo>
                  <a:cubicBezTo>
                    <a:pt x="555" y="888"/>
                    <a:pt x="0" y="0"/>
                    <a:pt x="703" y="74"/>
                  </a:cubicBezTo>
                  <a:cubicBezTo>
                    <a:pt x="850" y="555"/>
                    <a:pt x="1072" y="1035"/>
                    <a:pt x="1331" y="1479"/>
                  </a:cubicBezTo>
                  <a:cubicBezTo>
                    <a:pt x="1442" y="1590"/>
                    <a:pt x="1627" y="1590"/>
                    <a:pt x="1553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4"/>
            <p:cNvSpPr/>
            <p:nvPr/>
          </p:nvSpPr>
          <p:spPr>
            <a:xfrm>
              <a:off x="2909750" y="1447975"/>
              <a:ext cx="75825" cy="47175"/>
            </a:xfrm>
            <a:custGeom>
              <a:avLst/>
              <a:gdLst/>
              <a:ahLst/>
              <a:cxnLst/>
              <a:rect l="l" t="t" r="r" b="b"/>
              <a:pathLst>
                <a:path w="3033" h="1887" extrusionOk="0">
                  <a:moveTo>
                    <a:pt x="1110" y="1110"/>
                  </a:moveTo>
                  <a:cubicBezTo>
                    <a:pt x="1479" y="1258"/>
                    <a:pt x="2404" y="1590"/>
                    <a:pt x="2515" y="1073"/>
                  </a:cubicBezTo>
                  <a:cubicBezTo>
                    <a:pt x="2552" y="777"/>
                    <a:pt x="2404" y="814"/>
                    <a:pt x="2367" y="555"/>
                  </a:cubicBezTo>
                  <a:cubicBezTo>
                    <a:pt x="2699" y="1"/>
                    <a:pt x="3032" y="925"/>
                    <a:pt x="2884" y="1295"/>
                  </a:cubicBezTo>
                  <a:cubicBezTo>
                    <a:pt x="2625" y="1701"/>
                    <a:pt x="2108" y="1886"/>
                    <a:pt x="1664" y="1738"/>
                  </a:cubicBezTo>
                  <a:cubicBezTo>
                    <a:pt x="1221" y="1590"/>
                    <a:pt x="814" y="1332"/>
                    <a:pt x="481" y="1036"/>
                  </a:cubicBezTo>
                  <a:cubicBezTo>
                    <a:pt x="370" y="962"/>
                    <a:pt x="1" y="925"/>
                    <a:pt x="38" y="703"/>
                  </a:cubicBezTo>
                  <a:cubicBezTo>
                    <a:pt x="148" y="222"/>
                    <a:pt x="1110" y="925"/>
                    <a:pt x="1110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68" t="13519" r="7788" b="14259"/>
          <a:stretch/>
        </p:blipFill>
        <p:spPr>
          <a:xfrm>
            <a:off x="6248400" y="721177"/>
            <a:ext cx="2895600" cy="3228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7" name="Google Shape;2707;p40"/>
          <p:cNvSpPr txBox="1">
            <a:spLocks noGrp="1"/>
          </p:cNvSpPr>
          <p:nvPr>
            <p:ph type="title" idx="4"/>
          </p:nvPr>
        </p:nvSpPr>
        <p:spPr>
          <a:xfrm>
            <a:off x="734489" y="45414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b="1" dirty="0"/>
              <a:t>Certificación de las causales</a:t>
            </a:r>
            <a:endParaRPr dirty="0"/>
          </a:p>
        </p:txBody>
      </p:sp>
      <p:sp>
        <p:nvSpPr>
          <p:cNvPr id="2709" name="Google Shape;2709;p40"/>
          <p:cNvSpPr txBox="1">
            <a:spLocks noGrp="1"/>
          </p:cNvSpPr>
          <p:nvPr>
            <p:ph type="title" idx="2"/>
          </p:nvPr>
        </p:nvSpPr>
        <p:spPr>
          <a:xfrm>
            <a:off x="164775" y="885087"/>
            <a:ext cx="5580000" cy="4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 smtClean="0">
                <a:solidFill>
                  <a:schemeClr val="tx2"/>
                </a:solidFill>
              </a:rPr>
              <a:t>Identificación de causales 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2710" name="Google Shape;2710;p40"/>
          <p:cNvSpPr txBox="1">
            <a:spLocks noGrp="1"/>
          </p:cNvSpPr>
          <p:nvPr>
            <p:ph type="subTitle" idx="1"/>
          </p:nvPr>
        </p:nvSpPr>
        <p:spPr>
          <a:xfrm>
            <a:off x="164775" y="1523152"/>
            <a:ext cx="5580000" cy="6741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 smtClean="0"/>
              <a:t>Medicina general, psicologia y expedir certificado </a:t>
            </a:r>
            <a:endParaRPr sz="1600" dirty="0"/>
          </a:p>
        </p:txBody>
      </p:sp>
      <p:sp>
        <p:nvSpPr>
          <p:cNvPr id="2711" name="Google Shape;2711;p40"/>
          <p:cNvSpPr txBox="1">
            <a:spLocks noGrp="1"/>
          </p:cNvSpPr>
          <p:nvPr>
            <p:ph type="subTitle" idx="3"/>
          </p:nvPr>
        </p:nvSpPr>
        <p:spPr>
          <a:xfrm>
            <a:off x="749102" y="2437365"/>
            <a:ext cx="5122309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/>
            <a:r>
              <a:rPr lang="es-CO" sz="1600" dirty="0" smtClean="0"/>
              <a:t>En </a:t>
            </a:r>
            <a:r>
              <a:rPr lang="es-CO" sz="1600" dirty="0"/>
              <a:t>ningún momento la orientación y asesoría intenta imponer valores o creencias, como tampoco cambiar las decisiones de la mujer. </a:t>
            </a:r>
            <a:endParaRPr lang="es-CO" sz="1600" dirty="0" smtClean="0"/>
          </a:p>
          <a:p>
            <a:pPr marL="0" lvl="0" indent="0" algn="l"/>
            <a:endParaRPr lang="es-CO" sz="1600" dirty="0"/>
          </a:p>
          <a:p>
            <a:pPr marL="0" lvl="0" indent="0" algn="l"/>
            <a:r>
              <a:rPr lang="es-CO" sz="1600" dirty="0" smtClean="0"/>
              <a:t>No </a:t>
            </a:r>
            <a:r>
              <a:rPr lang="es-CO" sz="1600" dirty="0"/>
              <a:t>pretende aconsejar, juzgar o adoctrinar.</a:t>
            </a:r>
            <a:endParaRPr dirty="0"/>
          </a:p>
        </p:txBody>
      </p:sp>
      <p:grpSp>
        <p:nvGrpSpPr>
          <p:cNvPr id="2712" name="Google Shape;2712;p40"/>
          <p:cNvGrpSpPr/>
          <p:nvPr/>
        </p:nvGrpSpPr>
        <p:grpSpPr>
          <a:xfrm rot="2457862">
            <a:off x="366884" y="3613992"/>
            <a:ext cx="1002500" cy="1614475"/>
            <a:chOff x="5285125" y="4093225"/>
            <a:chExt cx="635925" cy="1024125"/>
          </a:xfrm>
        </p:grpSpPr>
        <p:sp>
          <p:nvSpPr>
            <p:cNvPr id="2713" name="Google Shape;2713;p40"/>
            <p:cNvSpPr/>
            <p:nvPr/>
          </p:nvSpPr>
          <p:spPr>
            <a:xfrm>
              <a:off x="5285125" y="4093225"/>
              <a:ext cx="635925" cy="1024125"/>
            </a:xfrm>
            <a:custGeom>
              <a:avLst/>
              <a:gdLst/>
              <a:ahLst/>
              <a:cxnLst/>
              <a:rect l="l" t="t" r="r" b="b"/>
              <a:pathLst>
                <a:path w="25437" h="40965" extrusionOk="0">
                  <a:moveTo>
                    <a:pt x="16378" y="7395"/>
                  </a:moveTo>
                  <a:cubicBezTo>
                    <a:pt x="16230" y="8726"/>
                    <a:pt x="16046" y="9576"/>
                    <a:pt x="16009" y="10685"/>
                  </a:cubicBezTo>
                  <a:cubicBezTo>
                    <a:pt x="15750" y="14382"/>
                    <a:pt x="16119" y="17451"/>
                    <a:pt x="17266" y="19965"/>
                  </a:cubicBezTo>
                  <a:cubicBezTo>
                    <a:pt x="17931" y="21555"/>
                    <a:pt x="18707" y="23108"/>
                    <a:pt x="19595" y="24586"/>
                  </a:cubicBezTo>
                  <a:cubicBezTo>
                    <a:pt x="20001" y="25326"/>
                    <a:pt x="20519" y="25991"/>
                    <a:pt x="20926" y="26731"/>
                  </a:cubicBezTo>
                  <a:cubicBezTo>
                    <a:pt x="21776" y="28173"/>
                    <a:pt x="22552" y="29688"/>
                    <a:pt x="23514" y="31093"/>
                  </a:cubicBezTo>
                  <a:cubicBezTo>
                    <a:pt x="24031" y="31759"/>
                    <a:pt x="24475" y="32461"/>
                    <a:pt x="24882" y="33201"/>
                  </a:cubicBezTo>
                  <a:cubicBezTo>
                    <a:pt x="25436" y="34458"/>
                    <a:pt x="25103" y="36417"/>
                    <a:pt x="24438" y="37378"/>
                  </a:cubicBezTo>
                  <a:cubicBezTo>
                    <a:pt x="24031" y="37896"/>
                    <a:pt x="23551" y="38339"/>
                    <a:pt x="22996" y="38709"/>
                  </a:cubicBezTo>
                  <a:cubicBezTo>
                    <a:pt x="22072" y="39375"/>
                    <a:pt x="20704" y="39670"/>
                    <a:pt x="19299" y="40003"/>
                  </a:cubicBezTo>
                  <a:cubicBezTo>
                    <a:pt x="18190" y="40336"/>
                    <a:pt x="17081" y="40558"/>
                    <a:pt x="15972" y="40669"/>
                  </a:cubicBezTo>
                  <a:cubicBezTo>
                    <a:pt x="12829" y="40964"/>
                    <a:pt x="9428" y="40484"/>
                    <a:pt x="6692" y="39892"/>
                  </a:cubicBezTo>
                  <a:cubicBezTo>
                    <a:pt x="5324" y="39670"/>
                    <a:pt x="3993" y="39264"/>
                    <a:pt x="2699" y="38783"/>
                  </a:cubicBezTo>
                  <a:cubicBezTo>
                    <a:pt x="1553" y="38266"/>
                    <a:pt x="666" y="37304"/>
                    <a:pt x="296" y="36121"/>
                  </a:cubicBezTo>
                  <a:cubicBezTo>
                    <a:pt x="0" y="34975"/>
                    <a:pt x="481" y="33718"/>
                    <a:pt x="888" y="32831"/>
                  </a:cubicBezTo>
                  <a:cubicBezTo>
                    <a:pt x="1479" y="31574"/>
                    <a:pt x="1997" y="30354"/>
                    <a:pt x="2625" y="29171"/>
                  </a:cubicBezTo>
                  <a:cubicBezTo>
                    <a:pt x="2958" y="28542"/>
                    <a:pt x="3328" y="27988"/>
                    <a:pt x="3623" y="27433"/>
                  </a:cubicBezTo>
                  <a:cubicBezTo>
                    <a:pt x="4067" y="26472"/>
                    <a:pt x="4400" y="25363"/>
                    <a:pt x="4843" y="24328"/>
                  </a:cubicBezTo>
                  <a:cubicBezTo>
                    <a:pt x="5324" y="23255"/>
                    <a:pt x="5842" y="22368"/>
                    <a:pt x="6248" y="21370"/>
                  </a:cubicBezTo>
                  <a:cubicBezTo>
                    <a:pt x="7210" y="19041"/>
                    <a:pt x="7653" y="16490"/>
                    <a:pt x="7468" y="13976"/>
                  </a:cubicBezTo>
                  <a:cubicBezTo>
                    <a:pt x="7431" y="13384"/>
                    <a:pt x="7283" y="12793"/>
                    <a:pt x="7173" y="12127"/>
                  </a:cubicBezTo>
                  <a:cubicBezTo>
                    <a:pt x="7062" y="10907"/>
                    <a:pt x="6877" y="9687"/>
                    <a:pt x="6581" y="8467"/>
                  </a:cubicBezTo>
                  <a:cubicBezTo>
                    <a:pt x="6470" y="7913"/>
                    <a:pt x="6322" y="7358"/>
                    <a:pt x="6100" y="6840"/>
                  </a:cubicBezTo>
                  <a:cubicBezTo>
                    <a:pt x="5879" y="6434"/>
                    <a:pt x="5102" y="6286"/>
                    <a:pt x="4769" y="5953"/>
                  </a:cubicBezTo>
                  <a:cubicBezTo>
                    <a:pt x="4104" y="5325"/>
                    <a:pt x="3808" y="4363"/>
                    <a:pt x="4067" y="3439"/>
                  </a:cubicBezTo>
                  <a:cubicBezTo>
                    <a:pt x="4585" y="1295"/>
                    <a:pt x="6803" y="481"/>
                    <a:pt x="9317" y="223"/>
                  </a:cubicBezTo>
                  <a:cubicBezTo>
                    <a:pt x="9982" y="149"/>
                    <a:pt x="11055" y="334"/>
                    <a:pt x="11683" y="112"/>
                  </a:cubicBezTo>
                  <a:cubicBezTo>
                    <a:pt x="11683" y="75"/>
                    <a:pt x="11757" y="75"/>
                    <a:pt x="11794" y="75"/>
                  </a:cubicBezTo>
                  <a:cubicBezTo>
                    <a:pt x="12792" y="1"/>
                    <a:pt x="13790" y="75"/>
                    <a:pt x="14789" y="297"/>
                  </a:cubicBezTo>
                  <a:cubicBezTo>
                    <a:pt x="16489" y="666"/>
                    <a:pt x="17746" y="1258"/>
                    <a:pt x="18707" y="2441"/>
                  </a:cubicBezTo>
                  <a:cubicBezTo>
                    <a:pt x="19040" y="2774"/>
                    <a:pt x="19262" y="3180"/>
                    <a:pt x="19410" y="3587"/>
                  </a:cubicBezTo>
                  <a:cubicBezTo>
                    <a:pt x="19484" y="4289"/>
                    <a:pt x="19299" y="4992"/>
                    <a:pt x="18892" y="5583"/>
                  </a:cubicBezTo>
                  <a:cubicBezTo>
                    <a:pt x="18338" y="6434"/>
                    <a:pt x="17340" y="6951"/>
                    <a:pt x="16378" y="7395"/>
                  </a:cubicBezTo>
                  <a:close/>
                  <a:moveTo>
                    <a:pt x="10870" y="925"/>
                  </a:moveTo>
                  <a:cubicBezTo>
                    <a:pt x="9095" y="925"/>
                    <a:pt x="7468" y="1110"/>
                    <a:pt x="6322" y="1775"/>
                  </a:cubicBezTo>
                  <a:cubicBezTo>
                    <a:pt x="5287" y="2330"/>
                    <a:pt x="3993" y="4216"/>
                    <a:pt x="5287" y="5399"/>
                  </a:cubicBezTo>
                  <a:cubicBezTo>
                    <a:pt x="5916" y="5953"/>
                    <a:pt x="7210" y="6323"/>
                    <a:pt x="8356" y="6545"/>
                  </a:cubicBezTo>
                  <a:cubicBezTo>
                    <a:pt x="9539" y="6840"/>
                    <a:pt x="10759" y="7025"/>
                    <a:pt x="11979" y="7136"/>
                  </a:cubicBezTo>
                  <a:cubicBezTo>
                    <a:pt x="14345" y="7284"/>
                    <a:pt x="16415" y="6840"/>
                    <a:pt x="17635" y="5805"/>
                  </a:cubicBezTo>
                  <a:cubicBezTo>
                    <a:pt x="17931" y="5583"/>
                    <a:pt x="18190" y="5288"/>
                    <a:pt x="18375" y="4992"/>
                  </a:cubicBezTo>
                  <a:cubicBezTo>
                    <a:pt x="18781" y="4326"/>
                    <a:pt x="18670" y="3439"/>
                    <a:pt x="18116" y="2885"/>
                  </a:cubicBezTo>
                  <a:cubicBezTo>
                    <a:pt x="16822" y="1443"/>
                    <a:pt x="14567" y="814"/>
                    <a:pt x="11979" y="814"/>
                  </a:cubicBezTo>
                  <a:cubicBezTo>
                    <a:pt x="11942" y="814"/>
                    <a:pt x="11942" y="814"/>
                    <a:pt x="11942" y="851"/>
                  </a:cubicBezTo>
                  <a:cubicBezTo>
                    <a:pt x="11720" y="1110"/>
                    <a:pt x="11276" y="962"/>
                    <a:pt x="10870" y="962"/>
                  </a:cubicBezTo>
                  <a:close/>
                  <a:moveTo>
                    <a:pt x="6988" y="7136"/>
                  </a:moveTo>
                  <a:cubicBezTo>
                    <a:pt x="7542" y="8652"/>
                    <a:pt x="7690" y="10279"/>
                    <a:pt x="7912" y="12127"/>
                  </a:cubicBezTo>
                  <a:cubicBezTo>
                    <a:pt x="7986" y="12682"/>
                    <a:pt x="8171" y="13236"/>
                    <a:pt x="8208" y="13791"/>
                  </a:cubicBezTo>
                  <a:cubicBezTo>
                    <a:pt x="8319" y="15233"/>
                    <a:pt x="8282" y="16675"/>
                    <a:pt x="8023" y="18080"/>
                  </a:cubicBezTo>
                  <a:cubicBezTo>
                    <a:pt x="7653" y="19817"/>
                    <a:pt x="7062" y="21481"/>
                    <a:pt x="6285" y="23071"/>
                  </a:cubicBezTo>
                  <a:cubicBezTo>
                    <a:pt x="5916" y="23810"/>
                    <a:pt x="5509" y="24586"/>
                    <a:pt x="5213" y="25363"/>
                  </a:cubicBezTo>
                  <a:cubicBezTo>
                    <a:pt x="4880" y="26139"/>
                    <a:pt x="4659" y="27063"/>
                    <a:pt x="4289" y="27803"/>
                  </a:cubicBezTo>
                  <a:cubicBezTo>
                    <a:pt x="4067" y="28246"/>
                    <a:pt x="3734" y="28727"/>
                    <a:pt x="3476" y="29208"/>
                  </a:cubicBezTo>
                  <a:cubicBezTo>
                    <a:pt x="2921" y="30206"/>
                    <a:pt x="2403" y="31204"/>
                    <a:pt x="1960" y="32239"/>
                  </a:cubicBezTo>
                  <a:cubicBezTo>
                    <a:pt x="1590" y="33238"/>
                    <a:pt x="740" y="34568"/>
                    <a:pt x="1035" y="35862"/>
                  </a:cubicBezTo>
                  <a:cubicBezTo>
                    <a:pt x="1220" y="36787"/>
                    <a:pt x="2145" y="37600"/>
                    <a:pt x="2995" y="38007"/>
                  </a:cubicBezTo>
                  <a:cubicBezTo>
                    <a:pt x="4548" y="38783"/>
                    <a:pt x="6618" y="39116"/>
                    <a:pt x="8910" y="39486"/>
                  </a:cubicBezTo>
                  <a:cubicBezTo>
                    <a:pt x="11202" y="39929"/>
                    <a:pt x="13495" y="40077"/>
                    <a:pt x="15824" y="39929"/>
                  </a:cubicBezTo>
                  <a:cubicBezTo>
                    <a:pt x="16083" y="39892"/>
                    <a:pt x="16415" y="39781"/>
                    <a:pt x="16748" y="39707"/>
                  </a:cubicBezTo>
                  <a:cubicBezTo>
                    <a:pt x="17081" y="39670"/>
                    <a:pt x="17450" y="39707"/>
                    <a:pt x="17746" y="39633"/>
                  </a:cubicBezTo>
                  <a:cubicBezTo>
                    <a:pt x="18412" y="39523"/>
                    <a:pt x="19151" y="39264"/>
                    <a:pt x="19854" y="39079"/>
                  </a:cubicBezTo>
                  <a:cubicBezTo>
                    <a:pt x="20926" y="38820"/>
                    <a:pt x="21961" y="38635"/>
                    <a:pt x="22478" y="38044"/>
                  </a:cubicBezTo>
                  <a:cubicBezTo>
                    <a:pt x="22626" y="37859"/>
                    <a:pt x="22959" y="37822"/>
                    <a:pt x="23144" y="37711"/>
                  </a:cubicBezTo>
                  <a:cubicBezTo>
                    <a:pt x="24364" y="36639"/>
                    <a:pt x="24771" y="34938"/>
                    <a:pt x="24216" y="33459"/>
                  </a:cubicBezTo>
                  <a:cubicBezTo>
                    <a:pt x="23883" y="32831"/>
                    <a:pt x="23514" y="32239"/>
                    <a:pt x="23070" y="31648"/>
                  </a:cubicBezTo>
                  <a:cubicBezTo>
                    <a:pt x="22257" y="30465"/>
                    <a:pt x="21517" y="29282"/>
                    <a:pt x="20815" y="28062"/>
                  </a:cubicBezTo>
                  <a:cubicBezTo>
                    <a:pt x="20445" y="27433"/>
                    <a:pt x="20149" y="26768"/>
                    <a:pt x="19780" y="26176"/>
                  </a:cubicBezTo>
                  <a:cubicBezTo>
                    <a:pt x="18966" y="24993"/>
                    <a:pt x="18264" y="23773"/>
                    <a:pt x="17598" y="22516"/>
                  </a:cubicBezTo>
                  <a:cubicBezTo>
                    <a:pt x="16896" y="21185"/>
                    <a:pt x="16304" y="19780"/>
                    <a:pt x="15861" y="18338"/>
                  </a:cubicBezTo>
                  <a:cubicBezTo>
                    <a:pt x="15047" y="15344"/>
                    <a:pt x="15084" y="10944"/>
                    <a:pt x="15602" y="7654"/>
                  </a:cubicBezTo>
                  <a:cubicBezTo>
                    <a:pt x="12755" y="8245"/>
                    <a:pt x="9465" y="7617"/>
                    <a:pt x="7062" y="7025"/>
                  </a:cubicBezTo>
                  <a:cubicBezTo>
                    <a:pt x="6988" y="7025"/>
                    <a:pt x="6988" y="7099"/>
                    <a:pt x="6988" y="7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40"/>
            <p:cNvSpPr/>
            <p:nvPr/>
          </p:nvSpPr>
          <p:spPr>
            <a:xfrm>
              <a:off x="5435775" y="4128350"/>
              <a:ext cx="274525" cy="119250"/>
            </a:xfrm>
            <a:custGeom>
              <a:avLst/>
              <a:gdLst/>
              <a:ahLst/>
              <a:cxnLst/>
              <a:rect l="l" t="t" r="r" b="b"/>
              <a:pathLst>
                <a:path w="10981" h="4770" extrusionOk="0">
                  <a:moveTo>
                    <a:pt x="4844" y="75"/>
                  </a:moveTo>
                  <a:cubicBezTo>
                    <a:pt x="5879" y="1"/>
                    <a:pt x="6914" y="1"/>
                    <a:pt x="7949" y="75"/>
                  </a:cubicBezTo>
                  <a:cubicBezTo>
                    <a:pt x="8282" y="149"/>
                    <a:pt x="8615" y="260"/>
                    <a:pt x="8910" y="407"/>
                  </a:cubicBezTo>
                  <a:cubicBezTo>
                    <a:pt x="9650" y="740"/>
                    <a:pt x="10981" y="1738"/>
                    <a:pt x="10241" y="3069"/>
                  </a:cubicBezTo>
                  <a:cubicBezTo>
                    <a:pt x="9909" y="3476"/>
                    <a:pt x="9539" y="3809"/>
                    <a:pt x="9132" y="4068"/>
                  </a:cubicBezTo>
                  <a:cubicBezTo>
                    <a:pt x="8245" y="4400"/>
                    <a:pt x="7321" y="4585"/>
                    <a:pt x="6359" y="4659"/>
                  </a:cubicBezTo>
                  <a:cubicBezTo>
                    <a:pt x="4437" y="4770"/>
                    <a:pt x="2145" y="4733"/>
                    <a:pt x="999" y="4031"/>
                  </a:cubicBezTo>
                  <a:cubicBezTo>
                    <a:pt x="555" y="3698"/>
                    <a:pt x="222" y="3217"/>
                    <a:pt x="74" y="2700"/>
                  </a:cubicBezTo>
                  <a:cubicBezTo>
                    <a:pt x="0" y="1997"/>
                    <a:pt x="814" y="999"/>
                    <a:pt x="1036" y="814"/>
                  </a:cubicBezTo>
                  <a:cubicBezTo>
                    <a:pt x="1812" y="297"/>
                    <a:pt x="3587" y="186"/>
                    <a:pt x="4844" y="75"/>
                  </a:cubicBezTo>
                  <a:close/>
                  <a:moveTo>
                    <a:pt x="1997" y="1221"/>
                  </a:moveTo>
                  <a:cubicBezTo>
                    <a:pt x="1516" y="1332"/>
                    <a:pt x="777" y="1997"/>
                    <a:pt x="814" y="2552"/>
                  </a:cubicBezTo>
                  <a:cubicBezTo>
                    <a:pt x="814" y="2847"/>
                    <a:pt x="1257" y="3254"/>
                    <a:pt x="1479" y="3365"/>
                  </a:cubicBezTo>
                  <a:cubicBezTo>
                    <a:pt x="2958" y="4215"/>
                    <a:pt x="7247" y="4031"/>
                    <a:pt x="8689" y="3402"/>
                  </a:cubicBezTo>
                  <a:cubicBezTo>
                    <a:pt x="9095" y="3254"/>
                    <a:pt x="9687" y="2663"/>
                    <a:pt x="9687" y="2219"/>
                  </a:cubicBezTo>
                  <a:cubicBezTo>
                    <a:pt x="9687" y="1738"/>
                    <a:pt x="9021" y="1258"/>
                    <a:pt x="8541" y="1073"/>
                  </a:cubicBezTo>
                  <a:cubicBezTo>
                    <a:pt x="8430" y="1036"/>
                    <a:pt x="8208" y="1036"/>
                    <a:pt x="8060" y="962"/>
                  </a:cubicBezTo>
                  <a:cubicBezTo>
                    <a:pt x="7875" y="925"/>
                    <a:pt x="7801" y="814"/>
                    <a:pt x="7653" y="777"/>
                  </a:cubicBezTo>
                  <a:cubicBezTo>
                    <a:pt x="6766" y="703"/>
                    <a:pt x="5842" y="703"/>
                    <a:pt x="4992" y="814"/>
                  </a:cubicBezTo>
                  <a:cubicBezTo>
                    <a:pt x="3993" y="888"/>
                    <a:pt x="2995" y="999"/>
                    <a:pt x="1997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40"/>
            <p:cNvSpPr/>
            <p:nvPr/>
          </p:nvSpPr>
          <p:spPr>
            <a:xfrm>
              <a:off x="5569800" y="4157000"/>
              <a:ext cx="15725" cy="16675"/>
            </a:xfrm>
            <a:custGeom>
              <a:avLst/>
              <a:gdLst/>
              <a:ahLst/>
              <a:cxnLst/>
              <a:rect l="l" t="t" r="r" b="b"/>
              <a:pathLst>
                <a:path w="629" h="667" extrusionOk="0">
                  <a:moveTo>
                    <a:pt x="592" y="334"/>
                  </a:moveTo>
                  <a:cubicBezTo>
                    <a:pt x="629" y="444"/>
                    <a:pt x="555" y="555"/>
                    <a:pt x="481" y="629"/>
                  </a:cubicBezTo>
                  <a:cubicBezTo>
                    <a:pt x="0" y="666"/>
                    <a:pt x="296" y="1"/>
                    <a:pt x="592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40"/>
            <p:cNvSpPr/>
            <p:nvPr/>
          </p:nvSpPr>
          <p:spPr>
            <a:xfrm>
              <a:off x="5465350" y="4163475"/>
              <a:ext cx="93375" cy="33300"/>
            </a:xfrm>
            <a:custGeom>
              <a:avLst/>
              <a:gdLst/>
              <a:ahLst/>
              <a:cxnLst/>
              <a:rect l="l" t="t" r="r" b="b"/>
              <a:pathLst>
                <a:path w="3735" h="1332" extrusionOk="0">
                  <a:moveTo>
                    <a:pt x="296" y="1332"/>
                  </a:moveTo>
                  <a:cubicBezTo>
                    <a:pt x="1" y="777"/>
                    <a:pt x="777" y="555"/>
                    <a:pt x="1295" y="407"/>
                  </a:cubicBezTo>
                  <a:cubicBezTo>
                    <a:pt x="1849" y="222"/>
                    <a:pt x="2404" y="112"/>
                    <a:pt x="2995" y="38"/>
                  </a:cubicBezTo>
                  <a:cubicBezTo>
                    <a:pt x="3328" y="1"/>
                    <a:pt x="3698" y="38"/>
                    <a:pt x="3735" y="222"/>
                  </a:cubicBezTo>
                  <a:cubicBezTo>
                    <a:pt x="3735" y="407"/>
                    <a:pt x="3439" y="407"/>
                    <a:pt x="3032" y="444"/>
                  </a:cubicBezTo>
                  <a:cubicBezTo>
                    <a:pt x="2256" y="518"/>
                    <a:pt x="1479" y="740"/>
                    <a:pt x="740" y="1036"/>
                  </a:cubicBezTo>
                  <a:cubicBezTo>
                    <a:pt x="555" y="1184"/>
                    <a:pt x="666" y="1332"/>
                    <a:pt x="296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40"/>
            <p:cNvSpPr/>
            <p:nvPr/>
          </p:nvSpPr>
          <p:spPr>
            <a:xfrm>
              <a:off x="5627100" y="4172725"/>
              <a:ext cx="103550" cy="88750"/>
            </a:xfrm>
            <a:custGeom>
              <a:avLst/>
              <a:gdLst/>
              <a:ahLst/>
              <a:cxnLst/>
              <a:rect l="l" t="t" r="r" b="b"/>
              <a:pathLst>
                <a:path w="4142" h="3550" extrusionOk="0">
                  <a:moveTo>
                    <a:pt x="3882" y="222"/>
                  </a:moveTo>
                  <a:cubicBezTo>
                    <a:pt x="4141" y="1146"/>
                    <a:pt x="3328" y="2219"/>
                    <a:pt x="2810" y="2662"/>
                  </a:cubicBezTo>
                  <a:cubicBezTo>
                    <a:pt x="2182" y="3069"/>
                    <a:pt x="1479" y="3328"/>
                    <a:pt x="740" y="3439"/>
                  </a:cubicBezTo>
                  <a:cubicBezTo>
                    <a:pt x="518" y="3476"/>
                    <a:pt x="185" y="3550"/>
                    <a:pt x="0" y="3365"/>
                  </a:cubicBezTo>
                  <a:cubicBezTo>
                    <a:pt x="0" y="2921"/>
                    <a:pt x="444" y="3032"/>
                    <a:pt x="703" y="3032"/>
                  </a:cubicBezTo>
                  <a:cubicBezTo>
                    <a:pt x="1331" y="2921"/>
                    <a:pt x="1960" y="2699"/>
                    <a:pt x="2514" y="2329"/>
                  </a:cubicBezTo>
                  <a:cubicBezTo>
                    <a:pt x="2921" y="2034"/>
                    <a:pt x="3882" y="962"/>
                    <a:pt x="3439" y="222"/>
                  </a:cubicBezTo>
                  <a:cubicBezTo>
                    <a:pt x="3402" y="0"/>
                    <a:pt x="3808" y="111"/>
                    <a:pt x="3882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40"/>
            <p:cNvSpPr/>
            <p:nvPr/>
          </p:nvSpPr>
          <p:spPr>
            <a:xfrm>
              <a:off x="5586425" y="4247575"/>
              <a:ext cx="17600" cy="28700"/>
            </a:xfrm>
            <a:custGeom>
              <a:avLst/>
              <a:gdLst/>
              <a:ahLst/>
              <a:cxnLst/>
              <a:rect l="l" t="t" r="r" b="b"/>
              <a:pathLst>
                <a:path w="704" h="1148" extrusionOk="0">
                  <a:moveTo>
                    <a:pt x="703" y="297"/>
                  </a:moveTo>
                  <a:cubicBezTo>
                    <a:pt x="629" y="1147"/>
                    <a:pt x="1" y="1"/>
                    <a:pt x="703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40"/>
            <p:cNvSpPr/>
            <p:nvPr/>
          </p:nvSpPr>
          <p:spPr>
            <a:xfrm>
              <a:off x="5634500" y="4308600"/>
              <a:ext cx="21275" cy="149750"/>
            </a:xfrm>
            <a:custGeom>
              <a:avLst/>
              <a:gdLst/>
              <a:ahLst/>
              <a:cxnLst/>
              <a:rect l="l" t="t" r="r" b="b"/>
              <a:pathLst>
                <a:path w="851" h="5990" extrusionOk="0">
                  <a:moveTo>
                    <a:pt x="407" y="74"/>
                  </a:moveTo>
                  <a:cubicBezTo>
                    <a:pt x="851" y="0"/>
                    <a:pt x="592" y="924"/>
                    <a:pt x="555" y="1331"/>
                  </a:cubicBezTo>
                  <a:cubicBezTo>
                    <a:pt x="481" y="2736"/>
                    <a:pt x="629" y="3993"/>
                    <a:pt x="555" y="5398"/>
                  </a:cubicBezTo>
                  <a:cubicBezTo>
                    <a:pt x="555" y="5694"/>
                    <a:pt x="555" y="5989"/>
                    <a:pt x="333" y="5952"/>
                  </a:cubicBezTo>
                  <a:cubicBezTo>
                    <a:pt x="0" y="5952"/>
                    <a:pt x="148" y="4917"/>
                    <a:pt x="148" y="4621"/>
                  </a:cubicBezTo>
                  <a:cubicBezTo>
                    <a:pt x="148" y="3106"/>
                    <a:pt x="74" y="1294"/>
                    <a:pt x="296" y="185"/>
                  </a:cubicBezTo>
                  <a:cubicBezTo>
                    <a:pt x="296" y="111"/>
                    <a:pt x="333" y="74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40"/>
            <p:cNvSpPr/>
            <p:nvPr/>
          </p:nvSpPr>
          <p:spPr>
            <a:xfrm>
              <a:off x="5519875" y="4338175"/>
              <a:ext cx="23150" cy="26825"/>
            </a:xfrm>
            <a:custGeom>
              <a:avLst/>
              <a:gdLst/>
              <a:ahLst/>
              <a:cxnLst/>
              <a:rect l="l" t="t" r="r" b="b"/>
              <a:pathLst>
                <a:path w="926" h="1073" extrusionOk="0">
                  <a:moveTo>
                    <a:pt x="260" y="74"/>
                  </a:moveTo>
                  <a:cubicBezTo>
                    <a:pt x="555" y="0"/>
                    <a:pt x="740" y="148"/>
                    <a:pt x="740" y="259"/>
                  </a:cubicBezTo>
                  <a:cubicBezTo>
                    <a:pt x="925" y="850"/>
                    <a:pt x="1" y="1072"/>
                    <a:pt x="1" y="407"/>
                  </a:cubicBezTo>
                  <a:cubicBezTo>
                    <a:pt x="1" y="259"/>
                    <a:pt x="38" y="148"/>
                    <a:pt x="260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40"/>
            <p:cNvSpPr/>
            <p:nvPr/>
          </p:nvSpPr>
          <p:spPr>
            <a:xfrm>
              <a:off x="5565175" y="433817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703" y="148"/>
                  </a:moveTo>
                  <a:cubicBezTo>
                    <a:pt x="1257" y="629"/>
                    <a:pt x="259" y="1183"/>
                    <a:pt x="111" y="629"/>
                  </a:cubicBezTo>
                  <a:cubicBezTo>
                    <a:pt x="0" y="259"/>
                    <a:pt x="370" y="0"/>
                    <a:pt x="703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40"/>
            <p:cNvSpPr/>
            <p:nvPr/>
          </p:nvSpPr>
          <p:spPr>
            <a:xfrm>
              <a:off x="5500475" y="4380675"/>
              <a:ext cx="25900" cy="27750"/>
            </a:xfrm>
            <a:custGeom>
              <a:avLst/>
              <a:gdLst/>
              <a:ahLst/>
              <a:cxnLst/>
              <a:rect l="l" t="t" r="r" b="b"/>
              <a:pathLst>
                <a:path w="1036" h="1110" extrusionOk="0">
                  <a:moveTo>
                    <a:pt x="333" y="112"/>
                  </a:moveTo>
                  <a:cubicBezTo>
                    <a:pt x="666" y="1"/>
                    <a:pt x="777" y="149"/>
                    <a:pt x="851" y="297"/>
                  </a:cubicBezTo>
                  <a:cubicBezTo>
                    <a:pt x="1036" y="888"/>
                    <a:pt x="0" y="1110"/>
                    <a:pt x="111" y="370"/>
                  </a:cubicBezTo>
                  <a:cubicBezTo>
                    <a:pt x="111" y="260"/>
                    <a:pt x="185" y="149"/>
                    <a:pt x="33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40"/>
            <p:cNvSpPr/>
            <p:nvPr/>
          </p:nvSpPr>
          <p:spPr>
            <a:xfrm>
              <a:off x="5555925" y="4387150"/>
              <a:ext cx="49950" cy="43475"/>
            </a:xfrm>
            <a:custGeom>
              <a:avLst/>
              <a:gdLst/>
              <a:ahLst/>
              <a:cxnLst/>
              <a:rect l="l" t="t" r="r" b="b"/>
              <a:pathLst>
                <a:path w="1998" h="1739" extrusionOk="0">
                  <a:moveTo>
                    <a:pt x="851" y="38"/>
                  </a:moveTo>
                  <a:cubicBezTo>
                    <a:pt x="1553" y="1"/>
                    <a:pt x="1997" y="814"/>
                    <a:pt x="1590" y="1405"/>
                  </a:cubicBezTo>
                  <a:cubicBezTo>
                    <a:pt x="1221" y="1738"/>
                    <a:pt x="629" y="1701"/>
                    <a:pt x="333" y="1295"/>
                  </a:cubicBezTo>
                  <a:cubicBezTo>
                    <a:pt x="1" y="777"/>
                    <a:pt x="259" y="148"/>
                    <a:pt x="85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40"/>
            <p:cNvSpPr/>
            <p:nvPr/>
          </p:nvSpPr>
          <p:spPr>
            <a:xfrm>
              <a:off x="5508800" y="4436125"/>
              <a:ext cx="64725" cy="54575"/>
            </a:xfrm>
            <a:custGeom>
              <a:avLst/>
              <a:gdLst/>
              <a:ahLst/>
              <a:cxnLst/>
              <a:rect l="l" t="t" r="r" b="b"/>
              <a:pathLst>
                <a:path w="2589" h="2183" extrusionOk="0">
                  <a:moveTo>
                    <a:pt x="1072" y="149"/>
                  </a:moveTo>
                  <a:cubicBezTo>
                    <a:pt x="1923" y="1"/>
                    <a:pt x="2588" y="814"/>
                    <a:pt x="2292" y="1591"/>
                  </a:cubicBezTo>
                  <a:cubicBezTo>
                    <a:pt x="2144" y="1886"/>
                    <a:pt x="1886" y="2108"/>
                    <a:pt x="1553" y="2182"/>
                  </a:cubicBezTo>
                  <a:cubicBezTo>
                    <a:pt x="1331" y="2145"/>
                    <a:pt x="1109" y="2071"/>
                    <a:pt x="887" y="1997"/>
                  </a:cubicBezTo>
                  <a:cubicBezTo>
                    <a:pt x="592" y="1886"/>
                    <a:pt x="370" y="1997"/>
                    <a:pt x="259" y="1776"/>
                  </a:cubicBezTo>
                  <a:cubicBezTo>
                    <a:pt x="0" y="1332"/>
                    <a:pt x="296" y="556"/>
                    <a:pt x="518" y="334"/>
                  </a:cubicBezTo>
                  <a:cubicBezTo>
                    <a:pt x="666" y="223"/>
                    <a:pt x="887" y="149"/>
                    <a:pt x="1072" y="149"/>
                  </a:cubicBezTo>
                  <a:close/>
                  <a:moveTo>
                    <a:pt x="961" y="1184"/>
                  </a:moveTo>
                  <a:cubicBezTo>
                    <a:pt x="1183" y="1221"/>
                    <a:pt x="1257" y="1369"/>
                    <a:pt x="1479" y="1369"/>
                  </a:cubicBezTo>
                  <a:cubicBezTo>
                    <a:pt x="1553" y="1295"/>
                    <a:pt x="1516" y="1147"/>
                    <a:pt x="1516" y="999"/>
                  </a:cubicBezTo>
                  <a:cubicBezTo>
                    <a:pt x="1368" y="851"/>
                    <a:pt x="887" y="814"/>
                    <a:pt x="961" y="11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40"/>
            <p:cNvSpPr/>
            <p:nvPr/>
          </p:nvSpPr>
          <p:spPr>
            <a:xfrm>
              <a:off x="5564250" y="4447225"/>
              <a:ext cx="32375" cy="38850"/>
            </a:xfrm>
            <a:custGeom>
              <a:avLst/>
              <a:gdLst/>
              <a:ahLst/>
              <a:cxnLst/>
              <a:rect l="l" t="t" r="r" b="b"/>
              <a:pathLst>
                <a:path w="1295" h="1554" extrusionOk="0">
                  <a:moveTo>
                    <a:pt x="1147" y="1258"/>
                  </a:moveTo>
                  <a:cubicBezTo>
                    <a:pt x="0" y="1553"/>
                    <a:pt x="703" y="1"/>
                    <a:pt x="1220" y="666"/>
                  </a:cubicBezTo>
                  <a:cubicBezTo>
                    <a:pt x="1294" y="851"/>
                    <a:pt x="1294" y="1073"/>
                    <a:pt x="1147" y="12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40"/>
            <p:cNvSpPr/>
            <p:nvPr/>
          </p:nvSpPr>
          <p:spPr>
            <a:xfrm>
              <a:off x="5640950" y="4468475"/>
              <a:ext cx="13900" cy="13900"/>
            </a:xfrm>
            <a:custGeom>
              <a:avLst/>
              <a:gdLst/>
              <a:ahLst/>
              <a:cxnLst/>
              <a:rect l="l" t="t" r="r" b="b"/>
              <a:pathLst>
                <a:path w="556" h="556" extrusionOk="0">
                  <a:moveTo>
                    <a:pt x="1" y="186"/>
                  </a:moveTo>
                  <a:cubicBezTo>
                    <a:pt x="75" y="38"/>
                    <a:pt x="260" y="1"/>
                    <a:pt x="371" y="112"/>
                  </a:cubicBezTo>
                  <a:cubicBezTo>
                    <a:pt x="556" y="445"/>
                    <a:pt x="1" y="556"/>
                    <a:pt x="1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40"/>
            <p:cNvSpPr/>
            <p:nvPr/>
          </p:nvSpPr>
          <p:spPr>
            <a:xfrm>
              <a:off x="5592900" y="4487900"/>
              <a:ext cx="24975" cy="25900"/>
            </a:xfrm>
            <a:custGeom>
              <a:avLst/>
              <a:gdLst/>
              <a:ahLst/>
              <a:cxnLst/>
              <a:rect l="l" t="t" r="r" b="b"/>
              <a:pathLst>
                <a:path w="999" h="1036" extrusionOk="0">
                  <a:moveTo>
                    <a:pt x="407" y="74"/>
                  </a:moveTo>
                  <a:cubicBezTo>
                    <a:pt x="814" y="0"/>
                    <a:pt x="962" y="148"/>
                    <a:pt x="962" y="370"/>
                  </a:cubicBezTo>
                  <a:cubicBezTo>
                    <a:pt x="999" y="888"/>
                    <a:pt x="148" y="1036"/>
                    <a:pt x="37" y="555"/>
                  </a:cubicBezTo>
                  <a:cubicBezTo>
                    <a:pt x="1" y="185"/>
                    <a:pt x="148" y="111"/>
                    <a:pt x="40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40"/>
            <p:cNvSpPr/>
            <p:nvPr/>
          </p:nvSpPr>
          <p:spPr>
            <a:xfrm>
              <a:off x="5560550" y="4512850"/>
              <a:ext cx="33300" cy="28675"/>
            </a:xfrm>
            <a:custGeom>
              <a:avLst/>
              <a:gdLst/>
              <a:ahLst/>
              <a:cxnLst/>
              <a:rect l="l" t="t" r="r" b="b"/>
              <a:pathLst>
                <a:path w="1332" h="1147" extrusionOk="0">
                  <a:moveTo>
                    <a:pt x="888" y="222"/>
                  </a:moveTo>
                  <a:cubicBezTo>
                    <a:pt x="1331" y="962"/>
                    <a:pt x="1" y="1147"/>
                    <a:pt x="38" y="481"/>
                  </a:cubicBezTo>
                  <a:cubicBezTo>
                    <a:pt x="38" y="111"/>
                    <a:pt x="555" y="1"/>
                    <a:pt x="888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40"/>
            <p:cNvSpPr/>
            <p:nvPr/>
          </p:nvSpPr>
          <p:spPr>
            <a:xfrm>
              <a:off x="5543000" y="4535025"/>
              <a:ext cx="36050" cy="28675"/>
            </a:xfrm>
            <a:custGeom>
              <a:avLst/>
              <a:gdLst/>
              <a:ahLst/>
              <a:cxnLst/>
              <a:rect l="l" t="t" r="r" b="b"/>
              <a:pathLst>
                <a:path w="1442" h="1147" extrusionOk="0">
                  <a:moveTo>
                    <a:pt x="1035" y="925"/>
                  </a:moveTo>
                  <a:cubicBezTo>
                    <a:pt x="481" y="1147"/>
                    <a:pt x="0" y="592"/>
                    <a:pt x="370" y="186"/>
                  </a:cubicBezTo>
                  <a:cubicBezTo>
                    <a:pt x="924" y="1"/>
                    <a:pt x="1442" y="555"/>
                    <a:pt x="1035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0"/>
            <p:cNvSpPr/>
            <p:nvPr/>
          </p:nvSpPr>
          <p:spPr>
            <a:xfrm>
              <a:off x="5351675" y="4536875"/>
              <a:ext cx="501900" cy="521325"/>
            </a:xfrm>
            <a:custGeom>
              <a:avLst/>
              <a:gdLst/>
              <a:ahLst/>
              <a:cxnLst/>
              <a:rect l="l" t="t" r="r" b="b"/>
              <a:pathLst>
                <a:path w="20076" h="20853" extrusionOk="0">
                  <a:moveTo>
                    <a:pt x="14715" y="6766"/>
                  </a:moveTo>
                  <a:cubicBezTo>
                    <a:pt x="14308" y="5731"/>
                    <a:pt x="13384" y="4474"/>
                    <a:pt x="12866" y="3180"/>
                  </a:cubicBezTo>
                  <a:cubicBezTo>
                    <a:pt x="12718" y="2774"/>
                    <a:pt x="12348" y="2219"/>
                    <a:pt x="12718" y="1849"/>
                  </a:cubicBezTo>
                  <a:cubicBezTo>
                    <a:pt x="13088" y="2034"/>
                    <a:pt x="13014" y="2515"/>
                    <a:pt x="13125" y="2848"/>
                  </a:cubicBezTo>
                  <a:cubicBezTo>
                    <a:pt x="13494" y="3772"/>
                    <a:pt x="13975" y="4622"/>
                    <a:pt x="14567" y="5472"/>
                  </a:cubicBezTo>
                  <a:cubicBezTo>
                    <a:pt x="14751" y="5805"/>
                    <a:pt x="14862" y="6175"/>
                    <a:pt x="15047" y="6508"/>
                  </a:cubicBezTo>
                  <a:cubicBezTo>
                    <a:pt x="15232" y="6840"/>
                    <a:pt x="15639" y="7173"/>
                    <a:pt x="15380" y="7543"/>
                  </a:cubicBezTo>
                  <a:cubicBezTo>
                    <a:pt x="15824" y="8467"/>
                    <a:pt x="16526" y="9133"/>
                    <a:pt x="17007" y="10020"/>
                  </a:cubicBezTo>
                  <a:cubicBezTo>
                    <a:pt x="17524" y="10611"/>
                    <a:pt x="18005" y="11277"/>
                    <a:pt x="18375" y="11979"/>
                  </a:cubicBezTo>
                  <a:cubicBezTo>
                    <a:pt x="18744" y="12719"/>
                    <a:pt x="19299" y="13384"/>
                    <a:pt x="19595" y="14124"/>
                  </a:cubicBezTo>
                  <a:cubicBezTo>
                    <a:pt x="19632" y="14345"/>
                    <a:pt x="19669" y="14604"/>
                    <a:pt x="19706" y="14826"/>
                  </a:cubicBezTo>
                  <a:cubicBezTo>
                    <a:pt x="19964" y="15602"/>
                    <a:pt x="20075" y="16453"/>
                    <a:pt x="20001" y="17266"/>
                  </a:cubicBezTo>
                  <a:cubicBezTo>
                    <a:pt x="19816" y="17784"/>
                    <a:pt x="19558" y="18264"/>
                    <a:pt x="19188" y="18708"/>
                  </a:cubicBezTo>
                  <a:cubicBezTo>
                    <a:pt x="18855" y="19004"/>
                    <a:pt x="18486" y="19263"/>
                    <a:pt x="18079" y="19447"/>
                  </a:cubicBezTo>
                  <a:cubicBezTo>
                    <a:pt x="17635" y="19780"/>
                    <a:pt x="17155" y="20039"/>
                    <a:pt x="16600" y="20187"/>
                  </a:cubicBezTo>
                  <a:cubicBezTo>
                    <a:pt x="16119" y="20335"/>
                    <a:pt x="15491" y="20409"/>
                    <a:pt x="14936" y="20483"/>
                  </a:cubicBezTo>
                  <a:cubicBezTo>
                    <a:pt x="14345" y="20593"/>
                    <a:pt x="13753" y="20741"/>
                    <a:pt x="13273" y="20815"/>
                  </a:cubicBezTo>
                  <a:cubicBezTo>
                    <a:pt x="11979" y="20852"/>
                    <a:pt x="10685" y="20778"/>
                    <a:pt x="9428" y="20593"/>
                  </a:cubicBezTo>
                  <a:cubicBezTo>
                    <a:pt x="6544" y="20298"/>
                    <a:pt x="3438" y="20261"/>
                    <a:pt x="1627" y="18930"/>
                  </a:cubicBezTo>
                  <a:cubicBezTo>
                    <a:pt x="1183" y="18634"/>
                    <a:pt x="777" y="18301"/>
                    <a:pt x="407" y="17895"/>
                  </a:cubicBezTo>
                  <a:cubicBezTo>
                    <a:pt x="74" y="17488"/>
                    <a:pt x="0" y="16859"/>
                    <a:pt x="74" y="15972"/>
                  </a:cubicBezTo>
                  <a:cubicBezTo>
                    <a:pt x="148" y="15048"/>
                    <a:pt x="407" y="14198"/>
                    <a:pt x="777" y="13384"/>
                  </a:cubicBezTo>
                  <a:cubicBezTo>
                    <a:pt x="1479" y="12016"/>
                    <a:pt x="1886" y="10685"/>
                    <a:pt x="2477" y="9280"/>
                  </a:cubicBezTo>
                  <a:cubicBezTo>
                    <a:pt x="2736" y="8652"/>
                    <a:pt x="3069" y="8060"/>
                    <a:pt x="3401" y="7469"/>
                  </a:cubicBezTo>
                  <a:cubicBezTo>
                    <a:pt x="3919" y="6545"/>
                    <a:pt x="4067" y="5583"/>
                    <a:pt x="4732" y="4881"/>
                  </a:cubicBezTo>
                  <a:cubicBezTo>
                    <a:pt x="4769" y="4252"/>
                    <a:pt x="5213" y="3513"/>
                    <a:pt x="6063" y="3698"/>
                  </a:cubicBezTo>
                  <a:cubicBezTo>
                    <a:pt x="6581" y="2737"/>
                    <a:pt x="8503" y="1369"/>
                    <a:pt x="9317" y="2885"/>
                  </a:cubicBezTo>
                  <a:cubicBezTo>
                    <a:pt x="9428" y="2848"/>
                    <a:pt x="9576" y="2848"/>
                    <a:pt x="9686" y="2885"/>
                  </a:cubicBezTo>
                  <a:cubicBezTo>
                    <a:pt x="9723" y="2219"/>
                    <a:pt x="9058" y="1812"/>
                    <a:pt x="9317" y="962"/>
                  </a:cubicBezTo>
                  <a:cubicBezTo>
                    <a:pt x="9539" y="260"/>
                    <a:pt x="10759" y="1"/>
                    <a:pt x="11387" y="444"/>
                  </a:cubicBezTo>
                  <a:cubicBezTo>
                    <a:pt x="12274" y="1295"/>
                    <a:pt x="11757" y="2811"/>
                    <a:pt x="10537" y="2848"/>
                  </a:cubicBezTo>
                  <a:cubicBezTo>
                    <a:pt x="10389" y="2995"/>
                    <a:pt x="10204" y="3291"/>
                    <a:pt x="9871" y="3143"/>
                  </a:cubicBezTo>
                  <a:cubicBezTo>
                    <a:pt x="9908" y="3254"/>
                    <a:pt x="9871" y="3365"/>
                    <a:pt x="9834" y="3513"/>
                  </a:cubicBezTo>
                  <a:cubicBezTo>
                    <a:pt x="9982" y="3550"/>
                    <a:pt x="10315" y="3476"/>
                    <a:pt x="10426" y="3624"/>
                  </a:cubicBezTo>
                  <a:cubicBezTo>
                    <a:pt x="10537" y="3476"/>
                    <a:pt x="10537" y="3254"/>
                    <a:pt x="10722" y="3143"/>
                  </a:cubicBezTo>
                  <a:cubicBezTo>
                    <a:pt x="11202" y="3106"/>
                    <a:pt x="11461" y="3217"/>
                    <a:pt x="11461" y="3476"/>
                  </a:cubicBezTo>
                  <a:cubicBezTo>
                    <a:pt x="11461" y="3846"/>
                    <a:pt x="10943" y="3883"/>
                    <a:pt x="11017" y="4363"/>
                  </a:cubicBezTo>
                  <a:cubicBezTo>
                    <a:pt x="11313" y="4400"/>
                    <a:pt x="11535" y="3994"/>
                    <a:pt x="12090" y="4142"/>
                  </a:cubicBezTo>
                  <a:cubicBezTo>
                    <a:pt x="12459" y="4215"/>
                    <a:pt x="12533" y="4585"/>
                    <a:pt x="12829" y="4881"/>
                  </a:cubicBezTo>
                  <a:cubicBezTo>
                    <a:pt x="13199" y="5251"/>
                    <a:pt x="13716" y="5509"/>
                    <a:pt x="14123" y="5916"/>
                  </a:cubicBezTo>
                  <a:cubicBezTo>
                    <a:pt x="14382" y="6212"/>
                    <a:pt x="14493" y="6582"/>
                    <a:pt x="14715" y="6766"/>
                  </a:cubicBezTo>
                  <a:close/>
                  <a:moveTo>
                    <a:pt x="10056" y="1258"/>
                  </a:moveTo>
                  <a:cubicBezTo>
                    <a:pt x="10019" y="1701"/>
                    <a:pt x="10278" y="1849"/>
                    <a:pt x="10426" y="2108"/>
                  </a:cubicBezTo>
                  <a:cubicBezTo>
                    <a:pt x="10870" y="2182"/>
                    <a:pt x="11202" y="1738"/>
                    <a:pt x="11054" y="1332"/>
                  </a:cubicBezTo>
                  <a:cubicBezTo>
                    <a:pt x="10870" y="925"/>
                    <a:pt x="10315" y="888"/>
                    <a:pt x="10056" y="1258"/>
                  </a:cubicBezTo>
                  <a:close/>
                  <a:moveTo>
                    <a:pt x="7320" y="3402"/>
                  </a:moveTo>
                  <a:cubicBezTo>
                    <a:pt x="6877" y="3772"/>
                    <a:pt x="6692" y="4585"/>
                    <a:pt x="6322" y="4622"/>
                  </a:cubicBezTo>
                  <a:cubicBezTo>
                    <a:pt x="6026" y="4659"/>
                    <a:pt x="5989" y="4437"/>
                    <a:pt x="5694" y="4474"/>
                  </a:cubicBezTo>
                  <a:cubicBezTo>
                    <a:pt x="5546" y="4622"/>
                    <a:pt x="5546" y="4918"/>
                    <a:pt x="5472" y="5140"/>
                  </a:cubicBezTo>
                  <a:cubicBezTo>
                    <a:pt x="4917" y="5657"/>
                    <a:pt x="4843" y="6360"/>
                    <a:pt x="4511" y="7099"/>
                  </a:cubicBezTo>
                  <a:cubicBezTo>
                    <a:pt x="4215" y="7765"/>
                    <a:pt x="3734" y="8393"/>
                    <a:pt x="3401" y="9133"/>
                  </a:cubicBezTo>
                  <a:cubicBezTo>
                    <a:pt x="3106" y="9872"/>
                    <a:pt x="2736" y="10574"/>
                    <a:pt x="2440" y="11314"/>
                  </a:cubicBezTo>
                  <a:cubicBezTo>
                    <a:pt x="2255" y="11757"/>
                    <a:pt x="2107" y="12275"/>
                    <a:pt x="1923" y="12756"/>
                  </a:cubicBezTo>
                  <a:cubicBezTo>
                    <a:pt x="1516" y="13754"/>
                    <a:pt x="924" y="14826"/>
                    <a:pt x="814" y="16083"/>
                  </a:cubicBezTo>
                  <a:cubicBezTo>
                    <a:pt x="703" y="17414"/>
                    <a:pt x="1146" y="17525"/>
                    <a:pt x="1886" y="18153"/>
                  </a:cubicBezTo>
                  <a:cubicBezTo>
                    <a:pt x="2255" y="18449"/>
                    <a:pt x="2662" y="18708"/>
                    <a:pt x="3069" y="18930"/>
                  </a:cubicBezTo>
                  <a:cubicBezTo>
                    <a:pt x="4658" y="19595"/>
                    <a:pt x="7579" y="19669"/>
                    <a:pt x="9539" y="19854"/>
                  </a:cubicBezTo>
                  <a:cubicBezTo>
                    <a:pt x="9760" y="19854"/>
                    <a:pt x="10019" y="19928"/>
                    <a:pt x="10204" y="19965"/>
                  </a:cubicBezTo>
                  <a:cubicBezTo>
                    <a:pt x="11720" y="20113"/>
                    <a:pt x="13273" y="20039"/>
                    <a:pt x="14751" y="19743"/>
                  </a:cubicBezTo>
                  <a:cubicBezTo>
                    <a:pt x="15343" y="19632"/>
                    <a:pt x="15972" y="19558"/>
                    <a:pt x="16415" y="19447"/>
                  </a:cubicBezTo>
                  <a:cubicBezTo>
                    <a:pt x="16896" y="19263"/>
                    <a:pt x="17339" y="19041"/>
                    <a:pt x="17783" y="18745"/>
                  </a:cubicBezTo>
                  <a:cubicBezTo>
                    <a:pt x="18005" y="18634"/>
                    <a:pt x="18227" y="18523"/>
                    <a:pt x="18412" y="18375"/>
                  </a:cubicBezTo>
                  <a:cubicBezTo>
                    <a:pt x="18781" y="18006"/>
                    <a:pt x="19077" y="17562"/>
                    <a:pt x="19225" y="17081"/>
                  </a:cubicBezTo>
                  <a:cubicBezTo>
                    <a:pt x="19373" y="16194"/>
                    <a:pt x="19040" y="15565"/>
                    <a:pt x="18929" y="14974"/>
                  </a:cubicBezTo>
                  <a:cubicBezTo>
                    <a:pt x="18929" y="14752"/>
                    <a:pt x="18892" y="14567"/>
                    <a:pt x="18855" y="14382"/>
                  </a:cubicBezTo>
                  <a:cubicBezTo>
                    <a:pt x="18633" y="13643"/>
                    <a:pt x="18005" y="13014"/>
                    <a:pt x="17635" y="12312"/>
                  </a:cubicBezTo>
                  <a:cubicBezTo>
                    <a:pt x="17302" y="11610"/>
                    <a:pt x="16822" y="10981"/>
                    <a:pt x="16304" y="10390"/>
                  </a:cubicBezTo>
                  <a:cubicBezTo>
                    <a:pt x="16082" y="9983"/>
                    <a:pt x="15824" y="9576"/>
                    <a:pt x="15528" y="9207"/>
                  </a:cubicBezTo>
                  <a:cubicBezTo>
                    <a:pt x="15232" y="8800"/>
                    <a:pt x="15010" y="8356"/>
                    <a:pt x="14715" y="7949"/>
                  </a:cubicBezTo>
                  <a:cubicBezTo>
                    <a:pt x="14567" y="7728"/>
                    <a:pt x="14308" y="7506"/>
                    <a:pt x="14123" y="7284"/>
                  </a:cubicBezTo>
                  <a:cubicBezTo>
                    <a:pt x="13938" y="7062"/>
                    <a:pt x="13790" y="6766"/>
                    <a:pt x="13605" y="6545"/>
                  </a:cubicBezTo>
                  <a:cubicBezTo>
                    <a:pt x="13088" y="5916"/>
                    <a:pt x="12274" y="5546"/>
                    <a:pt x="11831" y="4881"/>
                  </a:cubicBezTo>
                  <a:cubicBezTo>
                    <a:pt x="11461" y="5140"/>
                    <a:pt x="11276" y="5362"/>
                    <a:pt x="10943" y="5325"/>
                  </a:cubicBezTo>
                  <a:cubicBezTo>
                    <a:pt x="10426" y="5288"/>
                    <a:pt x="10352" y="4363"/>
                    <a:pt x="10019" y="4289"/>
                  </a:cubicBezTo>
                  <a:cubicBezTo>
                    <a:pt x="9760" y="4215"/>
                    <a:pt x="9502" y="4622"/>
                    <a:pt x="9243" y="4585"/>
                  </a:cubicBezTo>
                  <a:cubicBezTo>
                    <a:pt x="8873" y="4548"/>
                    <a:pt x="8984" y="4142"/>
                    <a:pt x="8873" y="3735"/>
                  </a:cubicBezTo>
                  <a:cubicBezTo>
                    <a:pt x="8799" y="3402"/>
                    <a:pt x="8577" y="3106"/>
                    <a:pt x="8282" y="2921"/>
                  </a:cubicBezTo>
                  <a:cubicBezTo>
                    <a:pt x="7949" y="3032"/>
                    <a:pt x="7616" y="3180"/>
                    <a:pt x="7320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40"/>
            <p:cNvSpPr/>
            <p:nvPr/>
          </p:nvSpPr>
          <p:spPr>
            <a:xfrm>
              <a:off x="5564250" y="4557225"/>
              <a:ext cx="28675" cy="25900"/>
            </a:xfrm>
            <a:custGeom>
              <a:avLst/>
              <a:gdLst/>
              <a:ahLst/>
              <a:cxnLst/>
              <a:rect l="l" t="t" r="r" b="b"/>
              <a:pathLst>
                <a:path w="1147" h="1036" extrusionOk="0">
                  <a:moveTo>
                    <a:pt x="333" y="37"/>
                  </a:moveTo>
                  <a:cubicBezTo>
                    <a:pt x="444" y="0"/>
                    <a:pt x="592" y="37"/>
                    <a:pt x="703" y="148"/>
                  </a:cubicBezTo>
                  <a:cubicBezTo>
                    <a:pt x="1147" y="740"/>
                    <a:pt x="0" y="1035"/>
                    <a:pt x="0" y="407"/>
                  </a:cubicBezTo>
                  <a:cubicBezTo>
                    <a:pt x="0" y="259"/>
                    <a:pt x="0" y="74"/>
                    <a:pt x="333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40"/>
            <p:cNvSpPr/>
            <p:nvPr/>
          </p:nvSpPr>
          <p:spPr>
            <a:xfrm>
              <a:off x="5577200" y="4668125"/>
              <a:ext cx="31425" cy="30525"/>
            </a:xfrm>
            <a:custGeom>
              <a:avLst/>
              <a:gdLst/>
              <a:ahLst/>
              <a:cxnLst/>
              <a:rect l="l" t="t" r="r" b="b"/>
              <a:pathLst>
                <a:path w="1257" h="1221" extrusionOk="0">
                  <a:moveTo>
                    <a:pt x="665" y="185"/>
                  </a:moveTo>
                  <a:cubicBezTo>
                    <a:pt x="924" y="1"/>
                    <a:pt x="1220" y="185"/>
                    <a:pt x="1220" y="481"/>
                  </a:cubicBezTo>
                  <a:cubicBezTo>
                    <a:pt x="1257" y="1221"/>
                    <a:pt x="0" y="740"/>
                    <a:pt x="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40"/>
            <p:cNvSpPr/>
            <p:nvPr/>
          </p:nvSpPr>
          <p:spPr>
            <a:xfrm>
              <a:off x="5477375" y="4671825"/>
              <a:ext cx="55475" cy="63800"/>
            </a:xfrm>
            <a:custGeom>
              <a:avLst/>
              <a:gdLst/>
              <a:ahLst/>
              <a:cxnLst/>
              <a:rect l="l" t="t" r="r" b="b"/>
              <a:pathLst>
                <a:path w="2219" h="2552" extrusionOk="0">
                  <a:moveTo>
                    <a:pt x="2144" y="666"/>
                  </a:moveTo>
                  <a:cubicBezTo>
                    <a:pt x="2034" y="999"/>
                    <a:pt x="2218" y="1368"/>
                    <a:pt x="2144" y="1701"/>
                  </a:cubicBezTo>
                  <a:cubicBezTo>
                    <a:pt x="2034" y="2256"/>
                    <a:pt x="1516" y="2551"/>
                    <a:pt x="814" y="2478"/>
                  </a:cubicBezTo>
                  <a:cubicBezTo>
                    <a:pt x="74" y="2293"/>
                    <a:pt x="0" y="1258"/>
                    <a:pt x="407" y="629"/>
                  </a:cubicBezTo>
                  <a:cubicBezTo>
                    <a:pt x="851" y="37"/>
                    <a:pt x="1849" y="1"/>
                    <a:pt x="2144" y="666"/>
                  </a:cubicBezTo>
                  <a:close/>
                  <a:moveTo>
                    <a:pt x="1183" y="999"/>
                  </a:moveTo>
                  <a:cubicBezTo>
                    <a:pt x="998" y="1147"/>
                    <a:pt x="814" y="1516"/>
                    <a:pt x="998" y="1738"/>
                  </a:cubicBezTo>
                  <a:cubicBezTo>
                    <a:pt x="1516" y="1849"/>
                    <a:pt x="1442" y="1147"/>
                    <a:pt x="1183" y="9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40"/>
            <p:cNvSpPr/>
            <p:nvPr/>
          </p:nvSpPr>
          <p:spPr>
            <a:xfrm>
              <a:off x="5579025" y="4684775"/>
              <a:ext cx="38850" cy="32375"/>
            </a:xfrm>
            <a:custGeom>
              <a:avLst/>
              <a:gdLst/>
              <a:ahLst/>
              <a:cxnLst/>
              <a:rect l="l" t="t" r="r" b="b"/>
              <a:pathLst>
                <a:path w="1554" h="1295" extrusionOk="0">
                  <a:moveTo>
                    <a:pt x="740" y="1146"/>
                  </a:moveTo>
                  <a:cubicBezTo>
                    <a:pt x="1" y="629"/>
                    <a:pt x="1517" y="0"/>
                    <a:pt x="1517" y="776"/>
                  </a:cubicBezTo>
                  <a:cubicBezTo>
                    <a:pt x="1554" y="1072"/>
                    <a:pt x="1258" y="1294"/>
                    <a:pt x="740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40"/>
            <p:cNvSpPr/>
            <p:nvPr/>
          </p:nvSpPr>
          <p:spPr>
            <a:xfrm>
              <a:off x="5645575" y="4706950"/>
              <a:ext cx="25000" cy="27750"/>
            </a:xfrm>
            <a:custGeom>
              <a:avLst/>
              <a:gdLst/>
              <a:ahLst/>
              <a:cxnLst/>
              <a:rect l="l" t="t" r="r" b="b"/>
              <a:pathLst>
                <a:path w="1000" h="1110" extrusionOk="0">
                  <a:moveTo>
                    <a:pt x="703" y="296"/>
                  </a:moveTo>
                  <a:cubicBezTo>
                    <a:pt x="999" y="999"/>
                    <a:pt x="38" y="1110"/>
                    <a:pt x="1" y="555"/>
                  </a:cubicBezTo>
                  <a:cubicBezTo>
                    <a:pt x="1" y="185"/>
                    <a:pt x="481" y="0"/>
                    <a:pt x="703" y="2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40"/>
            <p:cNvSpPr/>
            <p:nvPr/>
          </p:nvSpPr>
          <p:spPr>
            <a:xfrm>
              <a:off x="5743550" y="4727275"/>
              <a:ext cx="14825" cy="15750"/>
            </a:xfrm>
            <a:custGeom>
              <a:avLst/>
              <a:gdLst/>
              <a:ahLst/>
              <a:cxnLst/>
              <a:rect l="l" t="t" r="r" b="b"/>
              <a:pathLst>
                <a:path w="593" h="630" extrusionOk="0">
                  <a:moveTo>
                    <a:pt x="555" y="223"/>
                  </a:moveTo>
                  <a:cubicBezTo>
                    <a:pt x="592" y="518"/>
                    <a:pt x="370" y="629"/>
                    <a:pt x="186" y="555"/>
                  </a:cubicBezTo>
                  <a:cubicBezTo>
                    <a:pt x="1" y="297"/>
                    <a:pt x="333" y="1"/>
                    <a:pt x="555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40"/>
            <p:cNvSpPr/>
            <p:nvPr/>
          </p:nvSpPr>
          <p:spPr>
            <a:xfrm>
              <a:off x="5612300" y="4738375"/>
              <a:ext cx="33300" cy="37925"/>
            </a:xfrm>
            <a:custGeom>
              <a:avLst/>
              <a:gdLst/>
              <a:ahLst/>
              <a:cxnLst/>
              <a:rect l="l" t="t" r="r" b="b"/>
              <a:pathLst>
                <a:path w="1332" h="1517" extrusionOk="0">
                  <a:moveTo>
                    <a:pt x="1036" y="259"/>
                  </a:moveTo>
                  <a:cubicBezTo>
                    <a:pt x="1184" y="333"/>
                    <a:pt x="1110" y="518"/>
                    <a:pt x="1147" y="666"/>
                  </a:cubicBezTo>
                  <a:cubicBezTo>
                    <a:pt x="1184" y="777"/>
                    <a:pt x="1332" y="888"/>
                    <a:pt x="1332" y="1073"/>
                  </a:cubicBezTo>
                  <a:cubicBezTo>
                    <a:pt x="1295" y="1257"/>
                    <a:pt x="1184" y="1368"/>
                    <a:pt x="999" y="1405"/>
                  </a:cubicBezTo>
                  <a:cubicBezTo>
                    <a:pt x="297" y="1516"/>
                    <a:pt x="1" y="0"/>
                    <a:pt x="1036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40"/>
            <p:cNvSpPr/>
            <p:nvPr/>
          </p:nvSpPr>
          <p:spPr>
            <a:xfrm>
              <a:off x="5545775" y="4747625"/>
              <a:ext cx="85975" cy="98900"/>
            </a:xfrm>
            <a:custGeom>
              <a:avLst/>
              <a:gdLst/>
              <a:ahLst/>
              <a:cxnLst/>
              <a:rect l="l" t="t" r="r" b="b"/>
              <a:pathLst>
                <a:path w="3439" h="3956" extrusionOk="0">
                  <a:moveTo>
                    <a:pt x="1368" y="111"/>
                  </a:moveTo>
                  <a:cubicBezTo>
                    <a:pt x="1812" y="0"/>
                    <a:pt x="2292" y="74"/>
                    <a:pt x="2662" y="333"/>
                  </a:cubicBezTo>
                  <a:cubicBezTo>
                    <a:pt x="2810" y="444"/>
                    <a:pt x="2847" y="629"/>
                    <a:pt x="2995" y="777"/>
                  </a:cubicBezTo>
                  <a:cubicBezTo>
                    <a:pt x="3106" y="961"/>
                    <a:pt x="3253" y="1035"/>
                    <a:pt x="3327" y="1183"/>
                  </a:cubicBezTo>
                  <a:cubicBezTo>
                    <a:pt x="3438" y="1664"/>
                    <a:pt x="3364" y="2144"/>
                    <a:pt x="3143" y="2588"/>
                  </a:cubicBezTo>
                  <a:cubicBezTo>
                    <a:pt x="2292" y="3956"/>
                    <a:pt x="148" y="3032"/>
                    <a:pt x="0" y="1886"/>
                  </a:cubicBezTo>
                  <a:cubicBezTo>
                    <a:pt x="0" y="1553"/>
                    <a:pt x="37" y="1257"/>
                    <a:pt x="148" y="961"/>
                  </a:cubicBezTo>
                  <a:cubicBezTo>
                    <a:pt x="370" y="444"/>
                    <a:pt x="850" y="148"/>
                    <a:pt x="1368" y="111"/>
                  </a:cubicBezTo>
                  <a:close/>
                  <a:moveTo>
                    <a:pt x="2033" y="2514"/>
                  </a:moveTo>
                  <a:cubicBezTo>
                    <a:pt x="2440" y="2329"/>
                    <a:pt x="2662" y="1923"/>
                    <a:pt x="2551" y="1479"/>
                  </a:cubicBezTo>
                  <a:cubicBezTo>
                    <a:pt x="2403" y="924"/>
                    <a:pt x="1812" y="629"/>
                    <a:pt x="1109" y="924"/>
                  </a:cubicBezTo>
                  <a:cubicBezTo>
                    <a:pt x="370" y="1627"/>
                    <a:pt x="1220" y="2662"/>
                    <a:pt x="2033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40"/>
            <p:cNvSpPr/>
            <p:nvPr/>
          </p:nvSpPr>
          <p:spPr>
            <a:xfrm>
              <a:off x="5687175" y="4751300"/>
              <a:ext cx="22200" cy="30550"/>
            </a:xfrm>
            <a:custGeom>
              <a:avLst/>
              <a:gdLst/>
              <a:ahLst/>
              <a:cxnLst/>
              <a:rect l="l" t="t" r="r" b="b"/>
              <a:pathLst>
                <a:path w="888" h="1222" extrusionOk="0">
                  <a:moveTo>
                    <a:pt x="888" y="149"/>
                  </a:moveTo>
                  <a:cubicBezTo>
                    <a:pt x="740" y="556"/>
                    <a:pt x="481" y="1221"/>
                    <a:pt x="1" y="1036"/>
                  </a:cubicBezTo>
                  <a:cubicBezTo>
                    <a:pt x="37" y="556"/>
                    <a:pt x="444" y="408"/>
                    <a:pt x="592" y="1"/>
                  </a:cubicBezTo>
                  <a:lnTo>
                    <a:pt x="777" y="1"/>
                  </a:lnTo>
                  <a:cubicBezTo>
                    <a:pt x="814" y="38"/>
                    <a:pt x="851" y="112"/>
                    <a:pt x="888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40"/>
            <p:cNvSpPr/>
            <p:nvPr/>
          </p:nvSpPr>
          <p:spPr>
            <a:xfrm>
              <a:off x="5690875" y="4779050"/>
              <a:ext cx="31450" cy="42525"/>
            </a:xfrm>
            <a:custGeom>
              <a:avLst/>
              <a:gdLst/>
              <a:ahLst/>
              <a:cxnLst/>
              <a:rect l="l" t="t" r="r" b="b"/>
              <a:pathLst>
                <a:path w="1258" h="1701" extrusionOk="0">
                  <a:moveTo>
                    <a:pt x="1257" y="111"/>
                  </a:moveTo>
                  <a:cubicBezTo>
                    <a:pt x="1147" y="444"/>
                    <a:pt x="962" y="777"/>
                    <a:pt x="740" y="1035"/>
                  </a:cubicBezTo>
                  <a:cubicBezTo>
                    <a:pt x="555" y="1294"/>
                    <a:pt x="333" y="1701"/>
                    <a:pt x="0" y="1627"/>
                  </a:cubicBezTo>
                  <a:cubicBezTo>
                    <a:pt x="0" y="1035"/>
                    <a:pt x="629" y="592"/>
                    <a:pt x="925" y="111"/>
                  </a:cubicBezTo>
                  <a:cubicBezTo>
                    <a:pt x="925" y="74"/>
                    <a:pt x="999" y="74"/>
                    <a:pt x="999" y="37"/>
                  </a:cubicBezTo>
                  <a:cubicBezTo>
                    <a:pt x="1073" y="0"/>
                    <a:pt x="1183" y="37"/>
                    <a:pt x="125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40"/>
            <p:cNvSpPr/>
            <p:nvPr/>
          </p:nvSpPr>
          <p:spPr>
            <a:xfrm>
              <a:off x="5657600" y="4779975"/>
              <a:ext cx="25900" cy="24050"/>
            </a:xfrm>
            <a:custGeom>
              <a:avLst/>
              <a:gdLst/>
              <a:ahLst/>
              <a:cxnLst/>
              <a:rect l="l" t="t" r="r" b="b"/>
              <a:pathLst>
                <a:path w="1036" h="962" extrusionOk="0">
                  <a:moveTo>
                    <a:pt x="370" y="222"/>
                  </a:moveTo>
                  <a:cubicBezTo>
                    <a:pt x="999" y="0"/>
                    <a:pt x="1036" y="924"/>
                    <a:pt x="518" y="961"/>
                  </a:cubicBezTo>
                  <a:cubicBezTo>
                    <a:pt x="111" y="961"/>
                    <a:pt x="0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40"/>
            <p:cNvSpPr/>
            <p:nvPr/>
          </p:nvSpPr>
          <p:spPr>
            <a:xfrm>
              <a:off x="5688100" y="4788275"/>
              <a:ext cx="48075" cy="64725"/>
            </a:xfrm>
            <a:custGeom>
              <a:avLst/>
              <a:gdLst/>
              <a:ahLst/>
              <a:cxnLst/>
              <a:rect l="l" t="t" r="r" b="b"/>
              <a:pathLst>
                <a:path w="1923" h="2589" extrusionOk="0">
                  <a:moveTo>
                    <a:pt x="1923" y="112"/>
                  </a:moveTo>
                  <a:cubicBezTo>
                    <a:pt x="1849" y="666"/>
                    <a:pt x="1405" y="1036"/>
                    <a:pt x="1073" y="1443"/>
                  </a:cubicBezTo>
                  <a:cubicBezTo>
                    <a:pt x="925" y="1628"/>
                    <a:pt x="777" y="1849"/>
                    <a:pt x="629" y="2071"/>
                  </a:cubicBezTo>
                  <a:cubicBezTo>
                    <a:pt x="444" y="2293"/>
                    <a:pt x="333" y="2589"/>
                    <a:pt x="0" y="2441"/>
                  </a:cubicBezTo>
                  <a:cubicBezTo>
                    <a:pt x="0" y="1997"/>
                    <a:pt x="444" y="1628"/>
                    <a:pt x="740" y="1295"/>
                  </a:cubicBezTo>
                  <a:cubicBezTo>
                    <a:pt x="999" y="962"/>
                    <a:pt x="1331" y="481"/>
                    <a:pt x="1627" y="38"/>
                  </a:cubicBezTo>
                  <a:cubicBezTo>
                    <a:pt x="1738" y="1"/>
                    <a:pt x="1849" y="38"/>
                    <a:pt x="1923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40"/>
            <p:cNvSpPr/>
            <p:nvPr/>
          </p:nvSpPr>
          <p:spPr>
            <a:xfrm>
              <a:off x="5688100" y="4808625"/>
              <a:ext cx="61025" cy="71175"/>
            </a:xfrm>
            <a:custGeom>
              <a:avLst/>
              <a:gdLst/>
              <a:ahLst/>
              <a:cxnLst/>
              <a:rect l="l" t="t" r="r" b="b"/>
              <a:pathLst>
                <a:path w="2441" h="2847" extrusionOk="0">
                  <a:moveTo>
                    <a:pt x="2441" y="111"/>
                  </a:moveTo>
                  <a:cubicBezTo>
                    <a:pt x="2219" y="666"/>
                    <a:pt x="1849" y="1183"/>
                    <a:pt x="1405" y="1590"/>
                  </a:cubicBezTo>
                  <a:cubicBezTo>
                    <a:pt x="1221" y="1812"/>
                    <a:pt x="999" y="2034"/>
                    <a:pt x="814" y="2255"/>
                  </a:cubicBezTo>
                  <a:cubicBezTo>
                    <a:pt x="629" y="2440"/>
                    <a:pt x="518" y="2847"/>
                    <a:pt x="185" y="2773"/>
                  </a:cubicBezTo>
                  <a:cubicBezTo>
                    <a:pt x="0" y="2477"/>
                    <a:pt x="296" y="2181"/>
                    <a:pt x="481" y="1997"/>
                  </a:cubicBezTo>
                  <a:cubicBezTo>
                    <a:pt x="629" y="1849"/>
                    <a:pt x="851" y="1590"/>
                    <a:pt x="1036" y="1405"/>
                  </a:cubicBezTo>
                  <a:cubicBezTo>
                    <a:pt x="1442" y="961"/>
                    <a:pt x="1812" y="481"/>
                    <a:pt x="2145" y="37"/>
                  </a:cubicBezTo>
                  <a:cubicBezTo>
                    <a:pt x="2293" y="0"/>
                    <a:pt x="2330" y="74"/>
                    <a:pt x="244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40"/>
            <p:cNvSpPr/>
            <p:nvPr/>
          </p:nvSpPr>
          <p:spPr>
            <a:xfrm>
              <a:off x="5660375" y="4809550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444" y="222"/>
                  </a:moveTo>
                  <a:cubicBezTo>
                    <a:pt x="1183" y="0"/>
                    <a:pt x="999" y="1072"/>
                    <a:pt x="481" y="1072"/>
                  </a:cubicBezTo>
                  <a:cubicBezTo>
                    <a:pt x="0" y="1072"/>
                    <a:pt x="74" y="333"/>
                    <a:pt x="44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40"/>
            <p:cNvSpPr/>
            <p:nvPr/>
          </p:nvSpPr>
          <p:spPr>
            <a:xfrm>
              <a:off x="5689025" y="4829875"/>
              <a:ext cx="72125" cy="84125"/>
            </a:xfrm>
            <a:custGeom>
              <a:avLst/>
              <a:gdLst/>
              <a:ahLst/>
              <a:cxnLst/>
              <a:rect l="l" t="t" r="r" b="b"/>
              <a:pathLst>
                <a:path w="2885" h="3365" extrusionOk="0">
                  <a:moveTo>
                    <a:pt x="2884" y="111"/>
                  </a:moveTo>
                  <a:cubicBezTo>
                    <a:pt x="2699" y="851"/>
                    <a:pt x="2034" y="1331"/>
                    <a:pt x="1590" y="1886"/>
                  </a:cubicBezTo>
                  <a:cubicBezTo>
                    <a:pt x="1368" y="2145"/>
                    <a:pt x="1184" y="2478"/>
                    <a:pt x="962" y="2736"/>
                  </a:cubicBezTo>
                  <a:cubicBezTo>
                    <a:pt x="740" y="3032"/>
                    <a:pt x="518" y="3365"/>
                    <a:pt x="185" y="3365"/>
                  </a:cubicBezTo>
                  <a:cubicBezTo>
                    <a:pt x="0" y="3032"/>
                    <a:pt x="444" y="2736"/>
                    <a:pt x="629" y="2515"/>
                  </a:cubicBezTo>
                  <a:cubicBezTo>
                    <a:pt x="1294" y="1701"/>
                    <a:pt x="1960" y="851"/>
                    <a:pt x="2625" y="37"/>
                  </a:cubicBezTo>
                  <a:cubicBezTo>
                    <a:pt x="2699" y="1"/>
                    <a:pt x="2810" y="37"/>
                    <a:pt x="288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40"/>
            <p:cNvSpPr/>
            <p:nvPr/>
          </p:nvSpPr>
          <p:spPr>
            <a:xfrm>
              <a:off x="5542075" y="4839125"/>
              <a:ext cx="26825" cy="24050"/>
            </a:xfrm>
            <a:custGeom>
              <a:avLst/>
              <a:gdLst/>
              <a:ahLst/>
              <a:cxnLst/>
              <a:rect l="l" t="t" r="r" b="b"/>
              <a:pathLst>
                <a:path w="1073" h="962" extrusionOk="0">
                  <a:moveTo>
                    <a:pt x="444" y="185"/>
                  </a:moveTo>
                  <a:cubicBezTo>
                    <a:pt x="1072" y="0"/>
                    <a:pt x="1072" y="814"/>
                    <a:pt x="703" y="888"/>
                  </a:cubicBezTo>
                  <a:cubicBezTo>
                    <a:pt x="296" y="961"/>
                    <a:pt x="0" y="370"/>
                    <a:pt x="444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40"/>
            <p:cNvSpPr/>
            <p:nvPr/>
          </p:nvSpPr>
          <p:spPr>
            <a:xfrm>
              <a:off x="5588275" y="4840975"/>
              <a:ext cx="34225" cy="34225"/>
            </a:xfrm>
            <a:custGeom>
              <a:avLst/>
              <a:gdLst/>
              <a:ahLst/>
              <a:cxnLst/>
              <a:rect l="l" t="t" r="r" b="b"/>
              <a:pathLst>
                <a:path w="1369" h="1369" extrusionOk="0">
                  <a:moveTo>
                    <a:pt x="814" y="111"/>
                  </a:moveTo>
                  <a:cubicBezTo>
                    <a:pt x="1184" y="0"/>
                    <a:pt x="1369" y="222"/>
                    <a:pt x="1369" y="481"/>
                  </a:cubicBezTo>
                  <a:cubicBezTo>
                    <a:pt x="1295" y="1368"/>
                    <a:pt x="1" y="407"/>
                    <a:pt x="81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40"/>
            <p:cNvSpPr/>
            <p:nvPr/>
          </p:nvSpPr>
          <p:spPr>
            <a:xfrm>
              <a:off x="5692725" y="4853900"/>
              <a:ext cx="93375" cy="89675"/>
            </a:xfrm>
            <a:custGeom>
              <a:avLst/>
              <a:gdLst/>
              <a:ahLst/>
              <a:cxnLst/>
              <a:rect l="l" t="t" r="r" b="b"/>
              <a:pathLst>
                <a:path w="3735" h="3587" extrusionOk="0">
                  <a:moveTo>
                    <a:pt x="3734" y="223"/>
                  </a:moveTo>
                  <a:cubicBezTo>
                    <a:pt x="2958" y="1147"/>
                    <a:pt x="2108" y="2034"/>
                    <a:pt x="1220" y="2884"/>
                  </a:cubicBezTo>
                  <a:cubicBezTo>
                    <a:pt x="962" y="3180"/>
                    <a:pt x="629" y="3439"/>
                    <a:pt x="259" y="3587"/>
                  </a:cubicBezTo>
                  <a:cubicBezTo>
                    <a:pt x="0" y="3217"/>
                    <a:pt x="481" y="2995"/>
                    <a:pt x="814" y="2700"/>
                  </a:cubicBezTo>
                  <a:cubicBezTo>
                    <a:pt x="1109" y="2404"/>
                    <a:pt x="1405" y="2145"/>
                    <a:pt x="1664" y="1886"/>
                  </a:cubicBezTo>
                  <a:cubicBezTo>
                    <a:pt x="2293" y="1258"/>
                    <a:pt x="2884" y="444"/>
                    <a:pt x="3365" y="149"/>
                  </a:cubicBezTo>
                  <a:cubicBezTo>
                    <a:pt x="3476" y="75"/>
                    <a:pt x="3623" y="1"/>
                    <a:pt x="3734" y="2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40"/>
            <p:cNvSpPr/>
            <p:nvPr/>
          </p:nvSpPr>
          <p:spPr>
            <a:xfrm>
              <a:off x="5563325" y="4854825"/>
              <a:ext cx="46225" cy="58250"/>
            </a:xfrm>
            <a:custGeom>
              <a:avLst/>
              <a:gdLst/>
              <a:ahLst/>
              <a:cxnLst/>
              <a:rect l="l" t="t" r="r" b="b"/>
              <a:pathLst>
                <a:path w="1849" h="2330" extrusionOk="0">
                  <a:moveTo>
                    <a:pt x="1184" y="666"/>
                  </a:moveTo>
                  <a:cubicBezTo>
                    <a:pt x="1184" y="814"/>
                    <a:pt x="1184" y="962"/>
                    <a:pt x="1110" y="1110"/>
                  </a:cubicBezTo>
                  <a:cubicBezTo>
                    <a:pt x="1849" y="1295"/>
                    <a:pt x="1110" y="2330"/>
                    <a:pt x="666" y="1664"/>
                  </a:cubicBezTo>
                  <a:cubicBezTo>
                    <a:pt x="666" y="1480"/>
                    <a:pt x="666" y="1295"/>
                    <a:pt x="777" y="1258"/>
                  </a:cubicBezTo>
                  <a:cubicBezTo>
                    <a:pt x="0" y="1073"/>
                    <a:pt x="703" y="1"/>
                    <a:pt x="1184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40"/>
            <p:cNvSpPr/>
            <p:nvPr/>
          </p:nvSpPr>
          <p:spPr>
            <a:xfrm>
              <a:off x="5652975" y="4877025"/>
              <a:ext cx="25900" cy="24975"/>
            </a:xfrm>
            <a:custGeom>
              <a:avLst/>
              <a:gdLst/>
              <a:ahLst/>
              <a:cxnLst/>
              <a:rect l="l" t="t" r="r" b="b"/>
              <a:pathLst>
                <a:path w="1036" h="999" extrusionOk="0">
                  <a:moveTo>
                    <a:pt x="370" y="222"/>
                  </a:moveTo>
                  <a:cubicBezTo>
                    <a:pt x="999" y="0"/>
                    <a:pt x="1036" y="998"/>
                    <a:pt x="444" y="924"/>
                  </a:cubicBezTo>
                  <a:cubicBezTo>
                    <a:pt x="75" y="887"/>
                    <a:pt x="1" y="370"/>
                    <a:pt x="370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0"/>
            <p:cNvSpPr/>
            <p:nvPr/>
          </p:nvSpPr>
          <p:spPr>
            <a:xfrm>
              <a:off x="5704725" y="4880700"/>
              <a:ext cx="89700" cy="90625"/>
            </a:xfrm>
            <a:custGeom>
              <a:avLst/>
              <a:gdLst/>
              <a:ahLst/>
              <a:cxnLst/>
              <a:rect l="l" t="t" r="r" b="b"/>
              <a:pathLst>
                <a:path w="3588" h="3625" extrusionOk="0">
                  <a:moveTo>
                    <a:pt x="3587" y="112"/>
                  </a:moveTo>
                  <a:cubicBezTo>
                    <a:pt x="3587" y="482"/>
                    <a:pt x="3217" y="629"/>
                    <a:pt x="2996" y="851"/>
                  </a:cubicBezTo>
                  <a:cubicBezTo>
                    <a:pt x="2774" y="1073"/>
                    <a:pt x="2663" y="1332"/>
                    <a:pt x="2478" y="1517"/>
                  </a:cubicBezTo>
                  <a:cubicBezTo>
                    <a:pt x="1923" y="2071"/>
                    <a:pt x="1295" y="2552"/>
                    <a:pt x="740" y="3106"/>
                  </a:cubicBezTo>
                  <a:cubicBezTo>
                    <a:pt x="593" y="3254"/>
                    <a:pt x="408" y="3624"/>
                    <a:pt x="112" y="3402"/>
                  </a:cubicBezTo>
                  <a:cubicBezTo>
                    <a:pt x="1" y="3106"/>
                    <a:pt x="371" y="2959"/>
                    <a:pt x="519" y="2811"/>
                  </a:cubicBezTo>
                  <a:cubicBezTo>
                    <a:pt x="1036" y="2293"/>
                    <a:pt x="1665" y="1812"/>
                    <a:pt x="2182" y="1258"/>
                  </a:cubicBezTo>
                  <a:cubicBezTo>
                    <a:pt x="2515" y="851"/>
                    <a:pt x="2848" y="482"/>
                    <a:pt x="3254" y="112"/>
                  </a:cubicBezTo>
                  <a:cubicBezTo>
                    <a:pt x="3365" y="1"/>
                    <a:pt x="3513" y="1"/>
                    <a:pt x="358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0"/>
            <p:cNvSpPr/>
            <p:nvPr/>
          </p:nvSpPr>
          <p:spPr>
            <a:xfrm>
              <a:off x="5504175" y="4879775"/>
              <a:ext cx="28675" cy="25925"/>
            </a:xfrm>
            <a:custGeom>
              <a:avLst/>
              <a:gdLst/>
              <a:ahLst/>
              <a:cxnLst/>
              <a:rect l="l" t="t" r="r" b="b"/>
              <a:pathLst>
                <a:path w="1147" h="1037" extrusionOk="0">
                  <a:moveTo>
                    <a:pt x="481" y="297"/>
                  </a:moveTo>
                  <a:cubicBezTo>
                    <a:pt x="1146" y="1"/>
                    <a:pt x="1109" y="1036"/>
                    <a:pt x="629" y="999"/>
                  </a:cubicBezTo>
                  <a:cubicBezTo>
                    <a:pt x="407" y="999"/>
                    <a:pt x="0" y="482"/>
                    <a:pt x="481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0"/>
            <p:cNvSpPr/>
            <p:nvPr/>
          </p:nvSpPr>
          <p:spPr>
            <a:xfrm>
              <a:off x="5596600" y="4880700"/>
              <a:ext cx="25900" cy="25000"/>
            </a:xfrm>
            <a:custGeom>
              <a:avLst/>
              <a:gdLst/>
              <a:ahLst/>
              <a:cxnLst/>
              <a:rect l="l" t="t" r="r" b="b"/>
              <a:pathLst>
                <a:path w="1036" h="1000" extrusionOk="0">
                  <a:moveTo>
                    <a:pt x="333" y="260"/>
                  </a:moveTo>
                  <a:cubicBezTo>
                    <a:pt x="962" y="1"/>
                    <a:pt x="1036" y="999"/>
                    <a:pt x="481" y="962"/>
                  </a:cubicBezTo>
                  <a:cubicBezTo>
                    <a:pt x="111" y="962"/>
                    <a:pt x="0" y="408"/>
                    <a:pt x="333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0"/>
            <p:cNvSpPr/>
            <p:nvPr/>
          </p:nvSpPr>
          <p:spPr>
            <a:xfrm>
              <a:off x="5531900" y="4901050"/>
              <a:ext cx="36075" cy="34225"/>
            </a:xfrm>
            <a:custGeom>
              <a:avLst/>
              <a:gdLst/>
              <a:ahLst/>
              <a:cxnLst/>
              <a:rect l="l" t="t" r="r" b="b"/>
              <a:pathLst>
                <a:path w="1443" h="1369" extrusionOk="0">
                  <a:moveTo>
                    <a:pt x="851" y="111"/>
                  </a:moveTo>
                  <a:cubicBezTo>
                    <a:pt x="1220" y="0"/>
                    <a:pt x="1368" y="185"/>
                    <a:pt x="1405" y="407"/>
                  </a:cubicBezTo>
                  <a:cubicBezTo>
                    <a:pt x="1442" y="1368"/>
                    <a:pt x="0" y="407"/>
                    <a:pt x="851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0"/>
            <p:cNvSpPr/>
            <p:nvPr/>
          </p:nvSpPr>
          <p:spPr>
            <a:xfrm>
              <a:off x="5707500" y="4906600"/>
              <a:ext cx="96150" cy="90600"/>
            </a:xfrm>
            <a:custGeom>
              <a:avLst/>
              <a:gdLst/>
              <a:ahLst/>
              <a:cxnLst/>
              <a:rect l="l" t="t" r="r" b="b"/>
              <a:pathLst>
                <a:path w="3846" h="3624" extrusionOk="0">
                  <a:moveTo>
                    <a:pt x="3846" y="111"/>
                  </a:moveTo>
                  <a:cubicBezTo>
                    <a:pt x="3772" y="592"/>
                    <a:pt x="3291" y="776"/>
                    <a:pt x="2996" y="1109"/>
                  </a:cubicBezTo>
                  <a:cubicBezTo>
                    <a:pt x="2367" y="1701"/>
                    <a:pt x="1812" y="2292"/>
                    <a:pt x="1110" y="2884"/>
                  </a:cubicBezTo>
                  <a:cubicBezTo>
                    <a:pt x="814" y="3143"/>
                    <a:pt x="482" y="3623"/>
                    <a:pt x="1" y="3401"/>
                  </a:cubicBezTo>
                  <a:cubicBezTo>
                    <a:pt x="1" y="3069"/>
                    <a:pt x="297" y="3069"/>
                    <a:pt x="482" y="2921"/>
                  </a:cubicBezTo>
                  <a:cubicBezTo>
                    <a:pt x="1591" y="2144"/>
                    <a:pt x="2552" y="703"/>
                    <a:pt x="3587" y="37"/>
                  </a:cubicBezTo>
                  <a:cubicBezTo>
                    <a:pt x="3661" y="0"/>
                    <a:pt x="3809" y="74"/>
                    <a:pt x="384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0"/>
            <p:cNvSpPr/>
            <p:nvPr/>
          </p:nvSpPr>
          <p:spPr>
            <a:xfrm>
              <a:off x="5574425" y="4909350"/>
              <a:ext cx="24050" cy="25925"/>
            </a:xfrm>
            <a:custGeom>
              <a:avLst/>
              <a:gdLst/>
              <a:ahLst/>
              <a:cxnLst/>
              <a:rect l="l" t="t" r="r" b="b"/>
              <a:pathLst>
                <a:path w="962" h="1037" extrusionOk="0">
                  <a:moveTo>
                    <a:pt x="407" y="75"/>
                  </a:moveTo>
                  <a:cubicBezTo>
                    <a:pt x="740" y="1"/>
                    <a:pt x="961" y="75"/>
                    <a:pt x="924" y="445"/>
                  </a:cubicBezTo>
                  <a:cubicBezTo>
                    <a:pt x="887" y="851"/>
                    <a:pt x="111" y="1036"/>
                    <a:pt x="37" y="556"/>
                  </a:cubicBezTo>
                  <a:cubicBezTo>
                    <a:pt x="0" y="334"/>
                    <a:pt x="74" y="149"/>
                    <a:pt x="40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0"/>
            <p:cNvSpPr/>
            <p:nvPr/>
          </p:nvSpPr>
          <p:spPr>
            <a:xfrm>
              <a:off x="5641875" y="4922300"/>
              <a:ext cx="55500" cy="61950"/>
            </a:xfrm>
            <a:custGeom>
              <a:avLst/>
              <a:gdLst/>
              <a:ahLst/>
              <a:cxnLst/>
              <a:rect l="l" t="t" r="r" b="b"/>
              <a:pathLst>
                <a:path w="2220" h="2478" extrusionOk="0">
                  <a:moveTo>
                    <a:pt x="814" y="148"/>
                  </a:moveTo>
                  <a:cubicBezTo>
                    <a:pt x="1554" y="1"/>
                    <a:pt x="2219" y="703"/>
                    <a:pt x="2034" y="1442"/>
                  </a:cubicBezTo>
                  <a:cubicBezTo>
                    <a:pt x="1849" y="2478"/>
                    <a:pt x="297" y="1849"/>
                    <a:pt x="149" y="1147"/>
                  </a:cubicBezTo>
                  <a:cubicBezTo>
                    <a:pt x="1" y="666"/>
                    <a:pt x="334" y="185"/>
                    <a:pt x="814" y="148"/>
                  </a:cubicBezTo>
                  <a:close/>
                  <a:moveTo>
                    <a:pt x="1221" y="1221"/>
                  </a:moveTo>
                  <a:cubicBezTo>
                    <a:pt x="1221" y="1036"/>
                    <a:pt x="1184" y="925"/>
                    <a:pt x="1036" y="925"/>
                  </a:cubicBezTo>
                  <a:cubicBezTo>
                    <a:pt x="999" y="925"/>
                    <a:pt x="962" y="925"/>
                    <a:pt x="962" y="962"/>
                  </a:cubicBezTo>
                  <a:cubicBezTo>
                    <a:pt x="1073" y="1036"/>
                    <a:pt x="1073" y="1221"/>
                    <a:pt x="1221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0"/>
            <p:cNvSpPr/>
            <p:nvPr/>
          </p:nvSpPr>
          <p:spPr>
            <a:xfrm>
              <a:off x="5721375" y="4930625"/>
              <a:ext cx="90600" cy="80425"/>
            </a:xfrm>
            <a:custGeom>
              <a:avLst/>
              <a:gdLst/>
              <a:ahLst/>
              <a:cxnLst/>
              <a:rect l="l" t="t" r="r" b="b"/>
              <a:pathLst>
                <a:path w="3624" h="3217" extrusionOk="0">
                  <a:moveTo>
                    <a:pt x="3624" y="74"/>
                  </a:moveTo>
                  <a:cubicBezTo>
                    <a:pt x="3624" y="518"/>
                    <a:pt x="3180" y="777"/>
                    <a:pt x="2921" y="1035"/>
                  </a:cubicBezTo>
                  <a:cubicBezTo>
                    <a:pt x="2330" y="1590"/>
                    <a:pt x="1738" y="2071"/>
                    <a:pt x="1110" y="2625"/>
                  </a:cubicBezTo>
                  <a:cubicBezTo>
                    <a:pt x="814" y="2847"/>
                    <a:pt x="481" y="3217"/>
                    <a:pt x="74" y="3180"/>
                  </a:cubicBezTo>
                  <a:cubicBezTo>
                    <a:pt x="74" y="3106"/>
                    <a:pt x="37" y="3069"/>
                    <a:pt x="0" y="3032"/>
                  </a:cubicBezTo>
                  <a:cubicBezTo>
                    <a:pt x="222" y="2736"/>
                    <a:pt x="518" y="2514"/>
                    <a:pt x="851" y="2293"/>
                  </a:cubicBezTo>
                  <a:cubicBezTo>
                    <a:pt x="1738" y="1627"/>
                    <a:pt x="2551" y="851"/>
                    <a:pt x="3328" y="74"/>
                  </a:cubicBezTo>
                  <a:cubicBezTo>
                    <a:pt x="3328" y="0"/>
                    <a:pt x="3402" y="74"/>
                    <a:pt x="3402" y="0"/>
                  </a:cubicBezTo>
                  <a:cubicBezTo>
                    <a:pt x="3476" y="0"/>
                    <a:pt x="3550" y="37"/>
                    <a:pt x="3624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0"/>
            <p:cNvSpPr/>
            <p:nvPr/>
          </p:nvSpPr>
          <p:spPr>
            <a:xfrm>
              <a:off x="5534675" y="4938025"/>
              <a:ext cx="31450" cy="29600"/>
            </a:xfrm>
            <a:custGeom>
              <a:avLst/>
              <a:gdLst/>
              <a:ahLst/>
              <a:cxnLst/>
              <a:rect l="l" t="t" r="r" b="b"/>
              <a:pathLst>
                <a:path w="1258" h="1184" extrusionOk="0">
                  <a:moveTo>
                    <a:pt x="629" y="1109"/>
                  </a:moveTo>
                  <a:cubicBezTo>
                    <a:pt x="0" y="629"/>
                    <a:pt x="1109" y="0"/>
                    <a:pt x="1220" y="666"/>
                  </a:cubicBezTo>
                  <a:cubicBezTo>
                    <a:pt x="1257" y="961"/>
                    <a:pt x="1073" y="1183"/>
                    <a:pt x="629" y="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0"/>
            <p:cNvSpPr/>
            <p:nvPr/>
          </p:nvSpPr>
          <p:spPr>
            <a:xfrm>
              <a:off x="5842450" y="4947250"/>
              <a:ext cx="35150" cy="71200"/>
            </a:xfrm>
            <a:custGeom>
              <a:avLst/>
              <a:gdLst/>
              <a:ahLst/>
              <a:cxnLst/>
              <a:rect l="l" t="t" r="r" b="b"/>
              <a:pathLst>
                <a:path w="1406" h="2848" extrusionOk="0">
                  <a:moveTo>
                    <a:pt x="1221" y="38"/>
                  </a:moveTo>
                  <a:cubicBezTo>
                    <a:pt x="1405" y="814"/>
                    <a:pt x="1221" y="1591"/>
                    <a:pt x="740" y="2256"/>
                  </a:cubicBezTo>
                  <a:cubicBezTo>
                    <a:pt x="592" y="2478"/>
                    <a:pt x="481" y="2848"/>
                    <a:pt x="185" y="2774"/>
                  </a:cubicBezTo>
                  <a:cubicBezTo>
                    <a:pt x="1" y="2293"/>
                    <a:pt x="518" y="2034"/>
                    <a:pt x="703" y="1591"/>
                  </a:cubicBezTo>
                  <a:cubicBezTo>
                    <a:pt x="888" y="1184"/>
                    <a:pt x="814" y="592"/>
                    <a:pt x="962" y="38"/>
                  </a:cubicBezTo>
                  <a:cubicBezTo>
                    <a:pt x="1073" y="1"/>
                    <a:pt x="1147" y="1"/>
                    <a:pt x="1221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0"/>
            <p:cNvSpPr/>
            <p:nvPr/>
          </p:nvSpPr>
          <p:spPr>
            <a:xfrm>
              <a:off x="5582725" y="4938025"/>
              <a:ext cx="57350" cy="63800"/>
            </a:xfrm>
            <a:custGeom>
              <a:avLst/>
              <a:gdLst/>
              <a:ahLst/>
              <a:cxnLst/>
              <a:rect l="l" t="t" r="r" b="b"/>
              <a:pathLst>
                <a:path w="2294" h="2552" extrusionOk="0">
                  <a:moveTo>
                    <a:pt x="1332" y="1146"/>
                  </a:moveTo>
                  <a:cubicBezTo>
                    <a:pt x="2293" y="1442"/>
                    <a:pt x="888" y="2551"/>
                    <a:pt x="925" y="1405"/>
                  </a:cubicBezTo>
                  <a:cubicBezTo>
                    <a:pt x="1" y="1072"/>
                    <a:pt x="1406" y="0"/>
                    <a:pt x="1332" y="1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0"/>
            <p:cNvSpPr/>
            <p:nvPr/>
          </p:nvSpPr>
          <p:spPr>
            <a:xfrm>
              <a:off x="5758350" y="4961125"/>
              <a:ext cx="57325" cy="45300"/>
            </a:xfrm>
            <a:custGeom>
              <a:avLst/>
              <a:gdLst/>
              <a:ahLst/>
              <a:cxnLst/>
              <a:rect l="l" t="t" r="r" b="b"/>
              <a:pathLst>
                <a:path w="2293" h="1812" extrusionOk="0">
                  <a:moveTo>
                    <a:pt x="0" y="1590"/>
                  </a:moveTo>
                  <a:cubicBezTo>
                    <a:pt x="37" y="1220"/>
                    <a:pt x="518" y="1036"/>
                    <a:pt x="851" y="777"/>
                  </a:cubicBezTo>
                  <a:cubicBezTo>
                    <a:pt x="1183" y="555"/>
                    <a:pt x="1516" y="111"/>
                    <a:pt x="1960" y="0"/>
                  </a:cubicBezTo>
                  <a:cubicBezTo>
                    <a:pt x="2292" y="296"/>
                    <a:pt x="1368" y="888"/>
                    <a:pt x="1109" y="1073"/>
                  </a:cubicBezTo>
                  <a:cubicBezTo>
                    <a:pt x="703" y="1368"/>
                    <a:pt x="296" y="1812"/>
                    <a:pt x="0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0"/>
            <p:cNvSpPr/>
            <p:nvPr/>
          </p:nvSpPr>
          <p:spPr>
            <a:xfrm>
              <a:off x="5464425" y="4976825"/>
              <a:ext cx="23125" cy="26825"/>
            </a:xfrm>
            <a:custGeom>
              <a:avLst/>
              <a:gdLst/>
              <a:ahLst/>
              <a:cxnLst/>
              <a:rect l="l" t="t" r="r" b="b"/>
              <a:pathLst>
                <a:path w="925" h="1073" extrusionOk="0">
                  <a:moveTo>
                    <a:pt x="259" y="75"/>
                  </a:moveTo>
                  <a:cubicBezTo>
                    <a:pt x="444" y="1"/>
                    <a:pt x="666" y="75"/>
                    <a:pt x="740" y="260"/>
                  </a:cubicBezTo>
                  <a:cubicBezTo>
                    <a:pt x="925" y="851"/>
                    <a:pt x="1" y="1073"/>
                    <a:pt x="1" y="408"/>
                  </a:cubicBezTo>
                  <a:cubicBezTo>
                    <a:pt x="1" y="260"/>
                    <a:pt x="38" y="149"/>
                    <a:pt x="259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0"/>
            <p:cNvSpPr/>
            <p:nvPr/>
          </p:nvSpPr>
          <p:spPr>
            <a:xfrm>
              <a:off x="5813800" y="5025825"/>
              <a:ext cx="12975" cy="13875"/>
            </a:xfrm>
            <a:custGeom>
              <a:avLst/>
              <a:gdLst/>
              <a:ahLst/>
              <a:cxnLst/>
              <a:rect l="l" t="t" r="r" b="b"/>
              <a:pathLst>
                <a:path w="519" h="555" extrusionOk="0">
                  <a:moveTo>
                    <a:pt x="481" y="74"/>
                  </a:moveTo>
                  <a:cubicBezTo>
                    <a:pt x="481" y="111"/>
                    <a:pt x="481" y="148"/>
                    <a:pt x="518" y="148"/>
                  </a:cubicBezTo>
                  <a:cubicBezTo>
                    <a:pt x="518" y="407"/>
                    <a:pt x="222" y="555"/>
                    <a:pt x="37" y="370"/>
                  </a:cubicBezTo>
                  <a:cubicBezTo>
                    <a:pt x="1" y="259"/>
                    <a:pt x="37" y="259"/>
                    <a:pt x="37" y="111"/>
                  </a:cubicBezTo>
                  <a:cubicBezTo>
                    <a:pt x="148" y="37"/>
                    <a:pt x="333" y="0"/>
                    <a:pt x="481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0"/>
            <p:cNvSpPr/>
            <p:nvPr/>
          </p:nvSpPr>
          <p:spPr>
            <a:xfrm>
              <a:off x="5386800" y="5027675"/>
              <a:ext cx="154375" cy="46225"/>
            </a:xfrm>
            <a:custGeom>
              <a:avLst/>
              <a:gdLst/>
              <a:ahLst/>
              <a:cxnLst/>
              <a:rect l="l" t="t" r="r" b="b"/>
              <a:pathLst>
                <a:path w="6175" h="1849" extrusionOk="0">
                  <a:moveTo>
                    <a:pt x="6174" y="1590"/>
                  </a:moveTo>
                  <a:cubicBezTo>
                    <a:pt x="5915" y="1849"/>
                    <a:pt x="5435" y="1590"/>
                    <a:pt x="5102" y="1553"/>
                  </a:cubicBezTo>
                  <a:cubicBezTo>
                    <a:pt x="4178" y="1479"/>
                    <a:pt x="3290" y="1331"/>
                    <a:pt x="2403" y="1109"/>
                  </a:cubicBezTo>
                  <a:cubicBezTo>
                    <a:pt x="1627" y="888"/>
                    <a:pt x="998" y="925"/>
                    <a:pt x="555" y="518"/>
                  </a:cubicBezTo>
                  <a:cubicBezTo>
                    <a:pt x="407" y="481"/>
                    <a:pt x="148" y="518"/>
                    <a:pt x="74" y="370"/>
                  </a:cubicBezTo>
                  <a:cubicBezTo>
                    <a:pt x="0" y="222"/>
                    <a:pt x="74" y="148"/>
                    <a:pt x="185" y="111"/>
                  </a:cubicBezTo>
                  <a:cubicBezTo>
                    <a:pt x="666" y="0"/>
                    <a:pt x="850" y="333"/>
                    <a:pt x="1183" y="444"/>
                  </a:cubicBezTo>
                  <a:cubicBezTo>
                    <a:pt x="1442" y="555"/>
                    <a:pt x="1775" y="555"/>
                    <a:pt x="2107" y="629"/>
                  </a:cubicBezTo>
                  <a:cubicBezTo>
                    <a:pt x="3032" y="851"/>
                    <a:pt x="3993" y="1035"/>
                    <a:pt x="4991" y="1146"/>
                  </a:cubicBezTo>
                  <a:cubicBezTo>
                    <a:pt x="5472" y="1183"/>
                    <a:pt x="6137" y="1146"/>
                    <a:pt x="6174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0"/>
            <p:cNvSpPr/>
            <p:nvPr/>
          </p:nvSpPr>
          <p:spPr>
            <a:xfrm>
              <a:off x="5623400" y="5040600"/>
              <a:ext cx="178400" cy="43475"/>
            </a:xfrm>
            <a:custGeom>
              <a:avLst/>
              <a:gdLst/>
              <a:ahLst/>
              <a:cxnLst/>
              <a:rect l="l" t="t" r="r" b="b"/>
              <a:pathLst>
                <a:path w="7136" h="1739" extrusionOk="0">
                  <a:moveTo>
                    <a:pt x="7136" y="260"/>
                  </a:moveTo>
                  <a:cubicBezTo>
                    <a:pt x="6951" y="814"/>
                    <a:pt x="6212" y="851"/>
                    <a:pt x="5509" y="1036"/>
                  </a:cubicBezTo>
                  <a:cubicBezTo>
                    <a:pt x="5066" y="1147"/>
                    <a:pt x="4585" y="1221"/>
                    <a:pt x="4141" y="1295"/>
                  </a:cubicBezTo>
                  <a:cubicBezTo>
                    <a:pt x="3143" y="1369"/>
                    <a:pt x="2219" y="1480"/>
                    <a:pt x="1147" y="1591"/>
                  </a:cubicBezTo>
                  <a:cubicBezTo>
                    <a:pt x="814" y="1628"/>
                    <a:pt x="1" y="1738"/>
                    <a:pt x="1" y="1443"/>
                  </a:cubicBezTo>
                  <a:cubicBezTo>
                    <a:pt x="1" y="1258"/>
                    <a:pt x="592" y="1184"/>
                    <a:pt x="740" y="1184"/>
                  </a:cubicBezTo>
                  <a:cubicBezTo>
                    <a:pt x="1295" y="1110"/>
                    <a:pt x="1627" y="1110"/>
                    <a:pt x="2182" y="1110"/>
                  </a:cubicBezTo>
                  <a:cubicBezTo>
                    <a:pt x="2921" y="1073"/>
                    <a:pt x="3402" y="925"/>
                    <a:pt x="4141" y="851"/>
                  </a:cubicBezTo>
                  <a:cubicBezTo>
                    <a:pt x="4955" y="814"/>
                    <a:pt x="5731" y="629"/>
                    <a:pt x="6507" y="334"/>
                  </a:cubicBezTo>
                  <a:cubicBezTo>
                    <a:pt x="6692" y="260"/>
                    <a:pt x="6914" y="1"/>
                    <a:pt x="7136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0"/>
            <p:cNvSpPr/>
            <p:nvPr/>
          </p:nvSpPr>
          <p:spPr>
            <a:xfrm>
              <a:off x="5571650" y="5059100"/>
              <a:ext cx="12025" cy="22200"/>
            </a:xfrm>
            <a:custGeom>
              <a:avLst/>
              <a:gdLst/>
              <a:ahLst/>
              <a:cxnLst/>
              <a:rect l="l" t="t" r="r" b="b"/>
              <a:pathLst>
                <a:path w="481" h="888" extrusionOk="0">
                  <a:moveTo>
                    <a:pt x="444" y="333"/>
                  </a:moveTo>
                  <a:cubicBezTo>
                    <a:pt x="481" y="407"/>
                    <a:pt x="481" y="518"/>
                    <a:pt x="444" y="592"/>
                  </a:cubicBezTo>
                  <a:cubicBezTo>
                    <a:pt x="0" y="888"/>
                    <a:pt x="0" y="0"/>
                    <a:pt x="444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0"/>
            <p:cNvSpPr/>
            <p:nvPr/>
          </p:nvSpPr>
          <p:spPr>
            <a:xfrm>
              <a:off x="5440400" y="4883475"/>
              <a:ext cx="49925" cy="48100"/>
            </a:xfrm>
            <a:custGeom>
              <a:avLst/>
              <a:gdLst/>
              <a:ahLst/>
              <a:cxnLst/>
              <a:rect l="l" t="t" r="r" b="b"/>
              <a:pathLst>
                <a:path w="1997" h="1924" extrusionOk="0">
                  <a:moveTo>
                    <a:pt x="814" y="186"/>
                  </a:moveTo>
                  <a:cubicBezTo>
                    <a:pt x="1997" y="1"/>
                    <a:pt x="1849" y="1886"/>
                    <a:pt x="888" y="1923"/>
                  </a:cubicBezTo>
                  <a:cubicBezTo>
                    <a:pt x="629" y="1923"/>
                    <a:pt x="37" y="1701"/>
                    <a:pt x="0" y="1369"/>
                  </a:cubicBezTo>
                  <a:cubicBezTo>
                    <a:pt x="0" y="1073"/>
                    <a:pt x="74" y="777"/>
                    <a:pt x="222" y="518"/>
                  </a:cubicBezTo>
                  <a:cubicBezTo>
                    <a:pt x="370" y="334"/>
                    <a:pt x="555" y="186"/>
                    <a:pt x="814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4" name="Google Shape;2804;p40"/>
          <p:cNvSpPr/>
          <p:nvPr/>
        </p:nvSpPr>
        <p:spPr>
          <a:xfrm rot="-315008">
            <a:off x="1787212" y="39994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40"/>
          <p:cNvSpPr/>
          <p:nvPr/>
        </p:nvSpPr>
        <p:spPr>
          <a:xfrm rot="-315008">
            <a:off x="4467972" y="1990105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" name="Conector curvado 4"/>
          <p:cNvCxnSpPr/>
          <p:nvPr/>
        </p:nvCxnSpPr>
        <p:spPr>
          <a:xfrm>
            <a:off x="3253952" y="1171450"/>
            <a:ext cx="571500" cy="342874"/>
          </a:xfrm>
          <a:prstGeom prst="curvedConnector3">
            <a:avLst>
              <a:gd name="adj1" fmla="val 256667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Google Shape;2711;p40"/>
          <p:cNvSpPr txBox="1">
            <a:spLocks/>
          </p:cNvSpPr>
          <p:nvPr/>
        </p:nvSpPr>
        <p:spPr>
          <a:xfrm>
            <a:off x="2019646" y="3673058"/>
            <a:ext cx="6819554" cy="1313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15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/>
            <a:r>
              <a:rPr lang="es-CO" sz="1600" dirty="0" smtClean="0"/>
              <a:t>La asesoría de </a:t>
            </a:r>
            <a:r>
              <a:rPr lang="es-CO" sz="1600" dirty="0"/>
              <a:t>manera estructurada, imparcial y lógica, </a:t>
            </a:r>
            <a:r>
              <a:rPr lang="es-CO" sz="1600" dirty="0" smtClean="0"/>
              <a:t>con respeto </a:t>
            </a:r>
            <a:r>
              <a:rPr lang="es-CO" sz="1600" dirty="0"/>
              <a:t>que permita </a:t>
            </a:r>
            <a:r>
              <a:rPr lang="es-CO" sz="1600" dirty="0" smtClean="0"/>
              <a:t>una </a:t>
            </a:r>
            <a:r>
              <a:rPr lang="es-CO" sz="1600" dirty="0"/>
              <a:t>expresión </a:t>
            </a:r>
            <a:r>
              <a:rPr lang="es-CO" sz="1600" dirty="0" smtClean="0"/>
              <a:t>de </a:t>
            </a:r>
            <a:r>
              <a:rPr lang="es-CO" sz="1600" dirty="0"/>
              <a:t>su vivencia, sin </a:t>
            </a:r>
            <a:r>
              <a:rPr lang="es-CO" sz="1600" dirty="0" smtClean="0"/>
              <a:t>cuestionar, se </a:t>
            </a:r>
            <a:r>
              <a:rPr lang="es-CO" sz="1600" dirty="0"/>
              <a:t>le revictimice o se le imponga </a:t>
            </a:r>
            <a:r>
              <a:rPr lang="es-CO" sz="1600" dirty="0" smtClean="0"/>
              <a:t>trámites </a:t>
            </a:r>
            <a:r>
              <a:rPr lang="es-CO" sz="1600" dirty="0"/>
              <a:t>innecesarios</a:t>
            </a:r>
            <a:r>
              <a:rPr lang="es-CO" sz="1600" dirty="0" smtClean="0"/>
              <a:t>.</a:t>
            </a:r>
            <a:endParaRPr lang="es-CO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661" y="745958"/>
            <a:ext cx="3374927" cy="31072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35"/>
          <p:cNvSpPr txBox="1">
            <a:spLocks noGrp="1"/>
          </p:cNvSpPr>
          <p:nvPr>
            <p:ph type="title"/>
          </p:nvPr>
        </p:nvSpPr>
        <p:spPr>
          <a:xfrm>
            <a:off x="222369" y="-49306"/>
            <a:ext cx="658127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5400" dirty="0"/>
              <a:t>Elección del procedimiento</a:t>
            </a:r>
            <a:endParaRPr sz="5400" dirty="0"/>
          </a:p>
        </p:txBody>
      </p:sp>
      <p:sp>
        <p:nvSpPr>
          <p:cNvPr id="2447" name="Google Shape;2447;p35"/>
          <p:cNvSpPr txBox="1">
            <a:spLocks noGrp="1"/>
          </p:cNvSpPr>
          <p:nvPr>
            <p:ph type="subTitle" idx="1"/>
          </p:nvPr>
        </p:nvSpPr>
        <p:spPr>
          <a:xfrm>
            <a:off x="2959439" y="888770"/>
            <a:ext cx="5993596" cy="5436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/>
            <a:r>
              <a:rPr lang="es-CO" b="1" dirty="0" smtClean="0"/>
              <a:t>Métodos </a:t>
            </a:r>
            <a:r>
              <a:rPr lang="es-CO" b="1" dirty="0"/>
              <a:t>farmacológicos y </a:t>
            </a:r>
            <a:r>
              <a:rPr lang="es-CO" b="1" dirty="0" smtClean="0"/>
              <a:t>no farmacológicos</a:t>
            </a:r>
            <a:r>
              <a:rPr lang="es-CO" dirty="0" smtClean="0"/>
              <a:t>.</a:t>
            </a:r>
          </a:p>
          <a:p>
            <a:pPr marL="0" lvl="0" indent="0" algn="l"/>
            <a:endParaRPr lang="es-CO" dirty="0" smtClean="0"/>
          </a:p>
          <a:p>
            <a:pPr marL="0" lvl="0" indent="0"/>
            <a:r>
              <a:rPr lang="es-CO" dirty="0" smtClean="0"/>
              <a:t> </a:t>
            </a:r>
            <a:endParaRPr dirty="0"/>
          </a:p>
        </p:txBody>
      </p:sp>
      <p:grpSp>
        <p:nvGrpSpPr>
          <p:cNvPr id="2450" name="Google Shape;2450;p35"/>
          <p:cNvGrpSpPr/>
          <p:nvPr/>
        </p:nvGrpSpPr>
        <p:grpSpPr>
          <a:xfrm flipH="1">
            <a:off x="584517" y="1895553"/>
            <a:ext cx="1284355" cy="1562125"/>
            <a:chOff x="4036425" y="4205075"/>
            <a:chExt cx="692300" cy="842025"/>
          </a:xfrm>
        </p:grpSpPr>
        <p:sp>
          <p:nvSpPr>
            <p:cNvPr id="2451" name="Google Shape;2451;p35"/>
            <p:cNvSpPr/>
            <p:nvPr/>
          </p:nvSpPr>
          <p:spPr>
            <a:xfrm>
              <a:off x="4036425" y="4205075"/>
              <a:ext cx="692300" cy="842025"/>
            </a:xfrm>
            <a:custGeom>
              <a:avLst/>
              <a:gdLst/>
              <a:ahLst/>
              <a:cxnLst/>
              <a:rect l="l" t="t" r="r" b="b"/>
              <a:pathLst>
                <a:path w="27692" h="33681" extrusionOk="0">
                  <a:moveTo>
                    <a:pt x="16342" y="9650"/>
                  </a:moveTo>
                  <a:cubicBezTo>
                    <a:pt x="16823" y="10204"/>
                    <a:pt x="17636" y="10463"/>
                    <a:pt x="17710" y="11424"/>
                  </a:cubicBezTo>
                  <a:cubicBezTo>
                    <a:pt x="18116" y="11461"/>
                    <a:pt x="18375" y="11794"/>
                    <a:pt x="18708" y="11942"/>
                  </a:cubicBezTo>
                  <a:cubicBezTo>
                    <a:pt x="19004" y="12053"/>
                    <a:pt x="19226" y="12053"/>
                    <a:pt x="19447" y="12127"/>
                  </a:cubicBezTo>
                  <a:cubicBezTo>
                    <a:pt x="20076" y="12349"/>
                    <a:pt x="20594" y="12718"/>
                    <a:pt x="21037" y="13236"/>
                  </a:cubicBezTo>
                  <a:cubicBezTo>
                    <a:pt x="21333" y="13753"/>
                    <a:pt x="21592" y="14308"/>
                    <a:pt x="21777" y="14900"/>
                  </a:cubicBezTo>
                  <a:cubicBezTo>
                    <a:pt x="22109" y="15935"/>
                    <a:pt x="22294" y="17007"/>
                    <a:pt x="22368" y="18116"/>
                  </a:cubicBezTo>
                  <a:cubicBezTo>
                    <a:pt x="22590" y="21074"/>
                    <a:pt x="21887" y="24031"/>
                    <a:pt x="22035" y="26250"/>
                  </a:cubicBezTo>
                  <a:cubicBezTo>
                    <a:pt x="22775" y="26508"/>
                    <a:pt x="23329" y="27137"/>
                    <a:pt x="23477" y="27913"/>
                  </a:cubicBezTo>
                  <a:cubicBezTo>
                    <a:pt x="23773" y="27950"/>
                    <a:pt x="24069" y="27876"/>
                    <a:pt x="24438" y="27913"/>
                  </a:cubicBezTo>
                  <a:cubicBezTo>
                    <a:pt x="25289" y="28061"/>
                    <a:pt x="26102" y="28468"/>
                    <a:pt x="26731" y="29059"/>
                  </a:cubicBezTo>
                  <a:cubicBezTo>
                    <a:pt x="27137" y="29577"/>
                    <a:pt x="27433" y="30168"/>
                    <a:pt x="27581" y="30797"/>
                  </a:cubicBezTo>
                  <a:cubicBezTo>
                    <a:pt x="27692" y="31388"/>
                    <a:pt x="27581" y="32054"/>
                    <a:pt x="27248" y="32572"/>
                  </a:cubicBezTo>
                  <a:cubicBezTo>
                    <a:pt x="26324" y="32830"/>
                    <a:pt x="25215" y="32719"/>
                    <a:pt x="24254" y="32830"/>
                  </a:cubicBezTo>
                  <a:cubicBezTo>
                    <a:pt x="23921" y="32867"/>
                    <a:pt x="23588" y="32978"/>
                    <a:pt x="23329" y="33015"/>
                  </a:cubicBezTo>
                  <a:cubicBezTo>
                    <a:pt x="22405" y="33089"/>
                    <a:pt x="21370" y="33015"/>
                    <a:pt x="20335" y="33015"/>
                  </a:cubicBezTo>
                  <a:cubicBezTo>
                    <a:pt x="19337" y="33015"/>
                    <a:pt x="18449" y="33089"/>
                    <a:pt x="17488" y="33089"/>
                  </a:cubicBezTo>
                  <a:cubicBezTo>
                    <a:pt x="14419" y="33089"/>
                    <a:pt x="11388" y="33681"/>
                    <a:pt x="8171" y="33496"/>
                  </a:cubicBezTo>
                  <a:cubicBezTo>
                    <a:pt x="7432" y="33459"/>
                    <a:pt x="6730" y="33496"/>
                    <a:pt x="6027" y="33459"/>
                  </a:cubicBezTo>
                  <a:cubicBezTo>
                    <a:pt x="5214" y="33422"/>
                    <a:pt x="4326" y="33237"/>
                    <a:pt x="3513" y="33126"/>
                  </a:cubicBezTo>
                  <a:cubicBezTo>
                    <a:pt x="2478" y="32941"/>
                    <a:pt x="1480" y="32867"/>
                    <a:pt x="444" y="32867"/>
                  </a:cubicBezTo>
                  <a:cubicBezTo>
                    <a:pt x="149" y="32830"/>
                    <a:pt x="223" y="32424"/>
                    <a:pt x="75" y="32276"/>
                  </a:cubicBezTo>
                  <a:cubicBezTo>
                    <a:pt x="1" y="30982"/>
                    <a:pt x="75" y="29762"/>
                    <a:pt x="888" y="29244"/>
                  </a:cubicBezTo>
                  <a:cubicBezTo>
                    <a:pt x="1665" y="28690"/>
                    <a:pt x="3513" y="28357"/>
                    <a:pt x="4807" y="28209"/>
                  </a:cubicBezTo>
                  <a:cubicBezTo>
                    <a:pt x="5288" y="28172"/>
                    <a:pt x="5731" y="28061"/>
                    <a:pt x="6175" y="28024"/>
                  </a:cubicBezTo>
                  <a:cubicBezTo>
                    <a:pt x="8578" y="27839"/>
                    <a:pt x="10944" y="28061"/>
                    <a:pt x="13273" y="28209"/>
                  </a:cubicBezTo>
                  <a:cubicBezTo>
                    <a:pt x="13680" y="26767"/>
                    <a:pt x="15011" y="26213"/>
                    <a:pt x="16749" y="26102"/>
                  </a:cubicBezTo>
                  <a:cubicBezTo>
                    <a:pt x="16786" y="24401"/>
                    <a:pt x="16859" y="22885"/>
                    <a:pt x="16859" y="20963"/>
                  </a:cubicBezTo>
                  <a:cubicBezTo>
                    <a:pt x="16859" y="19077"/>
                    <a:pt x="17081" y="17192"/>
                    <a:pt x="16120" y="16304"/>
                  </a:cubicBezTo>
                  <a:cubicBezTo>
                    <a:pt x="15492" y="16859"/>
                    <a:pt x="14124" y="17081"/>
                    <a:pt x="13125" y="16748"/>
                  </a:cubicBezTo>
                  <a:cubicBezTo>
                    <a:pt x="12904" y="17450"/>
                    <a:pt x="12571" y="18153"/>
                    <a:pt x="12090" y="18744"/>
                  </a:cubicBezTo>
                  <a:cubicBezTo>
                    <a:pt x="11758" y="19262"/>
                    <a:pt x="11166" y="20001"/>
                    <a:pt x="10796" y="20075"/>
                  </a:cubicBezTo>
                  <a:cubicBezTo>
                    <a:pt x="10205" y="20186"/>
                    <a:pt x="9724" y="19854"/>
                    <a:pt x="9207" y="19706"/>
                  </a:cubicBezTo>
                  <a:cubicBezTo>
                    <a:pt x="8837" y="20223"/>
                    <a:pt x="8800" y="21000"/>
                    <a:pt x="8430" y="21554"/>
                  </a:cubicBezTo>
                  <a:cubicBezTo>
                    <a:pt x="8134" y="22035"/>
                    <a:pt x="7506" y="22626"/>
                    <a:pt x="6914" y="22700"/>
                  </a:cubicBezTo>
                  <a:cubicBezTo>
                    <a:pt x="6360" y="22737"/>
                    <a:pt x="5583" y="22257"/>
                    <a:pt x="5251" y="22035"/>
                  </a:cubicBezTo>
                  <a:cubicBezTo>
                    <a:pt x="4696" y="21665"/>
                    <a:pt x="3846" y="21295"/>
                    <a:pt x="3994" y="20260"/>
                  </a:cubicBezTo>
                  <a:cubicBezTo>
                    <a:pt x="4142" y="19336"/>
                    <a:pt x="4548" y="18449"/>
                    <a:pt x="5177" y="17746"/>
                  </a:cubicBezTo>
                  <a:cubicBezTo>
                    <a:pt x="4696" y="17155"/>
                    <a:pt x="4031" y="16785"/>
                    <a:pt x="4400" y="15676"/>
                  </a:cubicBezTo>
                  <a:cubicBezTo>
                    <a:pt x="4622" y="15195"/>
                    <a:pt x="4881" y="14678"/>
                    <a:pt x="5140" y="14234"/>
                  </a:cubicBezTo>
                  <a:cubicBezTo>
                    <a:pt x="5657" y="13088"/>
                    <a:pt x="6064" y="12090"/>
                    <a:pt x="6693" y="11018"/>
                  </a:cubicBezTo>
                  <a:cubicBezTo>
                    <a:pt x="7321" y="9982"/>
                    <a:pt x="7913" y="8725"/>
                    <a:pt x="8578" y="7653"/>
                  </a:cubicBezTo>
                  <a:cubicBezTo>
                    <a:pt x="8911" y="7099"/>
                    <a:pt x="9391" y="6655"/>
                    <a:pt x="9687" y="6137"/>
                  </a:cubicBezTo>
                  <a:cubicBezTo>
                    <a:pt x="10316" y="5139"/>
                    <a:pt x="10611" y="3808"/>
                    <a:pt x="11499" y="3143"/>
                  </a:cubicBezTo>
                  <a:cubicBezTo>
                    <a:pt x="11388" y="1923"/>
                    <a:pt x="12312" y="925"/>
                    <a:pt x="13606" y="1294"/>
                  </a:cubicBezTo>
                  <a:cubicBezTo>
                    <a:pt x="14013" y="777"/>
                    <a:pt x="14272" y="0"/>
                    <a:pt x="15381" y="148"/>
                  </a:cubicBezTo>
                  <a:cubicBezTo>
                    <a:pt x="15935" y="222"/>
                    <a:pt x="16601" y="666"/>
                    <a:pt x="17229" y="999"/>
                  </a:cubicBezTo>
                  <a:cubicBezTo>
                    <a:pt x="18080" y="1479"/>
                    <a:pt x="19115" y="1627"/>
                    <a:pt x="18930" y="2958"/>
                  </a:cubicBezTo>
                  <a:cubicBezTo>
                    <a:pt x="18856" y="3106"/>
                    <a:pt x="18782" y="3254"/>
                    <a:pt x="18671" y="3402"/>
                  </a:cubicBezTo>
                  <a:cubicBezTo>
                    <a:pt x="18671" y="3476"/>
                    <a:pt x="18893" y="3660"/>
                    <a:pt x="18930" y="3734"/>
                  </a:cubicBezTo>
                  <a:cubicBezTo>
                    <a:pt x="19300" y="4585"/>
                    <a:pt x="18819" y="5546"/>
                    <a:pt x="17969" y="5731"/>
                  </a:cubicBezTo>
                  <a:cubicBezTo>
                    <a:pt x="17562" y="7247"/>
                    <a:pt x="16749" y="8245"/>
                    <a:pt x="16342" y="9650"/>
                  </a:cubicBezTo>
                  <a:close/>
                  <a:moveTo>
                    <a:pt x="14974" y="925"/>
                  </a:moveTo>
                  <a:cubicBezTo>
                    <a:pt x="14715" y="1035"/>
                    <a:pt x="14530" y="1257"/>
                    <a:pt x="14419" y="1516"/>
                  </a:cubicBezTo>
                  <a:cubicBezTo>
                    <a:pt x="15824" y="1812"/>
                    <a:pt x="16859" y="2477"/>
                    <a:pt x="18043" y="2958"/>
                  </a:cubicBezTo>
                  <a:cubicBezTo>
                    <a:pt x="18190" y="2884"/>
                    <a:pt x="18190" y="2662"/>
                    <a:pt x="18153" y="2440"/>
                  </a:cubicBezTo>
                  <a:cubicBezTo>
                    <a:pt x="17192" y="1849"/>
                    <a:pt x="16305" y="1183"/>
                    <a:pt x="14974" y="925"/>
                  </a:cubicBezTo>
                  <a:close/>
                  <a:moveTo>
                    <a:pt x="18227" y="4104"/>
                  </a:moveTo>
                  <a:cubicBezTo>
                    <a:pt x="16638" y="2995"/>
                    <a:pt x="14826" y="2256"/>
                    <a:pt x="12904" y="1960"/>
                  </a:cubicBezTo>
                  <a:cubicBezTo>
                    <a:pt x="12460" y="2145"/>
                    <a:pt x="12201" y="2625"/>
                    <a:pt x="12275" y="3069"/>
                  </a:cubicBezTo>
                  <a:cubicBezTo>
                    <a:pt x="12460" y="3180"/>
                    <a:pt x="12645" y="3217"/>
                    <a:pt x="12830" y="3291"/>
                  </a:cubicBezTo>
                  <a:cubicBezTo>
                    <a:pt x="13088" y="3106"/>
                    <a:pt x="13125" y="2699"/>
                    <a:pt x="13569" y="2736"/>
                  </a:cubicBezTo>
                  <a:cubicBezTo>
                    <a:pt x="13569" y="2810"/>
                    <a:pt x="13680" y="2810"/>
                    <a:pt x="13643" y="2884"/>
                  </a:cubicBezTo>
                  <a:cubicBezTo>
                    <a:pt x="13569" y="3180"/>
                    <a:pt x="13310" y="3254"/>
                    <a:pt x="13162" y="3513"/>
                  </a:cubicBezTo>
                  <a:cubicBezTo>
                    <a:pt x="13236" y="3549"/>
                    <a:pt x="13347" y="3549"/>
                    <a:pt x="13384" y="3660"/>
                  </a:cubicBezTo>
                  <a:cubicBezTo>
                    <a:pt x="13828" y="3513"/>
                    <a:pt x="13902" y="2995"/>
                    <a:pt x="14419" y="2847"/>
                  </a:cubicBezTo>
                  <a:cubicBezTo>
                    <a:pt x="14493" y="2884"/>
                    <a:pt x="14530" y="2958"/>
                    <a:pt x="14567" y="3032"/>
                  </a:cubicBezTo>
                  <a:cubicBezTo>
                    <a:pt x="14456" y="3402"/>
                    <a:pt x="13976" y="3586"/>
                    <a:pt x="13939" y="3882"/>
                  </a:cubicBezTo>
                  <a:cubicBezTo>
                    <a:pt x="14382" y="3993"/>
                    <a:pt x="14345" y="3328"/>
                    <a:pt x="14900" y="3402"/>
                  </a:cubicBezTo>
                  <a:cubicBezTo>
                    <a:pt x="15159" y="3771"/>
                    <a:pt x="14567" y="3808"/>
                    <a:pt x="14530" y="4104"/>
                  </a:cubicBezTo>
                  <a:cubicBezTo>
                    <a:pt x="14641" y="4141"/>
                    <a:pt x="14789" y="4141"/>
                    <a:pt x="14900" y="4215"/>
                  </a:cubicBezTo>
                  <a:cubicBezTo>
                    <a:pt x="15196" y="3845"/>
                    <a:pt x="15529" y="3549"/>
                    <a:pt x="15898" y="3291"/>
                  </a:cubicBezTo>
                  <a:cubicBezTo>
                    <a:pt x="16416" y="3697"/>
                    <a:pt x="15455" y="3993"/>
                    <a:pt x="15307" y="4363"/>
                  </a:cubicBezTo>
                  <a:cubicBezTo>
                    <a:pt x="15455" y="4363"/>
                    <a:pt x="15492" y="4437"/>
                    <a:pt x="15602" y="4437"/>
                  </a:cubicBezTo>
                  <a:cubicBezTo>
                    <a:pt x="15935" y="4178"/>
                    <a:pt x="16083" y="3771"/>
                    <a:pt x="16601" y="3734"/>
                  </a:cubicBezTo>
                  <a:cubicBezTo>
                    <a:pt x="16638" y="3771"/>
                    <a:pt x="16712" y="3808"/>
                    <a:pt x="16712" y="3919"/>
                  </a:cubicBezTo>
                  <a:cubicBezTo>
                    <a:pt x="16564" y="4215"/>
                    <a:pt x="16157" y="4289"/>
                    <a:pt x="16046" y="4622"/>
                  </a:cubicBezTo>
                  <a:cubicBezTo>
                    <a:pt x="16083" y="4622"/>
                    <a:pt x="16194" y="4622"/>
                    <a:pt x="16231" y="4696"/>
                  </a:cubicBezTo>
                  <a:cubicBezTo>
                    <a:pt x="16490" y="4400"/>
                    <a:pt x="16859" y="4178"/>
                    <a:pt x="17229" y="4030"/>
                  </a:cubicBezTo>
                  <a:cubicBezTo>
                    <a:pt x="17710" y="4400"/>
                    <a:pt x="16823" y="4585"/>
                    <a:pt x="16712" y="4843"/>
                  </a:cubicBezTo>
                  <a:cubicBezTo>
                    <a:pt x="17155" y="5176"/>
                    <a:pt x="17451" y="4437"/>
                    <a:pt x="17858" y="4326"/>
                  </a:cubicBezTo>
                  <a:cubicBezTo>
                    <a:pt x="17932" y="4363"/>
                    <a:pt x="18043" y="4400"/>
                    <a:pt x="18043" y="4511"/>
                  </a:cubicBezTo>
                  <a:cubicBezTo>
                    <a:pt x="18006" y="4843"/>
                    <a:pt x="17599" y="4880"/>
                    <a:pt x="17488" y="5139"/>
                  </a:cubicBezTo>
                  <a:cubicBezTo>
                    <a:pt x="18043" y="5139"/>
                    <a:pt x="18412" y="4622"/>
                    <a:pt x="18227" y="4104"/>
                  </a:cubicBezTo>
                  <a:close/>
                  <a:moveTo>
                    <a:pt x="15159" y="5065"/>
                  </a:moveTo>
                  <a:cubicBezTo>
                    <a:pt x="14419" y="4880"/>
                    <a:pt x="13754" y="4659"/>
                    <a:pt x="13088" y="4363"/>
                  </a:cubicBezTo>
                  <a:cubicBezTo>
                    <a:pt x="12682" y="4141"/>
                    <a:pt x="12386" y="3808"/>
                    <a:pt x="11905" y="3808"/>
                  </a:cubicBezTo>
                  <a:cubicBezTo>
                    <a:pt x="11129" y="4548"/>
                    <a:pt x="10870" y="5805"/>
                    <a:pt x="10168" y="6766"/>
                  </a:cubicBezTo>
                  <a:cubicBezTo>
                    <a:pt x="9872" y="7210"/>
                    <a:pt x="9502" y="7616"/>
                    <a:pt x="9207" y="8023"/>
                  </a:cubicBezTo>
                  <a:cubicBezTo>
                    <a:pt x="8911" y="8504"/>
                    <a:pt x="8652" y="8984"/>
                    <a:pt x="8430" y="9502"/>
                  </a:cubicBezTo>
                  <a:cubicBezTo>
                    <a:pt x="7913" y="10500"/>
                    <a:pt x="7358" y="11461"/>
                    <a:pt x="6840" y="12422"/>
                  </a:cubicBezTo>
                  <a:cubicBezTo>
                    <a:pt x="6323" y="13384"/>
                    <a:pt x="5916" y="14456"/>
                    <a:pt x="5362" y="15417"/>
                  </a:cubicBezTo>
                  <a:cubicBezTo>
                    <a:pt x="5288" y="15787"/>
                    <a:pt x="5103" y="16009"/>
                    <a:pt x="5066" y="16341"/>
                  </a:cubicBezTo>
                  <a:cubicBezTo>
                    <a:pt x="5620" y="17450"/>
                    <a:pt x="6803" y="17746"/>
                    <a:pt x="8060" y="18375"/>
                  </a:cubicBezTo>
                  <a:cubicBezTo>
                    <a:pt x="8430" y="18560"/>
                    <a:pt x="8837" y="18744"/>
                    <a:pt x="9244" y="18892"/>
                  </a:cubicBezTo>
                  <a:cubicBezTo>
                    <a:pt x="9946" y="19151"/>
                    <a:pt x="10722" y="19595"/>
                    <a:pt x="10981" y="18892"/>
                  </a:cubicBezTo>
                  <a:cubicBezTo>
                    <a:pt x="10648" y="18781"/>
                    <a:pt x="10353" y="18486"/>
                    <a:pt x="9983" y="18338"/>
                  </a:cubicBezTo>
                  <a:cubicBezTo>
                    <a:pt x="9576" y="18153"/>
                    <a:pt x="8985" y="18227"/>
                    <a:pt x="8837" y="17783"/>
                  </a:cubicBezTo>
                  <a:cubicBezTo>
                    <a:pt x="8948" y="17524"/>
                    <a:pt x="9207" y="17709"/>
                    <a:pt x="9391" y="17783"/>
                  </a:cubicBezTo>
                  <a:cubicBezTo>
                    <a:pt x="10057" y="17968"/>
                    <a:pt x="10648" y="18227"/>
                    <a:pt x="11240" y="18560"/>
                  </a:cubicBezTo>
                  <a:cubicBezTo>
                    <a:pt x="11425" y="18449"/>
                    <a:pt x="11536" y="18264"/>
                    <a:pt x="11573" y="18079"/>
                  </a:cubicBezTo>
                  <a:cubicBezTo>
                    <a:pt x="11166" y="17894"/>
                    <a:pt x="10759" y="17709"/>
                    <a:pt x="10316" y="17598"/>
                  </a:cubicBezTo>
                  <a:cubicBezTo>
                    <a:pt x="9872" y="17450"/>
                    <a:pt x="9280" y="17377"/>
                    <a:pt x="9317" y="16859"/>
                  </a:cubicBezTo>
                  <a:cubicBezTo>
                    <a:pt x="9354" y="16859"/>
                    <a:pt x="9354" y="16822"/>
                    <a:pt x="9428" y="16785"/>
                  </a:cubicBezTo>
                  <a:cubicBezTo>
                    <a:pt x="9687" y="16785"/>
                    <a:pt x="9761" y="16970"/>
                    <a:pt x="9946" y="17044"/>
                  </a:cubicBezTo>
                  <a:cubicBezTo>
                    <a:pt x="10131" y="17155"/>
                    <a:pt x="10611" y="17266"/>
                    <a:pt x="10981" y="17414"/>
                  </a:cubicBezTo>
                  <a:cubicBezTo>
                    <a:pt x="11166" y="17450"/>
                    <a:pt x="11831" y="17820"/>
                    <a:pt x="11905" y="17635"/>
                  </a:cubicBezTo>
                  <a:cubicBezTo>
                    <a:pt x="11942" y="17524"/>
                    <a:pt x="11425" y="17118"/>
                    <a:pt x="11351" y="17044"/>
                  </a:cubicBezTo>
                  <a:cubicBezTo>
                    <a:pt x="11018" y="16896"/>
                    <a:pt x="10722" y="16711"/>
                    <a:pt x="10390" y="16600"/>
                  </a:cubicBezTo>
                  <a:cubicBezTo>
                    <a:pt x="10020" y="16452"/>
                    <a:pt x="9576" y="16378"/>
                    <a:pt x="9465" y="16083"/>
                  </a:cubicBezTo>
                  <a:cubicBezTo>
                    <a:pt x="9613" y="15787"/>
                    <a:pt x="9946" y="16009"/>
                    <a:pt x="10168" y="16083"/>
                  </a:cubicBezTo>
                  <a:cubicBezTo>
                    <a:pt x="10870" y="16341"/>
                    <a:pt x="11573" y="16711"/>
                    <a:pt x="12201" y="17155"/>
                  </a:cubicBezTo>
                  <a:cubicBezTo>
                    <a:pt x="12275" y="16970"/>
                    <a:pt x="12349" y="16711"/>
                    <a:pt x="12460" y="16526"/>
                  </a:cubicBezTo>
                  <a:cubicBezTo>
                    <a:pt x="12312" y="16452"/>
                    <a:pt x="12164" y="16452"/>
                    <a:pt x="11979" y="16452"/>
                  </a:cubicBezTo>
                  <a:cubicBezTo>
                    <a:pt x="11536" y="16046"/>
                    <a:pt x="10796" y="15824"/>
                    <a:pt x="10242" y="15528"/>
                  </a:cubicBezTo>
                  <a:cubicBezTo>
                    <a:pt x="9909" y="15417"/>
                    <a:pt x="9687" y="15195"/>
                    <a:pt x="9502" y="14900"/>
                  </a:cubicBezTo>
                  <a:cubicBezTo>
                    <a:pt x="9983" y="14530"/>
                    <a:pt x="10390" y="15380"/>
                    <a:pt x="10870" y="15306"/>
                  </a:cubicBezTo>
                  <a:cubicBezTo>
                    <a:pt x="10205" y="14530"/>
                    <a:pt x="9909" y="13495"/>
                    <a:pt x="9983" y="12496"/>
                  </a:cubicBezTo>
                  <a:cubicBezTo>
                    <a:pt x="10057" y="11461"/>
                    <a:pt x="10611" y="10537"/>
                    <a:pt x="11462" y="10019"/>
                  </a:cubicBezTo>
                  <a:cubicBezTo>
                    <a:pt x="11388" y="9871"/>
                    <a:pt x="11240" y="9798"/>
                    <a:pt x="11314" y="9613"/>
                  </a:cubicBezTo>
                  <a:cubicBezTo>
                    <a:pt x="11573" y="9428"/>
                    <a:pt x="11758" y="9687"/>
                    <a:pt x="11979" y="9761"/>
                  </a:cubicBezTo>
                  <a:cubicBezTo>
                    <a:pt x="12460" y="9465"/>
                    <a:pt x="13125" y="9391"/>
                    <a:pt x="13606" y="9095"/>
                  </a:cubicBezTo>
                  <a:cubicBezTo>
                    <a:pt x="13088" y="8947"/>
                    <a:pt x="12423" y="8910"/>
                    <a:pt x="12201" y="8393"/>
                  </a:cubicBezTo>
                  <a:cubicBezTo>
                    <a:pt x="12238" y="8356"/>
                    <a:pt x="12312" y="8282"/>
                    <a:pt x="12349" y="8245"/>
                  </a:cubicBezTo>
                  <a:cubicBezTo>
                    <a:pt x="13162" y="8614"/>
                    <a:pt x="13976" y="8873"/>
                    <a:pt x="14826" y="8947"/>
                  </a:cubicBezTo>
                  <a:cubicBezTo>
                    <a:pt x="15048" y="9169"/>
                    <a:pt x="15344" y="9280"/>
                    <a:pt x="15676" y="9317"/>
                  </a:cubicBezTo>
                  <a:cubicBezTo>
                    <a:pt x="15639" y="9243"/>
                    <a:pt x="15676" y="9169"/>
                    <a:pt x="15750" y="9095"/>
                  </a:cubicBezTo>
                  <a:cubicBezTo>
                    <a:pt x="15233" y="8799"/>
                    <a:pt x="14678" y="8614"/>
                    <a:pt x="14087" y="8467"/>
                  </a:cubicBezTo>
                  <a:cubicBezTo>
                    <a:pt x="13532" y="8319"/>
                    <a:pt x="12830" y="8171"/>
                    <a:pt x="12534" y="7727"/>
                  </a:cubicBezTo>
                  <a:cubicBezTo>
                    <a:pt x="12645" y="7431"/>
                    <a:pt x="12941" y="7653"/>
                    <a:pt x="13125" y="7727"/>
                  </a:cubicBezTo>
                  <a:cubicBezTo>
                    <a:pt x="14050" y="8060"/>
                    <a:pt x="15085" y="8319"/>
                    <a:pt x="15898" y="8651"/>
                  </a:cubicBezTo>
                  <a:cubicBezTo>
                    <a:pt x="15935" y="8356"/>
                    <a:pt x="16157" y="8171"/>
                    <a:pt x="16194" y="7875"/>
                  </a:cubicBezTo>
                  <a:cubicBezTo>
                    <a:pt x="15381" y="7505"/>
                    <a:pt x="14567" y="7210"/>
                    <a:pt x="13717" y="6988"/>
                  </a:cubicBezTo>
                  <a:cubicBezTo>
                    <a:pt x="13458" y="6951"/>
                    <a:pt x="13015" y="6951"/>
                    <a:pt x="13015" y="6581"/>
                  </a:cubicBezTo>
                  <a:cubicBezTo>
                    <a:pt x="13199" y="6322"/>
                    <a:pt x="13532" y="6544"/>
                    <a:pt x="13791" y="6618"/>
                  </a:cubicBezTo>
                  <a:cubicBezTo>
                    <a:pt x="14678" y="6840"/>
                    <a:pt x="15566" y="7136"/>
                    <a:pt x="16416" y="7505"/>
                  </a:cubicBezTo>
                  <a:cubicBezTo>
                    <a:pt x="16527" y="7247"/>
                    <a:pt x="16638" y="6988"/>
                    <a:pt x="16712" y="6729"/>
                  </a:cubicBezTo>
                  <a:cubicBezTo>
                    <a:pt x="15972" y="6618"/>
                    <a:pt x="15270" y="6359"/>
                    <a:pt x="14604" y="5990"/>
                  </a:cubicBezTo>
                  <a:cubicBezTo>
                    <a:pt x="14345" y="5842"/>
                    <a:pt x="13606" y="5694"/>
                    <a:pt x="13643" y="5472"/>
                  </a:cubicBezTo>
                  <a:cubicBezTo>
                    <a:pt x="13680" y="5102"/>
                    <a:pt x="14198" y="5324"/>
                    <a:pt x="14308" y="5472"/>
                  </a:cubicBezTo>
                  <a:cubicBezTo>
                    <a:pt x="15233" y="5731"/>
                    <a:pt x="15898" y="6248"/>
                    <a:pt x="16933" y="6396"/>
                  </a:cubicBezTo>
                  <a:cubicBezTo>
                    <a:pt x="17044" y="6211"/>
                    <a:pt x="17118" y="5990"/>
                    <a:pt x="17155" y="5805"/>
                  </a:cubicBezTo>
                  <a:cubicBezTo>
                    <a:pt x="16490" y="5583"/>
                    <a:pt x="15787" y="5361"/>
                    <a:pt x="15122" y="5065"/>
                  </a:cubicBezTo>
                  <a:close/>
                  <a:moveTo>
                    <a:pt x="16859" y="14641"/>
                  </a:moveTo>
                  <a:cubicBezTo>
                    <a:pt x="17229" y="13938"/>
                    <a:pt x="17377" y="13162"/>
                    <a:pt x="17303" y="12385"/>
                  </a:cubicBezTo>
                  <a:cubicBezTo>
                    <a:pt x="17229" y="12127"/>
                    <a:pt x="17118" y="11905"/>
                    <a:pt x="17007" y="11683"/>
                  </a:cubicBezTo>
                  <a:cubicBezTo>
                    <a:pt x="16933" y="11461"/>
                    <a:pt x="16823" y="11202"/>
                    <a:pt x="16712" y="10981"/>
                  </a:cubicBezTo>
                  <a:cubicBezTo>
                    <a:pt x="16231" y="10537"/>
                    <a:pt x="15676" y="10167"/>
                    <a:pt x="15048" y="9982"/>
                  </a:cubicBezTo>
                  <a:cubicBezTo>
                    <a:pt x="14678" y="9908"/>
                    <a:pt x="14345" y="9871"/>
                    <a:pt x="13976" y="9908"/>
                  </a:cubicBezTo>
                  <a:cubicBezTo>
                    <a:pt x="12904" y="10019"/>
                    <a:pt x="11425" y="10722"/>
                    <a:pt x="11018" y="11535"/>
                  </a:cubicBezTo>
                  <a:cubicBezTo>
                    <a:pt x="10685" y="12349"/>
                    <a:pt x="10685" y="13273"/>
                    <a:pt x="10981" y="14086"/>
                  </a:cubicBezTo>
                  <a:cubicBezTo>
                    <a:pt x="11647" y="15602"/>
                    <a:pt x="12719" y="16230"/>
                    <a:pt x="14900" y="16120"/>
                  </a:cubicBezTo>
                  <a:cubicBezTo>
                    <a:pt x="15639" y="15713"/>
                    <a:pt x="16416" y="15306"/>
                    <a:pt x="16859" y="14641"/>
                  </a:cubicBezTo>
                  <a:close/>
                  <a:moveTo>
                    <a:pt x="16749" y="15898"/>
                  </a:moveTo>
                  <a:cubicBezTo>
                    <a:pt x="17673" y="16822"/>
                    <a:pt x="17636" y="18227"/>
                    <a:pt x="17636" y="20260"/>
                  </a:cubicBezTo>
                  <a:cubicBezTo>
                    <a:pt x="17636" y="22405"/>
                    <a:pt x="17562" y="24364"/>
                    <a:pt x="17525" y="26102"/>
                  </a:cubicBezTo>
                  <a:cubicBezTo>
                    <a:pt x="18893" y="26028"/>
                    <a:pt x="19928" y="26286"/>
                    <a:pt x="21296" y="26213"/>
                  </a:cubicBezTo>
                  <a:cubicBezTo>
                    <a:pt x="21296" y="25029"/>
                    <a:pt x="21333" y="23957"/>
                    <a:pt x="21407" y="22811"/>
                  </a:cubicBezTo>
                  <a:cubicBezTo>
                    <a:pt x="21555" y="20593"/>
                    <a:pt x="21703" y="17598"/>
                    <a:pt x="21185" y="15602"/>
                  </a:cubicBezTo>
                  <a:cubicBezTo>
                    <a:pt x="21000" y="14936"/>
                    <a:pt x="20520" y="13790"/>
                    <a:pt x="20150" y="13421"/>
                  </a:cubicBezTo>
                  <a:cubicBezTo>
                    <a:pt x="19595" y="12903"/>
                    <a:pt x="18782" y="12866"/>
                    <a:pt x="18043" y="12459"/>
                  </a:cubicBezTo>
                  <a:cubicBezTo>
                    <a:pt x="18116" y="14049"/>
                    <a:pt x="17599" y="15121"/>
                    <a:pt x="16749" y="15861"/>
                  </a:cubicBezTo>
                  <a:close/>
                  <a:moveTo>
                    <a:pt x="5066" y="19299"/>
                  </a:moveTo>
                  <a:cubicBezTo>
                    <a:pt x="4881" y="19743"/>
                    <a:pt x="4770" y="20186"/>
                    <a:pt x="4733" y="20667"/>
                  </a:cubicBezTo>
                  <a:cubicBezTo>
                    <a:pt x="4807" y="20926"/>
                    <a:pt x="5399" y="21295"/>
                    <a:pt x="5657" y="21443"/>
                  </a:cubicBezTo>
                  <a:cubicBezTo>
                    <a:pt x="6027" y="21665"/>
                    <a:pt x="6434" y="21813"/>
                    <a:pt x="6840" y="21961"/>
                  </a:cubicBezTo>
                  <a:cubicBezTo>
                    <a:pt x="7025" y="21813"/>
                    <a:pt x="7321" y="21776"/>
                    <a:pt x="7395" y="21517"/>
                  </a:cubicBezTo>
                  <a:cubicBezTo>
                    <a:pt x="6951" y="21185"/>
                    <a:pt x="6138" y="21185"/>
                    <a:pt x="5879" y="20667"/>
                  </a:cubicBezTo>
                  <a:cubicBezTo>
                    <a:pt x="5916" y="20630"/>
                    <a:pt x="5916" y="20519"/>
                    <a:pt x="6027" y="20519"/>
                  </a:cubicBezTo>
                  <a:cubicBezTo>
                    <a:pt x="6619" y="20704"/>
                    <a:pt x="7173" y="20926"/>
                    <a:pt x="7728" y="21221"/>
                  </a:cubicBezTo>
                  <a:cubicBezTo>
                    <a:pt x="7802" y="21111"/>
                    <a:pt x="7839" y="21000"/>
                    <a:pt x="7876" y="20889"/>
                  </a:cubicBezTo>
                  <a:cubicBezTo>
                    <a:pt x="7432" y="20704"/>
                    <a:pt x="6951" y="20519"/>
                    <a:pt x="6545" y="20371"/>
                  </a:cubicBezTo>
                  <a:cubicBezTo>
                    <a:pt x="6323" y="20260"/>
                    <a:pt x="5953" y="20186"/>
                    <a:pt x="5953" y="19891"/>
                  </a:cubicBezTo>
                  <a:cubicBezTo>
                    <a:pt x="5990" y="19817"/>
                    <a:pt x="6027" y="19780"/>
                    <a:pt x="6101" y="19743"/>
                  </a:cubicBezTo>
                  <a:cubicBezTo>
                    <a:pt x="6803" y="19928"/>
                    <a:pt x="7358" y="20297"/>
                    <a:pt x="8097" y="20482"/>
                  </a:cubicBezTo>
                  <a:cubicBezTo>
                    <a:pt x="8171" y="20112"/>
                    <a:pt x="8319" y="19743"/>
                    <a:pt x="8467" y="19410"/>
                  </a:cubicBezTo>
                  <a:cubicBezTo>
                    <a:pt x="7543" y="19003"/>
                    <a:pt x="6656" y="18560"/>
                    <a:pt x="5768" y="18116"/>
                  </a:cubicBezTo>
                  <a:cubicBezTo>
                    <a:pt x="5509" y="18486"/>
                    <a:pt x="5288" y="18892"/>
                    <a:pt x="5066" y="19299"/>
                  </a:cubicBezTo>
                  <a:close/>
                  <a:moveTo>
                    <a:pt x="21222" y="26952"/>
                  </a:moveTo>
                  <a:cubicBezTo>
                    <a:pt x="20520" y="26915"/>
                    <a:pt x="19595" y="26915"/>
                    <a:pt x="18708" y="26841"/>
                  </a:cubicBezTo>
                  <a:cubicBezTo>
                    <a:pt x="18153" y="26804"/>
                    <a:pt x="17636" y="26804"/>
                    <a:pt x="17081" y="26841"/>
                  </a:cubicBezTo>
                  <a:cubicBezTo>
                    <a:pt x="15676" y="26952"/>
                    <a:pt x="14345" y="27211"/>
                    <a:pt x="14124" y="28320"/>
                  </a:cubicBezTo>
                  <a:cubicBezTo>
                    <a:pt x="16046" y="28283"/>
                    <a:pt x="17895" y="28357"/>
                    <a:pt x="19669" y="28246"/>
                  </a:cubicBezTo>
                  <a:cubicBezTo>
                    <a:pt x="20667" y="28172"/>
                    <a:pt x="21629" y="27913"/>
                    <a:pt x="22627" y="27950"/>
                  </a:cubicBezTo>
                  <a:cubicBezTo>
                    <a:pt x="22553" y="27285"/>
                    <a:pt x="21961" y="26989"/>
                    <a:pt x="21222" y="26952"/>
                  </a:cubicBezTo>
                  <a:close/>
                  <a:moveTo>
                    <a:pt x="26213" y="29614"/>
                  </a:moveTo>
                  <a:cubicBezTo>
                    <a:pt x="25659" y="29096"/>
                    <a:pt x="24993" y="28800"/>
                    <a:pt x="24291" y="28690"/>
                  </a:cubicBezTo>
                  <a:cubicBezTo>
                    <a:pt x="23181" y="28616"/>
                    <a:pt x="22035" y="28690"/>
                    <a:pt x="20963" y="28874"/>
                  </a:cubicBezTo>
                  <a:cubicBezTo>
                    <a:pt x="20113" y="28985"/>
                    <a:pt x="19263" y="28911"/>
                    <a:pt x="18449" y="28985"/>
                  </a:cubicBezTo>
                  <a:cubicBezTo>
                    <a:pt x="16823" y="29096"/>
                    <a:pt x="15159" y="29096"/>
                    <a:pt x="13495" y="28985"/>
                  </a:cubicBezTo>
                  <a:cubicBezTo>
                    <a:pt x="12497" y="28911"/>
                    <a:pt x="11499" y="28948"/>
                    <a:pt x="10501" y="28874"/>
                  </a:cubicBezTo>
                  <a:cubicBezTo>
                    <a:pt x="9096" y="28727"/>
                    <a:pt x="7691" y="28727"/>
                    <a:pt x="6286" y="28800"/>
                  </a:cubicBezTo>
                  <a:cubicBezTo>
                    <a:pt x="5103" y="28874"/>
                    <a:pt x="3920" y="29096"/>
                    <a:pt x="2774" y="29392"/>
                  </a:cubicBezTo>
                  <a:cubicBezTo>
                    <a:pt x="2293" y="29466"/>
                    <a:pt x="1775" y="29651"/>
                    <a:pt x="1332" y="29873"/>
                  </a:cubicBezTo>
                  <a:cubicBezTo>
                    <a:pt x="814" y="30279"/>
                    <a:pt x="777" y="31315"/>
                    <a:pt x="814" y="32091"/>
                  </a:cubicBezTo>
                  <a:cubicBezTo>
                    <a:pt x="1110" y="32128"/>
                    <a:pt x="1406" y="32165"/>
                    <a:pt x="1738" y="32165"/>
                  </a:cubicBezTo>
                  <a:cubicBezTo>
                    <a:pt x="2034" y="31980"/>
                    <a:pt x="2478" y="30686"/>
                    <a:pt x="2848" y="31130"/>
                  </a:cubicBezTo>
                  <a:cubicBezTo>
                    <a:pt x="2848" y="31536"/>
                    <a:pt x="2404" y="31832"/>
                    <a:pt x="2219" y="32202"/>
                  </a:cubicBezTo>
                  <a:cubicBezTo>
                    <a:pt x="2737" y="32239"/>
                    <a:pt x="3180" y="32313"/>
                    <a:pt x="3661" y="32387"/>
                  </a:cubicBezTo>
                  <a:cubicBezTo>
                    <a:pt x="3809" y="32091"/>
                    <a:pt x="4105" y="31906"/>
                    <a:pt x="4289" y="31610"/>
                  </a:cubicBezTo>
                  <a:cubicBezTo>
                    <a:pt x="4474" y="31315"/>
                    <a:pt x="4548" y="30723"/>
                    <a:pt x="5066" y="30686"/>
                  </a:cubicBezTo>
                  <a:cubicBezTo>
                    <a:pt x="5066" y="30723"/>
                    <a:pt x="5140" y="30760"/>
                    <a:pt x="5140" y="30797"/>
                  </a:cubicBezTo>
                  <a:cubicBezTo>
                    <a:pt x="4844" y="31351"/>
                    <a:pt x="4548" y="31906"/>
                    <a:pt x="4179" y="32424"/>
                  </a:cubicBezTo>
                  <a:cubicBezTo>
                    <a:pt x="4363" y="32461"/>
                    <a:pt x="4548" y="32461"/>
                    <a:pt x="4770" y="32498"/>
                  </a:cubicBezTo>
                  <a:cubicBezTo>
                    <a:pt x="5288" y="31758"/>
                    <a:pt x="5583" y="30834"/>
                    <a:pt x="6360" y="30353"/>
                  </a:cubicBezTo>
                  <a:cubicBezTo>
                    <a:pt x="6360" y="30427"/>
                    <a:pt x="6471" y="30390"/>
                    <a:pt x="6508" y="30501"/>
                  </a:cubicBezTo>
                  <a:cubicBezTo>
                    <a:pt x="6138" y="31241"/>
                    <a:pt x="5472" y="31869"/>
                    <a:pt x="5214" y="32608"/>
                  </a:cubicBezTo>
                  <a:cubicBezTo>
                    <a:pt x="5509" y="32608"/>
                    <a:pt x="5694" y="32682"/>
                    <a:pt x="5990" y="32682"/>
                  </a:cubicBezTo>
                  <a:cubicBezTo>
                    <a:pt x="6101" y="32054"/>
                    <a:pt x="6471" y="31758"/>
                    <a:pt x="6766" y="31315"/>
                  </a:cubicBezTo>
                  <a:cubicBezTo>
                    <a:pt x="6951" y="31019"/>
                    <a:pt x="7173" y="30538"/>
                    <a:pt x="7580" y="30501"/>
                  </a:cubicBezTo>
                  <a:cubicBezTo>
                    <a:pt x="7580" y="30538"/>
                    <a:pt x="7654" y="30575"/>
                    <a:pt x="7654" y="30612"/>
                  </a:cubicBezTo>
                  <a:cubicBezTo>
                    <a:pt x="7358" y="31425"/>
                    <a:pt x="6693" y="31869"/>
                    <a:pt x="6397" y="32682"/>
                  </a:cubicBezTo>
                  <a:cubicBezTo>
                    <a:pt x="6656" y="32719"/>
                    <a:pt x="6914" y="32719"/>
                    <a:pt x="7210" y="32719"/>
                  </a:cubicBezTo>
                  <a:cubicBezTo>
                    <a:pt x="7617" y="32091"/>
                    <a:pt x="8023" y="31388"/>
                    <a:pt x="8430" y="30723"/>
                  </a:cubicBezTo>
                  <a:cubicBezTo>
                    <a:pt x="8541" y="30538"/>
                    <a:pt x="8726" y="30057"/>
                    <a:pt x="8948" y="30131"/>
                  </a:cubicBezTo>
                  <a:cubicBezTo>
                    <a:pt x="9280" y="30205"/>
                    <a:pt x="8948" y="30686"/>
                    <a:pt x="8837" y="30797"/>
                  </a:cubicBezTo>
                  <a:cubicBezTo>
                    <a:pt x="8430" y="31499"/>
                    <a:pt x="8060" y="32165"/>
                    <a:pt x="7654" y="32756"/>
                  </a:cubicBezTo>
                  <a:lnTo>
                    <a:pt x="8467" y="32756"/>
                  </a:lnTo>
                  <a:cubicBezTo>
                    <a:pt x="8726" y="32313"/>
                    <a:pt x="8985" y="31869"/>
                    <a:pt x="9280" y="31462"/>
                  </a:cubicBezTo>
                  <a:cubicBezTo>
                    <a:pt x="9502" y="31056"/>
                    <a:pt x="9835" y="30686"/>
                    <a:pt x="10205" y="30353"/>
                  </a:cubicBezTo>
                  <a:cubicBezTo>
                    <a:pt x="10537" y="30538"/>
                    <a:pt x="10242" y="30797"/>
                    <a:pt x="10131" y="30982"/>
                  </a:cubicBezTo>
                  <a:cubicBezTo>
                    <a:pt x="9650" y="31573"/>
                    <a:pt x="9244" y="32165"/>
                    <a:pt x="8911" y="32830"/>
                  </a:cubicBezTo>
                  <a:cubicBezTo>
                    <a:pt x="9244" y="32830"/>
                    <a:pt x="9576" y="32830"/>
                    <a:pt x="9909" y="32793"/>
                  </a:cubicBezTo>
                  <a:cubicBezTo>
                    <a:pt x="10131" y="31980"/>
                    <a:pt x="10722" y="31425"/>
                    <a:pt x="11055" y="30686"/>
                  </a:cubicBezTo>
                  <a:cubicBezTo>
                    <a:pt x="11129" y="30501"/>
                    <a:pt x="11055" y="30279"/>
                    <a:pt x="11314" y="30168"/>
                  </a:cubicBezTo>
                  <a:cubicBezTo>
                    <a:pt x="11794" y="30501"/>
                    <a:pt x="11240" y="31130"/>
                    <a:pt x="11055" y="31499"/>
                  </a:cubicBezTo>
                  <a:cubicBezTo>
                    <a:pt x="10796" y="31943"/>
                    <a:pt x="10501" y="32350"/>
                    <a:pt x="10316" y="32756"/>
                  </a:cubicBezTo>
                  <a:cubicBezTo>
                    <a:pt x="10611" y="32793"/>
                    <a:pt x="10833" y="32682"/>
                    <a:pt x="11166" y="32719"/>
                  </a:cubicBezTo>
                  <a:cubicBezTo>
                    <a:pt x="11536" y="32054"/>
                    <a:pt x="11942" y="31388"/>
                    <a:pt x="12423" y="30797"/>
                  </a:cubicBezTo>
                  <a:cubicBezTo>
                    <a:pt x="12534" y="30612"/>
                    <a:pt x="12645" y="30279"/>
                    <a:pt x="12978" y="30316"/>
                  </a:cubicBezTo>
                  <a:cubicBezTo>
                    <a:pt x="12978" y="30390"/>
                    <a:pt x="13015" y="30390"/>
                    <a:pt x="13051" y="30427"/>
                  </a:cubicBezTo>
                  <a:cubicBezTo>
                    <a:pt x="12867" y="30834"/>
                    <a:pt x="12645" y="31204"/>
                    <a:pt x="12349" y="31573"/>
                  </a:cubicBezTo>
                  <a:cubicBezTo>
                    <a:pt x="12090" y="31906"/>
                    <a:pt x="11831" y="32276"/>
                    <a:pt x="11647" y="32682"/>
                  </a:cubicBezTo>
                  <a:lnTo>
                    <a:pt x="12460" y="32682"/>
                  </a:lnTo>
                  <a:cubicBezTo>
                    <a:pt x="12608" y="32313"/>
                    <a:pt x="12793" y="31943"/>
                    <a:pt x="13051" y="31610"/>
                  </a:cubicBezTo>
                  <a:cubicBezTo>
                    <a:pt x="13162" y="31388"/>
                    <a:pt x="13384" y="30464"/>
                    <a:pt x="13680" y="30501"/>
                  </a:cubicBezTo>
                  <a:cubicBezTo>
                    <a:pt x="13976" y="30538"/>
                    <a:pt x="13828" y="30797"/>
                    <a:pt x="13754" y="30982"/>
                  </a:cubicBezTo>
                  <a:cubicBezTo>
                    <a:pt x="13495" y="31536"/>
                    <a:pt x="13236" y="32091"/>
                    <a:pt x="12904" y="32608"/>
                  </a:cubicBezTo>
                  <a:cubicBezTo>
                    <a:pt x="13125" y="32608"/>
                    <a:pt x="13384" y="32572"/>
                    <a:pt x="13606" y="32535"/>
                  </a:cubicBezTo>
                  <a:cubicBezTo>
                    <a:pt x="13791" y="32054"/>
                    <a:pt x="14272" y="31351"/>
                    <a:pt x="14419" y="30945"/>
                  </a:cubicBezTo>
                  <a:cubicBezTo>
                    <a:pt x="14530" y="30760"/>
                    <a:pt x="14456" y="30501"/>
                    <a:pt x="14678" y="30501"/>
                  </a:cubicBezTo>
                  <a:cubicBezTo>
                    <a:pt x="15011" y="30501"/>
                    <a:pt x="14826" y="31019"/>
                    <a:pt x="14789" y="31093"/>
                  </a:cubicBezTo>
                  <a:cubicBezTo>
                    <a:pt x="14641" y="31536"/>
                    <a:pt x="14198" y="32054"/>
                    <a:pt x="14050" y="32498"/>
                  </a:cubicBezTo>
                  <a:cubicBezTo>
                    <a:pt x="14308" y="32461"/>
                    <a:pt x="14567" y="32424"/>
                    <a:pt x="14789" y="32461"/>
                  </a:cubicBezTo>
                  <a:cubicBezTo>
                    <a:pt x="14937" y="32091"/>
                    <a:pt x="15085" y="31758"/>
                    <a:pt x="15270" y="31425"/>
                  </a:cubicBezTo>
                  <a:cubicBezTo>
                    <a:pt x="15418" y="31130"/>
                    <a:pt x="15492" y="30649"/>
                    <a:pt x="15861" y="30538"/>
                  </a:cubicBezTo>
                  <a:cubicBezTo>
                    <a:pt x="15898" y="30612"/>
                    <a:pt x="16009" y="30575"/>
                    <a:pt x="16009" y="30686"/>
                  </a:cubicBezTo>
                  <a:cubicBezTo>
                    <a:pt x="15787" y="31278"/>
                    <a:pt x="15529" y="31795"/>
                    <a:pt x="15270" y="32350"/>
                  </a:cubicBezTo>
                  <a:lnTo>
                    <a:pt x="15861" y="32350"/>
                  </a:lnTo>
                  <a:cubicBezTo>
                    <a:pt x="15898" y="32350"/>
                    <a:pt x="15787" y="32165"/>
                    <a:pt x="15824" y="31980"/>
                  </a:cubicBezTo>
                  <a:cubicBezTo>
                    <a:pt x="15898" y="31832"/>
                    <a:pt x="16120" y="31610"/>
                    <a:pt x="16231" y="31351"/>
                  </a:cubicBezTo>
                  <a:cubicBezTo>
                    <a:pt x="16416" y="31019"/>
                    <a:pt x="16416" y="30501"/>
                    <a:pt x="16896" y="30427"/>
                  </a:cubicBezTo>
                  <a:cubicBezTo>
                    <a:pt x="16896" y="30464"/>
                    <a:pt x="16896" y="30464"/>
                    <a:pt x="16970" y="30464"/>
                  </a:cubicBezTo>
                  <a:cubicBezTo>
                    <a:pt x="16933" y="31204"/>
                    <a:pt x="16379" y="31721"/>
                    <a:pt x="16120" y="32387"/>
                  </a:cubicBezTo>
                  <a:cubicBezTo>
                    <a:pt x="16453" y="32424"/>
                    <a:pt x="16675" y="32313"/>
                    <a:pt x="17007" y="32350"/>
                  </a:cubicBezTo>
                  <a:lnTo>
                    <a:pt x="17007" y="32054"/>
                  </a:lnTo>
                  <a:cubicBezTo>
                    <a:pt x="17155" y="31795"/>
                    <a:pt x="17229" y="31573"/>
                    <a:pt x="17414" y="31204"/>
                  </a:cubicBezTo>
                  <a:cubicBezTo>
                    <a:pt x="17525" y="31019"/>
                    <a:pt x="17673" y="30464"/>
                    <a:pt x="17932" y="30501"/>
                  </a:cubicBezTo>
                  <a:cubicBezTo>
                    <a:pt x="18338" y="30538"/>
                    <a:pt x="17858" y="31241"/>
                    <a:pt x="17784" y="31425"/>
                  </a:cubicBezTo>
                  <a:cubicBezTo>
                    <a:pt x="17599" y="31684"/>
                    <a:pt x="17451" y="31980"/>
                    <a:pt x="17377" y="32350"/>
                  </a:cubicBezTo>
                  <a:cubicBezTo>
                    <a:pt x="18597" y="32350"/>
                    <a:pt x="19706" y="32202"/>
                    <a:pt x="21000" y="32276"/>
                  </a:cubicBezTo>
                  <a:cubicBezTo>
                    <a:pt x="20963" y="32128"/>
                    <a:pt x="21000" y="32054"/>
                    <a:pt x="21000" y="31906"/>
                  </a:cubicBezTo>
                  <a:cubicBezTo>
                    <a:pt x="21222" y="31610"/>
                    <a:pt x="21333" y="31241"/>
                    <a:pt x="21518" y="30871"/>
                  </a:cubicBezTo>
                  <a:cubicBezTo>
                    <a:pt x="21703" y="30538"/>
                    <a:pt x="21887" y="30057"/>
                    <a:pt x="22220" y="29947"/>
                  </a:cubicBezTo>
                  <a:cubicBezTo>
                    <a:pt x="22516" y="30316"/>
                    <a:pt x="22072" y="30723"/>
                    <a:pt x="21924" y="31056"/>
                  </a:cubicBezTo>
                  <a:cubicBezTo>
                    <a:pt x="21666" y="31462"/>
                    <a:pt x="21481" y="31869"/>
                    <a:pt x="21333" y="32276"/>
                  </a:cubicBezTo>
                  <a:lnTo>
                    <a:pt x="21924" y="32276"/>
                  </a:lnTo>
                  <a:cubicBezTo>
                    <a:pt x="22035" y="31758"/>
                    <a:pt x="22294" y="31241"/>
                    <a:pt x="22627" y="30797"/>
                  </a:cubicBezTo>
                  <a:cubicBezTo>
                    <a:pt x="22812" y="30501"/>
                    <a:pt x="22960" y="30021"/>
                    <a:pt x="23329" y="29947"/>
                  </a:cubicBezTo>
                  <a:cubicBezTo>
                    <a:pt x="23329" y="29984"/>
                    <a:pt x="23366" y="29984"/>
                    <a:pt x="23403" y="29984"/>
                  </a:cubicBezTo>
                  <a:cubicBezTo>
                    <a:pt x="23440" y="30464"/>
                    <a:pt x="23071" y="30760"/>
                    <a:pt x="22886" y="31130"/>
                  </a:cubicBezTo>
                  <a:cubicBezTo>
                    <a:pt x="22664" y="31462"/>
                    <a:pt x="22442" y="31869"/>
                    <a:pt x="22294" y="32276"/>
                  </a:cubicBezTo>
                  <a:lnTo>
                    <a:pt x="22997" y="32276"/>
                  </a:lnTo>
                  <a:cubicBezTo>
                    <a:pt x="23144" y="31832"/>
                    <a:pt x="23329" y="31388"/>
                    <a:pt x="23588" y="30982"/>
                  </a:cubicBezTo>
                  <a:cubicBezTo>
                    <a:pt x="23810" y="30612"/>
                    <a:pt x="23921" y="30057"/>
                    <a:pt x="24365" y="29873"/>
                  </a:cubicBezTo>
                  <a:cubicBezTo>
                    <a:pt x="24623" y="30205"/>
                    <a:pt x="24180" y="30649"/>
                    <a:pt x="23995" y="30982"/>
                  </a:cubicBezTo>
                  <a:cubicBezTo>
                    <a:pt x="23847" y="31351"/>
                    <a:pt x="23588" y="31832"/>
                    <a:pt x="23403" y="32202"/>
                  </a:cubicBezTo>
                  <a:cubicBezTo>
                    <a:pt x="23625" y="32165"/>
                    <a:pt x="23847" y="32128"/>
                    <a:pt x="24032" y="32091"/>
                  </a:cubicBezTo>
                  <a:cubicBezTo>
                    <a:pt x="24143" y="31758"/>
                    <a:pt x="24291" y="31388"/>
                    <a:pt x="24438" y="31056"/>
                  </a:cubicBezTo>
                  <a:cubicBezTo>
                    <a:pt x="24549" y="30797"/>
                    <a:pt x="24697" y="30390"/>
                    <a:pt x="25067" y="30316"/>
                  </a:cubicBezTo>
                  <a:cubicBezTo>
                    <a:pt x="25067" y="30353"/>
                    <a:pt x="25104" y="30353"/>
                    <a:pt x="25141" y="30353"/>
                  </a:cubicBezTo>
                  <a:cubicBezTo>
                    <a:pt x="25104" y="30982"/>
                    <a:pt x="24586" y="31462"/>
                    <a:pt x="24475" y="32091"/>
                  </a:cubicBezTo>
                  <a:cubicBezTo>
                    <a:pt x="24623" y="32054"/>
                    <a:pt x="24808" y="32054"/>
                    <a:pt x="24956" y="32017"/>
                  </a:cubicBezTo>
                  <a:cubicBezTo>
                    <a:pt x="24993" y="31758"/>
                    <a:pt x="25252" y="31573"/>
                    <a:pt x="25400" y="31351"/>
                  </a:cubicBezTo>
                  <a:cubicBezTo>
                    <a:pt x="25511" y="31167"/>
                    <a:pt x="25511" y="30760"/>
                    <a:pt x="25806" y="30871"/>
                  </a:cubicBezTo>
                  <a:cubicBezTo>
                    <a:pt x="26102" y="31241"/>
                    <a:pt x="25474" y="31684"/>
                    <a:pt x="25474" y="31980"/>
                  </a:cubicBezTo>
                  <a:cubicBezTo>
                    <a:pt x="25843" y="31869"/>
                    <a:pt x="26509" y="32054"/>
                    <a:pt x="26805" y="31869"/>
                  </a:cubicBezTo>
                  <a:cubicBezTo>
                    <a:pt x="26952" y="31056"/>
                    <a:pt x="26731" y="30242"/>
                    <a:pt x="26213" y="296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5"/>
            <p:cNvSpPr/>
            <p:nvPr/>
          </p:nvSpPr>
          <p:spPr>
            <a:xfrm>
              <a:off x="4284125" y="4324300"/>
              <a:ext cx="61975" cy="103550"/>
            </a:xfrm>
            <a:custGeom>
              <a:avLst/>
              <a:gdLst/>
              <a:ahLst/>
              <a:cxnLst/>
              <a:rect l="l" t="t" r="r" b="b"/>
              <a:pathLst>
                <a:path w="2479" h="4142" extrusionOk="0">
                  <a:moveTo>
                    <a:pt x="2219" y="1"/>
                  </a:moveTo>
                  <a:cubicBezTo>
                    <a:pt x="2478" y="296"/>
                    <a:pt x="2182" y="666"/>
                    <a:pt x="1997" y="888"/>
                  </a:cubicBezTo>
                  <a:cubicBezTo>
                    <a:pt x="1443" y="1701"/>
                    <a:pt x="962" y="2552"/>
                    <a:pt x="593" y="3439"/>
                  </a:cubicBezTo>
                  <a:cubicBezTo>
                    <a:pt x="445" y="3698"/>
                    <a:pt x="445" y="4141"/>
                    <a:pt x="1" y="4030"/>
                  </a:cubicBezTo>
                  <a:cubicBezTo>
                    <a:pt x="1" y="3735"/>
                    <a:pt x="75" y="3439"/>
                    <a:pt x="260" y="3180"/>
                  </a:cubicBezTo>
                  <a:cubicBezTo>
                    <a:pt x="777" y="2256"/>
                    <a:pt x="1184" y="1110"/>
                    <a:pt x="1886" y="370"/>
                  </a:cubicBezTo>
                  <a:cubicBezTo>
                    <a:pt x="1923" y="296"/>
                    <a:pt x="1923" y="148"/>
                    <a:pt x="1960" y="74"/>
                  </a:cubicBezTo>
                  <a:cubicBezTo>
                    <a:pt x="1997" y="1"/>
                    <a:pt x="2108" y="1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4252700" y="4446300"/>
              <a:ext cx="15750" cy="24050"/>
            </a:xfrm>
            <a:custGeom>
              <a:avLst/>
              <a:gdLst/>
              <a:ahLst/>
              <a:cxnLst/>
              <a:rect l="l" t="t" r="r" b="b"/>
              <a:pathLst>
                <a:path w="630" h="962" extrusionOk="0">
                  <a:moveTo>
                    <a:pt x="482" y="925"/>
                  </a:moveTo>
                  <a:cubicBezTo>
                    <a:pt x="371" y="962"/>
                    <a:pt x="408" y="925"/>
                    <a:pt x="260" y="925"/>
                  </a:cubicBezTo>
                  <a:cubicBezTo>
                    <a:pt x="1" y="666"/>
                    <a:pt x="408" y="1"/>
                    <a:pt x="629" y="444"/>
                  </a:cubicBezTo>
                  <a:cubicBezTo>
                    <a:pt x="556" y="592"/>
                    <a:pt x="593" y="814"/>
                    <a:pt x="482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5"/>
            <p:cNvSpPr/>
            <p:nvPr/>
          </p:nvSpPr>
          <p:spPr>
            <a:xfrm>
              <a:off x="4347900" y="4463875"/>
              <a:ext cx="114650" cy="134950"/>
            </a:xfrm>
            <a:custGeom>
              <a:avLst/>
              <a:gdLst/>
              <a:ahLst/>
              <a:cxnLst/>
              <a:rect l="l" t="t" r="r" b="b"/>
              <a:pathLst>
                <a:path w="4586" h="5398" extrusionOk="0">
                  <a:moveTo>
                    <a:pt x="1" y="4806"/>
                  </a:moveTo>
                  <a:cubicBezTo>
                    <a:pt x="519" y="4732"/>
                    <a:pt x="888" y="5065"/>
                    <a:pt x="1665" y="4954"/>
                  </a:cubicBezTo>
                  <a:cubicBezTo>
                    <a:pt x="2552" y="4806"/>
                    <a:pt x="3328" y="4326"/>
                    <a:pt x="3846" y="3586"/>
                  </a:cubicBezTo>
                  <a:cubicBezTo>
                    <a:pt x="4511" y="2366"/>
                    <a:pt x="3883" y="703"/>
                    <a:pt x="2663" y="481"/>
                  </a:cubicBezTo>
                  <a:cubicBezTo>
                    <a:pt x="2219" y="407"/>
                    <a:pt x="1739" y="666"/>
                    <a:pt x="1480" y="444"/>
                  </a:cubicBezTo>
                  <a:cubicBezTo>
                    <a:pt x="1332" y="0"/>
                    <a:pt x="2515" y="74"/>
                    <a:pt x="2811" y="111"/>
                  </a:cubicBezTo>
                  <a:cubicBezTo>
                    <a:pt x="3624" y="259"/>
                    <a:pt x="4364" y="1257"/>
                    <a:pt x="4511" y="2107"/>
                  </a:cubicBezTo>
                  <a:cubicBezTo>
                    <a:pt x="4585" y="2662"/>
                    <a:pt x="4474" y="3217"/>
                    <a:pt x="4216" y="3734"/>
                  </a:cubicBezTo>
                  <a:cubicBezTo>
                    <a:pt x="3624" y="4584"/>
                    <a:pt x="2737" y="5176"/>
                    <a:pt x="1702" y="5361"/>
                  </a:cubicBezTo>
                  <a:cubicBezTo>
                    <a:pt x="1480" y="5398"/>
                    <a:pt x="1258" y="5398"/>
                    <a:pt x="1073" y="5361"/>
                  </a:cubicBezTo>
                  <a:cubicBezTo>
                    <a:pt x="703" y="5361"/>
                    <a:pt x="1" y="5361"/>
                    <a:pt x="1" y="4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5"/>
            <p:cNvSpPr/>
            <p:nvPr/>
          </p:nvSpPr>
          <p:spPr>
            <a:xfrm>
              <a:off x="4336825" y="4479575"/>
              <a:ext cx="102625" cy="107250"/>
            </a:xfrm>
            <a:custGeom>
              <a:avLst/>
              <a:gdLst/>
              <a:ahLst/>
              <a:cxnLst/>
              <a:rect l="l" t="t" r="r" b="b"/>
              <a:pathLst>
                <a:path w="4105" h="4290" extrusionOk="0">
                  <a:moveTo>
                    <a:pt x="3586" y="703"/>
                  </a:moveTo>
                  <a:cubicBezTo>
                    <a:pt x="3586" y="1258"/>
                    <a:pt x="3845" y="1332"/>
                    <a:pt x="3919" y="1701"/>
                  </a:cubicBezTo>
                  <a:cubicBezTo>
                    <a:pt x="4104" y="3476"/>
                    <a:pt x="2256" y="4289"/>
                    <a:pt x="888" y="3550"/>
                  </a:cubicBezTo>
                  <a:cubicBezTo>
                    <a:pt x="555" y="3328"/>
                    <a:pt x="296" y="2995"/>
                    <a:pt x="185" y="2589"/>
                  </a:cubicBezTo>
                  <a:cubicBezTo>
                    <a:pt x="0" y="1553"/>
                    <a:pt x="703" y="296"/>
                    <a:pt x="1590" y="185"/>
                  </a:cubicBezTo>
                  <a:cubicBezTo>
                    <a:pt x="2292" y="1"/>
                    <a:pt x="3032" y="222"/>
                    <a:pt x="3586" y="703"/>
                  </a:cubicBezTo>
                  <a:close/>
                  <a:moveTo>
                    <a:pt x="925" y="2330"/>
                  </a:moveTo>
                  <a:cubicBezTo>
                    <a:pt x="962" y="2552"/>
                    <a:pt x="1183" y="2847"/>
                    <a:pt x="1368" y="2847"/>
                  </a:cubicBezTo>
                  <a:cubicBezTo>
                    <a:pt x="1257" y="2810"/>
                    <a:pt x="1368" y="2626"/>
                    <a:pt x="1331" y="2552"/>
                  </a:cubicBezTo>
                  <a:cubicBezTo>
                    <a:pt x="1627" y="2108"/>
                    <a:pt x="1590" y="1332"/>
                    <a:pt x="2108" y="1147"/>
                  </a:cubicBezTo>
                  <a:cubicBezTo>
                    <a:pt x="2329" y="1405"/>
                    <a:pt x="2071" y="1812"/>
                    <a:pt x="1960" y="2071"/>
                  </a:cubicBezTo>
                  <a:cubicBezTo>
                    <a:pt x="1849" y="2367"/>
                    <a:pt x="1664" y="2736"/>
                    <a:pt x="1590" y="2958"/>
                  </a:cubicBezTo>
                  <a:cubicBezTo>
                    <a:pt x="1886" y="3032"/>
                    <a:pt x="1886" y="2626"/>
                    <a:pt x="1997" y="2330"/>
                  </a:cubicBezTo>
                  <a:cubicBezTo>
                    <a:pt x="2071" y="2071"/>
                    <a:pt x="2145" y="1590"/>
                    <a:pt x="2403" y="1590"/>
                  </a:cubicBezTo>
                  <a:cubicBezTo>
                    <a:pt x="2884" y="1627"/>
                    <a:pt x="2108" y="2773"/>
                    <a:pt x="2219" y="3032"/>
                  </a:cubicBezTo>
                  <a:cubicBezTo>
                    <a:pt x="3254" y="2995"/>
                    <a:pt x="3291" y="1664"/>
                    <a:pt x="2810" y="1036"/>
                  </a:cubicBezTo>
                  <a:cubicBezTo>
                    <a:pt x="1886" y="481"/>
                    <a:pt x="740" y="1295"/>
                    <a:pt x="925" y="23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5"/>
            <p:cNvSpPr/>
            <p:nvPr/>
          </p:nvSpPr>
          <p:spPr>
            <a:xfrm>
              <a:off x="4176925" y="4486975"/>
              <a:ext cx="73975" cy="119250"/>
            </a:xfrm>
            <a:custGeom>
              <a:avLst/>
              <a:gdLst/>
              <a:ahLst/>
              <a:cxnLst/>
              <a:rect l="l" t="t" r="r" b="b"/>
              <a:pathLst>
                <a:path w="2959" h="4770" extrusionOk="0">
                  <a:moveTo>
                    <a:pt x="2958" y="111"/>
                  </a:moveTo>
                  <a:cubicBezTo>
                    <a:pt x="2810" y="888"/>
                    <a:pt x="2256" y="1516"/>
                    <a:pt x="1849" y="2219"/>
                  </a:cubicBezTo>
                  <a:cubicBezTo>
                    <a:pt x="1405" y="2847"/>
                    <a:pt x="999" y="3550"/>
                    <a:pt x="666" y="4252"/>
                  </a:cubicBezTo>
                  <a:cubicBezTo>
                    <a:pt x="592" y="4437"/>
                    <a:pt x="666" y="4696"/>
                    <a:pt x="370" y="4770"/>
                  </a:cubicBezTo>
                  <a:cubicBezTo>
                    <a:pt x="0" y="4437"/>
                    <a:pt x="370" y="3956"/>
                    <a:pt x="555" y="3624"/>
                  </a:cubicBezTo>
                  <a:cubicBezTo>
                    <a:pt x="1073" y="2662"/>
                    <a:pt x="1812" y="1590"/>
                    <a:pt x="2403" y="629"/>
                  </a:cubicBezTo>
                  <a:cubicBezTo>
                    <a:pt x="2514" y="444"/>
                    <a:pt x="2514" y="185"/>
                    <a:pt x="2736" y="37"/>
                  </a:cubicBezTo>
                  <a:cubicBezTo>
                    <a:pt x="2847" y="0"/>
                    <a:pt x="2884" y="74"/>
                    <a:pt x="295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5"/>
            <p:cNvSpPr/>
            <p:nvPr/>
          </p:nvSpPr>
          <p:spPr>
            <a:xfrm>
              <a:off x="4485625" y="4545200"/>
              <a:ext cx="26825" cy="48075"/>
            </a:xfrm>
            <a:custGeom>
              <a:avLst/>
              <a:gdLst/>
              <a:ahLst/>
              <a:cxnLst/>
              <a:rect l="l" t="t" r="r" b="b"/>
              <a:pathLst>
                <a:path w="1073" h="1923" extrusionOk="0">
                  <a:moveTo>
                    <a:pt x="1073" y="111"/>
                  </a:moveTo>
                  <a:cubicBezTo>
                    <a:pt x="1036" y="481"/>
                    <a:pt x="962" y="851"/>
                    <a:pt x="777" y="1184"/>
                  </a:cubicBezTo>
                  <a:cubicBezTo>
                    <a:pt x="629" y="1442"/>
                    <a:pt x="555" y="1923"/>
                    <a:pt x="148" y="1923"/>
                  </a:cubicBezTo>
                  <a:cubicBezTo>
                    <a:pt x="1" y="1258"/>
                    <a:pt x="703" y="777"/>
                    <a:pt x="740" y="74"/>
                  </a:cubicBezTo>
                  <a:cubicBezTo>
                    <a:pt x="777" y="38"/>
                    <a:pt x="814" y="38"/>
                    <a:pt x="851" y="1"/>
                  </a:cubicBezTo>
                  <a:cubicBezTo>
                    <a:pt x="962" y="1"/>
                    <a:pt x="999" y="74"/>
                    <a:pt x="107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4501350" y="4553525"/>
              <a:ext cx="28675" cy="65650"/>
            </a:xfrm>
            <a:custGeom>
              <a:avLst/>
              <a:gdLst/>
              <a:ahLst/>
              <a:cxnLst/>
              <a:rect l="l" t="t" r="r" b="b"/>
              <a:pathLst>
                <a:path w="1147" h="2626" extrusionOk="0">
                  <a:moveTo>
                    <a:pt x="1146" y="148"/>
                  </a:moveTo>
                  <a:cubicBezTo>
                    <a:pt x="1072" y="629"/>
                    <a:pt x="924" y="1109"/>
                    <a:pt x="703" y="1553"/>
                  </a:cubicBezTo>
                  <a:cubicBezTo>
                    <a:pt x="592" y="1923"/>
                    <a:pt x="481" y="2625"/>
                    <a:pt x="0" y="2588"/>
                  </a:cubicBezTo>
                  <a:cubicBezTo>
                    <a:pt x="74" y="1701"/>
                    <a:pt x="629" y="998"/>
                    <a:pt x="776" y="111"/>
                  </a:cubicBezTo>
                  <a:cubicBezTo>
                    <a:pt x="887" y="0"/>
                    <a:pt x="998" y="37"/>
                    <a:pt x="1146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5"/>
            <p:cNvSpPr/>
            <p:nvPr/>
          </p:nvSpPr>
          <p:spPr>
            <a:xfrm>
              <a:off x="4507800" y="4573850"/>
              <a:ext cx="42550" cy="75825"/>
            </a:xfrm>
            <a:custGeom>
              <a:avLst/>
              <a:gdLst/>
              <a:ahLst/>
              <a:cxnLst/>
              <a:rect l="l" t="t" r="r" b="b"/>
              <a:pathLst>
                <a:path w="1702" h="3033" extrusionOk="0">
                  <a:moveTo>
                    <a:pt x="1702" y="112"/>
                  </a:moveTo>
                  <a:cubicBezTo>
                    <a:pt x="1591" y="666"/>
                    <a:pt x="1406" y="1221"/>
                    <a:pt x="1110" y="1738"/>
                  </a:cubicBezTo>
                  <a:cubicBezTo>
                    <a:pt x="888" y="2182"/>
                    <a:pt x="740" y="2773"/>
                    <a:pt x="260" y="3032"/>
                  </a:cubicBezTo>
                  <a:cubicBezTo>
                    <a:pt x="260" y="2995"/>
                    <a:pt x="186" y="2995"/>
                    <a:pt x="186" y="2995"/>
                  </a:cubicBezTo>
                  <a:cubicBezTo>
                    <a:pt x="1" y="2736"/>
                    <a:pt x="297" y="2552"/>
                    <a:pt x="408" y="2330"/>
                  </a:cubicBezTo>
                  <a:cubicBezTo>
                    <a:pt x="777" y="1664"/>
                    <a:pt x="1073" y="740"/>
                    <a:pt x="1406" y="38"/>
                  </a:cubicBezTo>
                  <a:cubicBezTo>
                    <a:pt x="1517" y="1"/>
                    <a:pt x="1628" y="38"/>
                    <a:pt x="170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5"/>
            <p:cNvSpPr/>
            <p:nvPr/>
          </p:nvSpPr>
          <p:spPr>
            <a:xfrm>
              <a:off x="4473600" y="4598800"/>
              <a:ext cx="25925" cy="120200"/>
            </a:xfrm>
            <a:custGeom>
              <a:avLst/>
              <a:gdLst/>
              <a:ahLst/>
              <a:cxnLst/>
              <a:rect l="l" t="t" r="r" b="b"/>
              <a:pathLst>
                <a:path w="1037" h="4808" extrusionOk="0">
                  <a:moveTo>
                    <a:pt x="75" y="260"/>
                  </a:moveTo>
                  <a:cubicBezTo>
                    <a:pt x="445" y="1"/>
                    <a:pt x="666" y="1184"/>
                    <a:pt x="740" y="1665"/>
                  </a:cubicBezTo>
                  <a:cubicBezTo>
                    <a:pt x="851" y="2293"/>
                    <a:pt x="999" y="2995"/>
                    <a:pt x="1036" y="3402"/>
                  </a:cubicBezTo>
                  <a:cubicBezTo>
                    <a:pt x="1036" y="3698"/>
                    <a:pt x="962" y="4807"/>
                    <a:pt x="666" y="4807"/>
                  </a:cubicBezTo>
                  <a:cubicBezTo>
                    <a:pt x="297" y="4807"/>
                    <a:pt x="629" y="3735"/>
                    <a:pt x="593" y="3365"/>
                  </a:cubicBezTo>
                  <a:cubicBezTo>
                    <a:pt x="556" y="2922"/>
                    <a:pt x="445" y="2330"/>
                    <a:pt x="371" y="1812"/>
                  </a:cubicBezTo>
                  <a:cubicBezTo>
                    <a:pt x="297" y="1147"/>
                    <a:pt x="1" y="777"/>
                    <a:pt x="1" y="371"/>
                  </a:cubicBezTo>
                  <a:cubicBezTo>
                    <a:pt x="1" y="260"/>
                    <a:pt x="38" y="260"/>
                    <a:pt x="75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5"/>
            <p:cNvSpPr/>
            <p:nvPr/>
          </p:nvSpPr>
          <p:spPr>
            <a:xfrm>
              <a:off x="4515200" y="4604350"/>
              <a:ext cx="45325" cy="67500"/>
            </a:xfrm>
            <a:custGeom>
              <a:avLst/>
              <a:gdLst/>
              <a:ahLst/>
              <a:cxnLst/>
              <a:rect l="l" t="t" r="r" b="b"/>
              <a:pathLst>
                <a:path w="1813" h="2700" extrusionOk="0">
                  <a:moveTo>
                    <a:pt x="1812" y="186"/>
                  </a:moveTo>
                  <a:cubicBezTo>
                    <a:pt x="1553" y="888"/>
                    <a:pt x="1221" y="1590"/>
                    <a:pt x="740" y="2182"/>
                  </a:cubicBezTo>
                  <a:cubicBezTo>
                    <a:pt x="629" y="2367"/>
                    <a:pt x="518" y="2700"/>
                    <a:pt x="222" y="2700"/>
                  </a:cubicBezTo>
                  <a:cubicBezTo>
                    <a:pt x="1" y="2293"/>
                    <a:pt x="518" y="1849"/>
                    <a:pt x="777" y="1443"/>
                  </a:cubicBezTo>
                  <a:cubicBezTo>
                    <a:pt x="1036" y="1036"/>
                    <a:pt x="1258" y="407"/>
                    <a:pt x="1516" y="1"/>
                  </a:cubicBezTo>
                  <a:cubicBezTo>
                    <a:pt x="1701" y="1"/>
                    <a:pt x="1738" y="112"/>
                    <a:pt x="181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5"/>
            <p:cNvSpPr/>
            <p:nvPr/>
          </p:nvSpPr>
          <p:spPr>
            <a:xfrm>
              <a:off x="4517050" y="4633925"/>
              <a:ext cx="46250" cy="66575"/>
            </a:xfrm>
            <a:custGeom>
              <a:avLst/>
              <a:gdLst/>
              <a:ahLst/>
              <a:cxnLst/>
              <a:rect l="l" t="t" r="r" b="b"/>
              <a:pathLst>
                <a:path w="1850" h="2663" extrusionOk="0">
                  <a:moveTo>
                    <a:pt x="1849" y="112"/>
                  </a:moveTo>
                  <a:cubicBezTo>
                    <a:pt x="1590" y="888"/>
                    <a:pt x="1221" y="1590"/>
                    <a:pt x="666" y="2182"/>
                  </a:cubicBezTo>
                  <a:cubicBezTo>
                    <a:pt x="518" y="2367"/>
                    <a:pt x="407" y="2663"/>
                    <a:pt x="112" y="2663"/>
                  </a:cubicBezTo>
                  <a:cubicBezTo>
                    <a:pt x="75" y="2626"/>
                    <a:pt x="38" y="2552"/>
                    <a:pt x="1" y="2552"/>
                  </a:cubicBezTo>
                  <a:cubicBezTo>
                    <a:pt x="222" y="2108"/>
                    <a:pt x="481" y="1701"/>
                    <a:pt x="777" y="1332"/>
                  </a:cubicBezTo>
                  <a:cubicBezTo>
                    <a:pt x="1036" y="925"/>
                    <a:pt x="1295" y="518"/>
                    <a:pt x="1516" y="75"/>
                  </a:cubicBezTo>
                  <a:cubicBezTo>
                    <a:pt x="1516" y="38"/>
                    <a:pt x="1590" y="38"/>
                    <a:pt x="1590" y="1"/>
                  </a:cubicBezTo>
                  <a:cubicBezTo>
                    <a:pt x="1738" y="1"/>
                    <a:pt x="1738" y="75"/>
                    <a:pt x="184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5"/>
            <p:cNvSpPr/>
            <p:nvPr/>
          </p:nvSpPr>
          <p:spPr>
            <a:xfrm>
              <a:off x="4511500" y="4664425"/>
              <a:ext cx="56400" cy="73050"/>
            </a:xfrm>
            <a:custGeom>
              <a:avLst/>
              <a:gdLst/>
              <a:ahLst/>
              <a:cxnLst/>
              <a:rect l="l" t="t" r="r" b="b"/>
              <a:pathLst>
                <a:path w="2256" h="2922" extrusionOk="0">
                  <a:moveTo>
                    <a:pt x="2145" y="38"/>
                  </a:moveTo>
                  <a:cubicBezTo>
                    <a:pt x="2256" y="666"/>
                    <a:pt x="1738" y="1184"/>
                    <a:pt x="1406" y="1590"/>
                  </a:cubicBezTo>
                  <a:cubicBezTo>
                    <a:pt x="1258" y="1812"/>
                    <a:pt x="1073" y="2034"/>
                    <a:pt x="888" y="2256"/>
                  </a:cubicBezTo>
                  <a:cubicBezTo>
                    <a:pt x="740" y="2515"/>
                    <a:pt x="629" y="2847"/>
                    <a:pt x="334" y="2921"/>
                  </a:cubicBezTo>
                  <a:cubicBezTo>
                    <a:pt x="1" y="2626"/>
                    <a:pt x="407" y="2293"/>
                    <a:pt x="555" y="2071"/>
                  </a:cubicBezTo>
                  <a:cubicBezTo>
                    <a:pt x="925" y="1517"/>
                    <a:pt x="1406" y="962"/>
                    <a:pt x="1775" y="444"/>
                  </a:cubicBezTo>
                  <a:cubicBezTo>
                    <a:pt x="1812" y="333"/>
                    <a:pt x="1775" y="186"/>
                    <a:pt x="1849" y="112"/>
                  </a:cubicBezTo>
                  <a:cubicBezTo>
                    <a:pt x="1886" y="38"/>
                    <a:pt x="1886" y="75"/>
                    <a:pt x="1923" y="1"/>
                  </a:cubicBezTo>
                  <a:cubicBezTo>
                    <a:pt x="2034" y="1"/>
                    <a:pt x="2034" y="38"/>
                    <a:pt x="2145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5"/>
            <p:cNvSpPr/>
            <p:nvPr/>
          </p:nvSpPr>
          <p:spPr>
            <a:xfrm>
              <a:off x="4192625" y="4678300"/>
              <a:ext cx="51800" cy="27750"/>
            </a:xfrm>
            <a:custGeom>
              <a:avLst/>
              <a:gdLst/>
              <a:ahLst/>
              <a:cxnLst/>
              <a:rect l="l" t="t" r="r" b="b"/>
              <a:pathLst>
                <a:path w="2072" h="1110" extrusionOk="0">
                  <a:moveTo>
                    <a:pt x="1849" y="1072"/>
                  </a:moveTo>
                  <a:cubicBezTo>
                    <a:pt x="1554" y="1109"/>
                    <a:pt x="1406" y="888"/>
                    <a:pt x="1184" y="777"/>
                  </a:cubicBezTo>
                  <a:cubicBezTo>
                    <a:pt x="814" y="592"/>
                    <a:pt x="297" y="555"/>
                    <a:pt x="1" y="259"/>
                  </a:cubicBezTo>
                  <a:cubicBezTo>
                    <a:pt x="1" y="148"/>
                    <a:pt x="38" y="148"/>
                    <a:pt x="75" y="74"/>
                  </a:cubicBezTo>
                  <a:cubicBezTo>
                    <a:pt x="75" y="0"/>
                    <a:pt x="112" y="37"/>
                    <a:pt x="149" y="37"/>
                  </a:cubicBezTo>
                  <a:cubicBezTo>
                    <a:pt x="518" y="74"/>
                    <a:pt x="888" y="222"/>
                    <a:pt x="1221" y="407"/>
                  </a:cubicBezTo>
                  <a:cubicBezTo>
                    <a:pt x="1517" y="555"/>
                    <a:pt x="2071" y="703"/>
                    <a:pt x="1849" y="10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5"/>
            <p:cNvSpPr/>
            <p:nvPr/>
          </p:nvSpPr>
          <p:spPr>
            <a:xfrm>
              <a:off x="4516125" y="4701400"/>
              <a:ext cx="53625" cy="66575"/>
            </a:xfrm>
            <a:custGeom>
              <a:avLst/>
              <a:gdLst/>
              <a:ahLst/>
              <a:cxnLst/>
              <a:rect l="l" t="t" r="r" b="b"/>
              <a:pathLst>
                <a:path w="2145" h="2663" extrusionOk="0">
                  <a:moveTo>
                    <a:pt x="2145" y="148"/>
                  </a:moveTo>
                  <a:cubicBezTo>
                    <a:pt x="1849" y="888"/>
                    <a:pt x="1369" y="1590"/>
                    <a:pt x="814" y="2182"/>
                  </a:cubicBezTo>
                  <a:cubicBezTo>
                    <a:pt x="666" y="2367"/>
                    <a:pt x="518" y="2662"/>
                    <a:pt x="222" y="2662"/>
                  </a:cubicBezTo>
                  <a:cubicBezTo>
                    <a:pt x="1" y="2441"/>
                    <a:pt x="296" y="2145"/>
                    <a:pt x="444" y="1997"/>
                  </a:cubicBezTo>
                  <a:cubicBezTo>
                    <a:pt x="999" y="1405"/>
                    <a:pt x="1442" y="740"/>
                    <a:pt x="1812" y="38"/>
                  </a:cubicBezTo>
                  <a:cubicBezTo>
                    <a:pt x="1849" y="38"/>
                    <a:pt x="1886" y="38"/>
                    <a:pt x="1923" y="1"/>
                  </a:cubicBezTo>
                  <a:cubicBezTo>
                    <a:pt x="1960" y="38"/>
                    <a:pt x="2034" y="38"/>
                    <a:pt x="2108" y="75"/>
                  </a:cubicBezTo>
                  <a:cubicBezTo>
                    <a:pt x="2145" y="111"/>
                    <a:pt x="2108" y="148"/>
                    <a:pt x="2145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5"/>
            <p:cNvSpPr/>
            <p:nvPr/>
          </p:nvSpPr>
          <p:spPr>
            <a:xfrm>
              <a:off x="4519825" y="4739300"/>
              <a:ext cx="52700" cy="60100"/>
            </a:xfrm>
            <a:custGeom>
              <a:avLst/>
              <a:gdLst/>
              <a:ahLst/>
              <a:cxnLst/>
              <a:rect l="l" t="t" r="r" b="b"/>
              <a:pathLst>
                <a:path w="2108" h="2404" extrusionOk="0">
                  <a:moveTo>
                    <a:pt x="1775" y="74"/>
                  </a:moveTo>
                  <a:cubicBezTo>
                    <a:pt x="2108" y="296"/>
                    <a:pt x="1553" y="814"/>
                    <a:pt x="1368" y="1036"/>
                  </a:cubicBezTo>
                  <a:cubicBezTo>
                    <a:pt x="1073" y="1294"/>
                    <a:pt x="777" y="1553"/>
                    <a:pt x="555" y="1849"/>
                  </a:cubicBezTo>
                  <a:cubicBezTo>
                    <a:pt x="407" y="2034"/>
                    <a:pt x="407" y="2403"/>
                    <a:pt x="37" y="2219"/>
                  </a:cubicBezTo>
                  <a:cubicBezTo>
                    <a:pt x="1" y="1516"/>
                    <a:pt x="777" y="1146"/>
                    <a:pt x="1184" y="666"/>
                  </a:cubicBezTo>
                  <a:cubicBezTo>
                    <a:pt x="1368" y="444"/>
                    <a:pt x="1442" y="185"/>
                    <a:pt x="1701" y="37"/>
                  </a:cubicBezTo>
                  <a:cubicBezTo>
                    <a:pt x="1738" y="0"/>
                    <a:pt x="1775" y="37"/>
                    <a:pt x="177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5"/>
            <p:cNvSpPr/>
            <p:nvPr/>
          </p:nvSpPr>
          <p:spPr>
            <a:xfrm>
              <a:off x="4488400" y="4743000"/>
              <a:ext cx="13900" cy="12025"/>
            </a:xfrm>
            <a:custGeom>
              <a:avLst/>
              <a:gdLst/>
              <a:ahLst/>
              <a:cxnLst/>
              <a:rect l="l" t="t" r="r" b="b"/>
              <a:pathLst>
                <a:path w="556" h="481" extrusionOk="0">
                  <a:moveTo>
                    <a:pt x="481" y="370"/>
                  </a:moveTo>
                  <a:cubicBezTo>
                    <a:pt x="370" y="481"/>
                    <a:pt x="185" y="481"/>
                    <a:pt x="74" y="370"/>
                  </a:cubicBezTo>
                  <a:cubicBezTo>
                    <a:pt x="1" y="0"/>
                    <a:pt x="555" y="0"/>
                    <a:pt x="48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5"/>
            <p:cNvSpPr/>
            <p:nvPr/>
          </p:nvSpPr>
          <p:spPr>
            <a:xfrm>
              <a:off x="4524450" y="4772575"/>
              <a:ext cx="41625" cy="45300"/>
            </a:xfrm>
            <a:custGeom>
              <a:avLst/>
              <a:gdLst/>
              <a:ahLst/>
              <a:cxnLst/>
              <a:rect l="l" t="t" r="r" b="b"/>
              <a:pathLst>
                <a:path w="1665" h="1812" extrusionOk="0">
                  <a:moveTo>
                    <a:pt x="1664" y="111"/>
                  </a:moveTo>
                  <a:cubicBezTo>
                    <a:pt x="1553" y="518"/>
                    <a:pt x="1331" y="888"/>
                    <a:pt x="1036" y="1183"/>
                  </a:cubicBezTo>
                  <a:cubicBezTo>
                    <a:pt x="814" y="1442"/>
                    <a:pt x="407" y="1812"/>
                    <a:pt x="37" y="1738"/>
                  </a:cubicBezTo>
                  <a:cubicBezTo>
                    <a:pt x="0" y="1257"/>
                    <a:pt x="555" y="1109"/>
                    <a:pt x="814" y="814"/>
                  </a:cubicBezTo>
                  <a:cubicBezTo>
                    <a:pt x="1073" y="481"/>
                    <a:pt x="1146" y="222"/>
                    <a:pt x="1442" y="0"/>
                  </a:cubicBezTo>
                  <a:cubicBezTo>
                    <a:pt x="1516" y="37"/>
                    <a:pt x="1590" y="74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5"/>
            <p:cNvSpPr/>
            <p:nvPr/>
          </p:nvSpPr>
          <p:spPr>
            <a:xfrm>
              <a:off x="4489325" y="4774425"/>
              <a:ext cx="17575" cy="62875"/>
            </a:xfrm>
            <a:custGeom>
              <a:avLst/>
              <a:gdLst/>
              <a:ahLst/>
              <a:cxnLst/>
              <a:rect l="l" t="t" r="r" b="b"/>
              <a:pathLst>
                <a:path w="703" h="2515" extrusionOk="0">
                  <a:moveTo>
                    <a:pt x="518" y="74"/>
                  </a:moveTo>
                  <a:cubicBezTo>
                    <a:pt x="592" y="481"/>
                    <a:pt x="629" y="925"/>
                    <a:pt x="592" y="1368"/>
                  </a:cubicBezTo>
                  <a:cubicBezTo>
                    <a:pt x="592" y="1738"/>
                    <a:pt x="703" y="2514"/>
                    <a:pt x="370" y="2477"/>
                  </a:cubicBezTo>
                  <a:cubicBezTo>
                    <a:pt x="0" y="2440"/>
                    <a:pt x="185" y="1775"/>
                    <a:pt x="185" y="1405"/>
                  </a:cubicBezTo>
                  <a:cubicBezTo>
                    <a:pt x="148" y="998"/>
                    <a:pt x="148" y="555"/>
                    <a:pt x="222" y="185"/>
                  </a:cubicBezTo>
                  <a:cubicBezTo>
                    <a:pt x="222" y="111"/>
                    <a:pt x="296" y="74"/>
                    <a:pt x="333" y="74"/>
                  </a:cubicBezTo>
                  <a:cubicBezTo>
                    <a:pt x="407" y="0"/>
                    <a:pt x="407" y="111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5"/>
            <p:cNvSpPr/>
            <p:nvPr/>
          </p:nvSpPr>
          <p:spPr>
            <a:xfrm>
              <a:off x="4524450" y="4803075"/>
              <a:ext cx="43450" cy="40700"/>
            </a:xfrm>
            <a:custGeom>
              <a:avLst/>
              <a:gdLst/>
              <a:ahLst/>
              <a:cxnLst/>
              <a:rect l="l" t="t" r="r" b="b"/>
              <a:pathLst>
                <a:path w="1738" h="1628" extrusionOk="0">
                  <a:moveTo>
                    <a:pt x="1738" y="148"/>
                  </a:moveTo>
                  <a:cubicBezTo>
                    <a:pt x="1701" y="518"/>
                    <a:pt x="1294" y="703"/>
                    <a:pt x="1073" y="962"/>
                  </a:cubicBezTo>
                  <a:cubicBezTo>
                    <a:pt x="888" y="1220"/>
                    <a:pt x="740" y="1590"/>
                    <a:pt x="333" y="1627"/>
                  </a:cubicBezTo>
                  <a:cubicBezTo>
                    <a:pt x="0" y="1405"/>
                    <a:pt x="444" y="1183"/>
                    <a:pt x="629" y="962"/>
                  </a:cubicBezTo>
                  <a:cubicBezTo>
                    <a:pt x="888" y="592"/>
                    <a:pt x="1183" y="296"/>
                    <a:pt x="1516" y="0"/>
                  </a:cubicBezTo>
                  <a:cubicBezTo>
                    <a:pt x="1590" y="37"/>
                    <a:pt x="1701" y="37"/>
                    <a:pt x="173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5"/>
            <p:cNvSpPr/>
            <p:nvPr/>
          </p:nvSpPr>
          <p:spPr>
            <a:xfrm>
              <a:off x="4420925" y="4888100"/>
              <a:ext cx="92450" cy="19450"/>
            </a:xfrm>
            <a:custGeom>
              <a:avLst/>
              <a:gdLst/>
              <a:ahLst/>
              <a:cxnLst/>
              <a:rect l="l" t="t" r="r" b="b"/>
              <a:pathLst>
                <a:path w="3698" h="778" extrusionOk="0">
                  <a:moveTo>
                    <a:pt x="3698" y="333"/>
                  </a:moveTo>
                  <a:cubicBezTo>
                    <a:pt x="3513" y="703"/>
                    <a:pt x="2884" y="555"/>
                    <a:pt x="2404" y="555"/>
                  </a:cubicBezTo>
                  <a:cubicBezTo>
                    <a:pt x="1923" y="555"/>
                    <a:pt x="1369" y="518"/>
                    <a:pt x="925" y="555"/>
                  </a:cubicBezTo>
                  <a:cubicBezTo>
                    <a:pt x="555" y="592"/>
                    <a:pt x="149" y="777"/>
                    <a:pt x="1" y="444"/>
                  </a:cubicBezTo>
                  <a:cubicBezTo>
                    <a:pt x="75" y="149"/>
                    <a:pt x="555" y="186"/>
                    <a:pt x="888" y="149"/>
                  </a:cubicBezTo>
                  <a:cubicBezTo>
                    <a:pt x="1295" y="112"/>
                    <a:pt x="1886" y="149"/>
                    <a:pt x="2367" y="149"/>
                  </a:cubicBezTo>
                  <a:cubicBezTo>
                    <a:pt x="2884" y="149"/>
                    <a:pt x="3476" y="1"/>
                    <a:pt x="3698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5"/>
            <p:cNvSpPr/>
            <p:nvPr/>
          </p:nvSpPr>
          <p:spPr>
            <a:xfrm>
              <a:off x="4285050" y="4930625"/>
              <a:ext cx="178425" cy="17575"/>
            </a:xfrm>
            <a:custGeom>
              <a:avLst/>
              <a:gdLst/>
              <a:ahLst/>
              <a:cxnLst/>
              <a:rect l="l" t="t" r="r" b="b"/>
              <a:pathLst>
                <a:path w="7137" h="703" extrusionOk="0">
                  <a:moveTo>
                    <a:pt x="1" y="555"/>
                  </a:moveTo>
                  <a:cubicBezTo>
                    <a:pt x="1" y="0"/>
                    <a:pt x="703" y="148"/>
                    <a:pt x="1073" y="185"/>
                  </a:cubicBezTo>
                  <a:cubicBezTo>
                    <a:pt x="2589" y="259"/>
                    <a:pt x="4142" y="259"/>
                    <a:pt x="5694" y="185"/>
                  </a:cubicBezTo>
                  <a:cubicBezTo>
                    <a:pt x="6101" y="148"/>
                    <a:pt x="7025" y="74"/>
                    <a:pt x="7062" y="296"/>
                  </a:cubicBezTo>
                  <a:cubicBezTo>
                    <a:pt x="7136" y="703"/>
                    <a:pt x="6138" y="555"/>
                    <a:pt x="5768" y="592"/>
                  </a:cubicBezTo>
                  <a:cubicBezTo>
                    <a:pt x="3846" y="703"/>
                    <a:pt x="1923" y="703"/>
                    <a:pt x="1" y="5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5"/>
            <p:cNvSpPr/>
            <p:nvPr/>
          </p:nvSpPr>
          <p:spPr>
            <a:xfrm>
              <a:off x="4208350" y="4937100"/>
              <a:ext cx="13875" cy="14800"/>
            </a:xfrm>
            <a:custGeom>
              <a:avLst/>
              <a:gdLst/>
              <a:ahLst/>
              <a:cxnLst/>
              <a:rect l="l" t="t" r="r" b="b"/>
              <a:pathLst>
                <a:path w="555" h="592" extrusionOk="0">
                  <a:moveTo>
                    <a:pt x="555" y="333"/>
                  </a:moveTo>
                  <a:cubicBezTo>
                    <a:pt x="555" y="481"/>
                    <a:pt x="407" y="592"/>
                    <a:pt x="259" y="555"/>
                  </a:cubicBezTo>
                  <a:cubicBezTo>
                    <a:pt x="0" y="296"/>
                    <a:pt x="444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5"/>
            <p:cNvSpPr/>
            <p:nvPr/>
          </p:nvSpPr>
          <p:spPr>
            <a:xfrm>
              <a:off x="4079875" y="4941700"/>
              <a:ext cx="107250" cy="38850"/>
            </a:xfrm>
            <a:custGeom>
              <a:avLst/>
              <a:gdLst/>
              <a:ahLst/>
              <a:cxnLst/>
              <a:rect l="l" t="t" r="r" b="b"/>
              <a:pathLst>
                <a:path w="4290" h="1554" extrusionOk="0">
                  <a:moveTo>
                    <a:pt x="4289" y="334"/>
                  </a:moveTo>
                  <a:cubicBezTo>
                    <a:pt x="4252" y="666"/>
                    <a:pt x="3771" y="519"/>
                    <a:pt x="3513" y="556"/>
                  </a:cubicBezTo>
                  <a:cubicBezTo>
                    <a:pt x="2736" y="592"/>
                    <a:pt x="1960" y="740"/>
                    <a:pt x="1220" y="962"/>
                  </a:cubicBezTo>
                  <a:cubicBezTo>
                    <a:pt x="777" y="1110"/>
                    <a:pt x="481" y="1554"/>
                    <a:pt x="37" y="1369"/>
                  </a:cubicBezTo>
                  <a:cubicBezTo>
                    <a:pt x="0" y="1036"/>
                    <a:pt x="407" y="962"/>
                    <a:pt x="666" y="814"/>
                  </a:cubicBezTo>
                  <a:cubicBezTo>
                    <a:pt x="1553" y="445"/>
                    <a:pt x="2514" y="223"/>
                    <a:pt x="3476" y="186"/>
                  </a:cubicBezTo>
                  <a:cubicBezTo>
                    <a:pt x="3698" y="149"/>
                    <a:pt x="4178" y="1"/>
                    <a:pt x="428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5"/>
            <p:cNvSpPr/>
            <p:nvPr/>
          </p:nvSpPr>
          <p:spPr>
            <a:xfrm>
              <a:off x="4510575" y="4955575"/>
              <a:ext cx="37925" cy="53625"/>
            </a:xfrm>
            <a:custGeom>
              <a:avLst/>
              <a:gdLst/>
              <a:ahLst/>
              <a:cxnLst/>
              <a:rect l="l" t="t" r="r" b="b"/>
              <a:pathLst>
                <a:path w="1517" h="2145" extrusionOk="0">
                  <a:moveTo>
                    <a:pt x="1517" y="111"/>
                  </a:moveTo>
                  <a:cubicBezTo>
                    <a:pt x="1517" y="555"/>
                    <a:pt x="1184" y="851"/>
                    <a:pt x="962" y="1147"/>
                  </a:cubicBezTo>
                  <a:cubicBezTo>
                    <a:pt x="777" y="1479"/>
                    <a:pt x="740" y="1960"/>
                    <a:pt x="334" y="2145"/>
                  </a:cubicBezTo>
                  <a:cubicBezTo>
                    <a:pt x="1" y="1849"/>
                    <a:pt x="407" y="1405"/>
                    <a:pt x="592" y="1073"/>
                  </a:cubicBezTo>
                  <a:cubicBezTo>
                    <a:pt x="777" y="740"/>
                    <a:pt x="999" y="407"/>
                    <a:pt x="1221" y="111"/>
                  </a:cubicBezTo>
                  <a:cubicBezTo>
                    <a:pt x="1221" y="74"/>
                    <a:pt x="1295" y="74"/>
                    <a:pt x="1295" y="37"/>
                  </a:cubicBezTo>
                  <a:cubicBezTo>
                    <a:pt x="1443" y="1"/>
                    <a:pt x="1443" y="74"/>
                    <a:pt x="151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5"/>
            <p:cNvSpPr/>
            <p:nvPr/>
          </p:nvSpPr>
          <p:spPr>
            <a:xfrm>
              <a:off x="4541075" y="4956500"/>
              <a:ext cx="33300" cy="53625"/>
            </a:xfrm>
            <a:custGeom>
              <a:avLst/>
              <a:gdLst/>
              <a:ahLst/>
              <a:cxnLst/>
              <a:rect l="l" t="t" r="r" b="b"/>
              <a:pathLst>
                <a:path w="1332" h="2145" extrusionOk="0">
                  <a:moveTo>
                    <a:pt x="1332" y="148"/>
                  </a:moveTo>
                  <a:cubicBezTo>
                    <a:pt x="999" y="814"/>
                    <a:pt x="629" y="1479"/>
                    <a:pt x="260" y="2108"/>
                  </a:cubicBezTo>
                  <a:cubicBezTo>
                    <a:pt x="112" y="2145"/>
                    <a:pt x="112" y="2034"/>
                    <a:pt x="1" y="1997"/>
                  </a:cubicBezTo>
                  <a:cubicBezTo>
                    <a:pt x="223" y="1258"/>
                    <a:pt x="592" y="592"/>
                    <a:pt x="1073" y="0"/>
                  </a:cubicBezTo>
                  <a:cubicBezTo>
                    <a:pt x="1221" y="0"/>
                    <a:pt x="1258" y="74"/>
                    <a:pt x="133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5"/>
            <p:cNvSpPr/>
            <p:nvPr/>
          </p:nvSpPr>
          <p:spPr>
            <a:xfrm>
              <a:off x="4492100" y="4961125"/>
              <a:ext cx="27750" cy="48075"/>
            </a:xfrm>
            <a:custGeom>
              <a:avLst/>
              <a:gdLst/>
              <a:ahLst/>
              <a:cxnLst/>
              <a:rect l="l" t="t" r="r" b="b"/>
              <a:pathLst>
                <a:path w="1110" h="1923" extrusionOk="0">
                  <a:moveTo>
                    <a:pt x="1110" y="111"/>
                  </a:moveTo>
                  <a:cubicBezTo>
                    <a:pt x="1036" y="444"/>
                    <a:pt x="888" y="777"/>
                    <a:pt x="703" y="1073"/>
                  </a:cubicBezTo>
                  <a:cubicBezTo>
                    <a:pt x="555" y="1368"/>
                    <a:pt x="481" y="1775"/>
                    <a:pt x="185" y="1923"/>
                  </a:cubicBezTo>
                  <a:cubicBezTo>
                    <a:pt x="185" y="1886"/>
                    <a:pt x="111" y="1886"/>
                    <a:pt x="74" y="1886"/>
                  </a:cubicBezTo>
                  <a:cubicBezTo>
                    <a:pt x="0" y="1442"/>
                    <a:pt x="481" y="481"/>
                    <a:pt x="777" y="148"/>
                  </a:cubicBezTo>
                  <a:cubicBezTo>
                    <a:pt x="851" y="0"/>
                    <a:pt x="99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5"/>
            <p:cNvSpPr/>
            <p:nvPr/>
          </p:nvSpPr>
          <p:spPr>
            <a:xfrm>
              <a:off x="4115000" y="4971300"/>
              <a:ext cx="27750" cy="41600"/>
            </a:xfrm>
            <a:custGeom>
              <a:avLst/>
              <a:gdLst/>
              <a:ahLst/>
              <a:cxnLst/>
              <a:rect l="l" t="t" r="r" b="b"/>
              <a:pathLst>
                <a:path w="1110" h="1664" extrusionOk="0">
                  <a:moveTo>
                    <a:pt x="1072" y="111"/>
                  </a:moveTo>
                  <a:cubicBezTo>
                    <a:pt x="1109" y="407"/>
                    <a:pt x="814" y="702"/>
                    <a:pt x="666" y="998"/>
                  </a:cubicBezTo>
                  <a:cubicBezTo>
                    <a:pt x="481" y="1257"/>
                    <a:pt x="333" y="1664"/>
                    <a:pt x="0" y="1553"/>
                  </a:cubicBezTo>
                  <a:cubicBezTo>
                    <a:pt x="0" y="924"/>
                    <a:pt x="555" y="555"/>
                    <a:pt x="777" y="37"/>
                  </a:cubicBezTo>
                  <a:cubicBezTo>
                    <a:pt x="888" y="0"/>
                    <a:pt x="999" y="37"/>
                    <a:pt x="107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9" name="Google Shape;2479;p35"/>
          <p:cNvGrpSpPr/>
          <p:nvPr/>
        </p:nvGrpSpPr>
        <p:grpSpPr>
          <a:xfrm>
            <a:off x="2003955" y="867338"/>
            <a:ext cx="958223" cy="914510"/>
            <a:chOff x="5279575" y="813000"/>
            <a:chExt cx="647000" cy="673825"/>
          </a:xfrm>
        </p:grpSpPr>
        <p:sp>
          <p:nvSpPr>
            <p:cNvPr id="2480" name="Google Shape;2480;p35"/>
            <p:cNvSpPr/>
            <p:nvPr/>
          </p:nvSpPr>
          <p:spPr>
            <a:xfrm>
              <a:off x="5415450" y="848125"/>
              <a:ext cx="257875" cy="163625"/>
            </a:xfrm>
            <a:custGeom>
              <a:avLst/>
              <a:gdLst/>
              <a:ahLst/>
              <a:cxnLst/>
              <a:rect l="l" t="t" r="r" b="b"/>
              <a:pathLst>
                <a:path w="10315" h="6545" extrusionOk="0">
                  <a:moveTo>
                    <a:pt x="10315" y="481"/>
                  </a:moveTo>
                  <a:cubicBezTo>
                    <a:pt x="10130" y="703"/>
                    <a:pt x="9723" y="592"/>
                    <a:pt x="9428" y="555"/>
                  </a:cubicBezTo>
                  <a:cubicBezTo>
                    <a:pt x="9132" y="518"/>
                    <a:pt x="8762" y="444"/>
                    <a:pt x="8503" y="407"/>
                  </a:cubicBezTo>
                  <a:cubicBezTo>
                    <a:pt x="7579" y="333"/>
                    <a:pt x="6655" y="592"/>
                    <a:pt x="5805" y="555"/>
                  </a:cubicBezTo>
                  <a:cubicBezTo>
                    <a:pt x="5213" y="1960"/>
                    <a:pt x="4769" y="3550"/>
                    <a:pt x="4252" y="5140"/>
                  </a:cubicBezTo>
                  <a:cubicBezTo>
                    <a:pt x="4141" y="5472"/>
                    <a:pt x="3919" y="6544"/>
                    <a:pt x="3623" y="6508"/>
                  </a:cubicBezTo>
                  <a:cubicBezTo>
                    <a:pt x="3328" y="6508"/>
                    <a:pt x="3549" y="5879"/>
                    <a:pt x="3586" y="5842"/>
                  </a:cubicBezTo>
                  <a:cubicBezTo>
                    <a:pt x="4178" y="4215"/>
                    <a:pt x="4658" y="2182"/>
                    <a:pt x="5324" y="629"/>
                  </a:cubicBezTo>
                  <a:cubicBezTo>
                    <a:pt x="3549" y="814"/>
                    <a:pt x="1849" y="1443"/>
                    <a:pt x="813" y="2478"/>
                  </a:cubicBezTo>
                  <a:cubicBezTo>
                    <a:pt x="592" y="2700"/>
                    <a:pt x="444" y="3217"/>
                    <a:pt x="0" y="2995"/>
                  </a:cubicBezTo>
                  <a:cubicBezTo>
                    <a:pt x="0" y="2700"/>
                    <a:pt x="333" y="2367"/>
                    <a:pt x="592" y="2145"/>
                  </a:cubicBezTo>
                  <a:cubicBezTo>
                    <a:pt x="1701" y="1073"/>
                    <a:pt x="3660" y="296"/>
                    <a:pt x="5657" y="149"/>
                  </a:cubicBezTo>
                  <a:cubicBezTo>
                    <a:pt x="6359" y="112"/>
                    <a:pt x="7062" y="75"/>
                    <a:pt x="7727" y="1"/>
                  </a:cubicBezTo>
                  <a:cubicBezTo>
                    <a:pt x="8282" y="1"/>
                    <a:pt x="8836" y="75"/>
                    <a:pt x="9391" y="149"/>
                  </a:cubicBezTo>
                  <a:cubicBezTo>
                    <a:pt x="9760" y="186"/>
                    <a:pt x="10315" y="75"/>
                    <a:pt x="10315" y="4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5"/>
            <p:cNvSpPr/>
            <p:nvPr/>
          </p:nvSpPr>
          <p:spPr>
            <a:xfrm>
              <a:off x="5690875" y="862000"/>
              <a:ext cx="15725" cy="11100"/>
            </a:xfrm>
            <a:custGeom>
              <a:avLst/>
              <a:gdLst/>
              <a:ahLst/>
              <a:cxnLst/>
              <a:rect l="l" t="t" r="r" b="b"/>
              <a:pathLst>
                <a:path w="629" h="444" extrusionOk="0">
                  <a:moveTo>
                    <a:pt x="592" y="74"/>
                  </a:moveTo>
                  <a:cubicBezTo>
                    <a:pt x="629" y="185"/>
                    <a:pt x="629" y="296"/>
                    <a:pt x="592" y="370"/>
                  </a:cubicBezTo>
                  <a:cubicBezTo>
                    <a:pt x="481" y="444"/>
                    <a:pt x="148" y="444"/>
                    <a:pt x="74" y="333"/>
                  </a:cubicBezTo>
                  <a:cubicBezTo>
                    <a:pt x="0" y="0"/>
                    <a:pt x="407" y="0"/>
                    <a:pt x="592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5"/>
            <p:cNvSpPr/>
            <p:nvPr/>
          </p:nvSpPr>
          <p:spPr>
            <a:xfrm>
              <a:off x="5727850" y="862925"/>
              <a:ext cx="29600" cy="26825"/>
            </a:xfrm>
            <a:custGeom>
              <a:avLst/>
              <a:gdLst/>
              <a:ahLst/>
              <a:cxnLst/>
              <a:rect l="l" t="t" r="r" b="b"/>
              <a:pathLst>
                <a:path w="1184" h="1073" extrusionOk="0">
                  <a:moveTo>
                    <a:pt x="1183" y="998"/>
                  </a:moveTo>
                  <a:cubicBezTo>
                    <a:pt x="1146" y="998"/>
                    <a:pt x="1146" y="1035"/>
                    <a:pt x="1146" y="1072"/>
                  </a:cubicBezTo>
                  <a:cubicBezTo>
                    <a:pt x="703" y="1035"/>
                    <a:pt x="259" y="814"/>
                    <a:pt x="0" y="444"/>
                  </a:cubicBezTo>
                  <a:cubicBezTo>
                    <a:pt x="148" y="0"/>
                    <a:pt x="1183" y="666"/>
                    <a:pt x="1183" y="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5"/>
            <p:cNvSpPr/>
            <p:nvPr/>
          </p:nvSpPr>
          <p:spPr>
            <a:xfrm>
              <a:off x="5532825" y="891575"/>
              <a:ext cx="35150" cy="87825"/>
            </a:xfrm>
            <a:custGeom>
              <a:avLst/>
              <a:gdLst/>
              <a:ahLst/>
              <a:cxnLst/>
              <a:rect l="l" t="t" r="r" b="b"/>
              <a:pathLst>
                <a:path w="1406" h="3513" extrusionOk="0">
                  <a:moveTo>
                    <a:pt x="1405" y="74"/>
                  </a:moveTo>
                  <a:cubicBezTo>
                    <a:pt x="1294" y="999"/>
                    <a:pt x="1036" y="1923"/>
                    <a:pt x="629" y="2810"/>
                  </a:cubicBezTo>
                  <a:cubicBezTo>
                    <a:pt x="555" y="3032"/>
                    <a:pt x="481" y="3513"/>
                    <a:pt x="111" y="3476"/>
                  </a:cubicBezTo>
                  <a:cubicBezTo>
                    <a:pt x="0" y="2921"/>
                    <a:pt x="370" y="2403"/>
                    <a:pt x="555" y="1849"/>
                  </a:cubicBezTo>
                  <a:cubicBezTo>
                    <a:pt x="740" y="1294"/>
                    <a:pt x="962" y="666"/>
                    <a:pt x="1110" y="148"/>
                  </a:cubicBezTo>
                  <a:cubicBezTo>
                    <a:pt x="1073" y="0"/>
                    <a:pt x="1331" y="0"/>
                    <a:pt x="140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5"/>
            <p:cNvSpPr/>
            <p:nvPr/>
          </p:nvSpPr>
          <p:spPr>
            <a:xfrm>
              <a:off x="5615075" y="910050"/>
              <a:ext cx="45325" cy="106325"/>
            </a:xfrm>
            <a:custGeom>
              <a:avLst/>
              <a:gdLst/>
              <a:ahLst/>
              <a:cxnLst/>
              <a:rect l="l" t="t" r="r" b="b"/>
              <a:pathLst>
                <a:path w="1813" h="4253" extrusionOk="0">
                  <a:moveTo>
                    <a:pt x="1812" y="75"/>
                  </a:moveTo>
                  <a:cubicBezTo>
                    <a:pt x="1812" y="444"/>
                    <a:pt x="1701" y="814"/>
                    <a:pt x="1554" y="1110"/>
                  </a:cubicBezTo>
                  <a:cubicBezTo>
                    <a:pt x="1221" y="2182"/>
                    <a:pt x="888" y="3180"/>
                    <a:pt x="518" y="4252"/>
                  </a:cubicBezTo>
                  <a:cubicBezTo>
                    <a:pt x="1" y="4178"/>
                    <a:pt x="334" y="3587"/>
                    <a:pt x="407" y="3328"/>
                  </a:cubicBezTo>
                  <a:cubicBezTo>
                    <a:pt x="518" y="3032"/>
                    <a:pt x="666" y="2589"/>
                    <a:pt x="777" y="2293"/>
                  </a:cubicBezTo>
                  <a:cubicBezTo>
                    <a:pt x="1073" y="1480"/>
                    <a:pt x="1184" y="555"/>
                    <a:pt x="1591" y="38"/>
                  </a:cubicBezTo>
                  <a:cubicBezTo>
                    <a:pt x="1701" y="1"/>
                    <a:pt x="1701" y="75"/>
                    <a:pt x="1812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5"/>
            <p:cNvSpPr/>
            <p:nvPr/>
          </p:nvSpPr>
          <p:spPr>
            <a:xfrm>
              <a:off x="5686250" y="935000"/>
              <a:ext cx="25900" cy="42550"/>
            </a:xfrm>
            <a:custGeom>
              <a:avLst/>
              <a:gdLst/>
              <a:ahLst/>
              <a:cxnLst/>
              <a:rect l="l" t="t" r="r" b="b"/>
              <a:pathLst>
                <a:path w="1036" h="1702" extrusionOk="0">
                  <a:moveTo>
                    <a:pt x="925" y="112"/>
                  </a:moveTo>
                  <a:cubicBezTo>
                    <a:pt x="1036" y="445"/>
                    <a:pt x="740" y="777"/>
                    <a:pt x="592" y="1036"/>
                  </a:cubicBezTo>
                  <a:cubicBezTo>
                    <a:pt x="518" y="1258"/>
                    <a:pt x="518" y="1702"/>
                    <a:pt x="148" y="1628"/>
                  </a:cubicBezTo>
                  <a:cubicBezTo>
                    <a:pt x="1" y="1036"/>
                    <a:pt x="481" y="519"/>
                    <a:pt x="666" y="38"/>
                  </a:cubicBezTo>
                  <a:cubicBezTo>
                    <a:pt x="777" y="1"/>
                    <a:pt x="888" y="38"/>
                    <a:pt x="925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5"/>
            <p:cNvSpPr/>
            <p:nvPr/>
          </p:nvSpPr>
          <p:spPr>
            <a:xfrm>
              <a:off x="5724150" y="935000"/>
              <a:ext cx="112775" cy="72125"/>
            </a:xfrm>
            <a:custGeom>
              <a:avLst/>
              <a:gdLst/>
              <a:ahLst/>
              <a:cxnLst/>
              <a:rect l="l" t="t" r="r" b="b"/>
              <a:pathLst>
                <a:path w="4511" h="2885" extrusionOk="0">
                  <a:moveTo>
                    <a:pt x="4437" y="186"/>
                  </a:moveTo>
                  <a:cubicBezTo>
                    <a:pt x="4511" y="482"/>
                    <a:pt x="4141" y="555"/>
                    <a:pt x="3993" y="666"/>
                  </a:cubicBezTo>
                  <a:cubicBezTo>
                    <a:pt x="3106" y="1184"/>
                    <a:pt x="2182" y="1702"/>
                    <a:pt x="1220" y="2219"/>
                  </a:cubicBezTo>
                  <a:cubicBezTo>
                    <a:pt x="1073" y="2256"/>
                    <a:pt x="148" y="2885"/>
                    <a:pt x="37" y="2478"/>
                  </a:cubicBezTo>
                  <a:cubicBezTo>
                    <a:pt x="0" y="2219"/>
                    <a:pt x="888" y="1923"/>
                    <a:pt x="1036" y="1812"/>
                  </a:cubicBezTo>
                  <a:cubicBezTo>
                    <a:pt x="2034" y="1332"/>
                    <a:pt x="3254" y="629"/>
                    <a:pt x="4104" y="186"/>
                  </a:cubicBezTo>
                  <a:cubicBezTo>
                    <a:pt x="4141" y="112"/>
                    <a:pt x="4326" y="1"/>
                    <a:pt x="4437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5"/>
            <p:cNvSpPr/>
            <p:nvPr/>
          </p:nvSpPr>
          <p:spPr>
            <a:xfrm>
              <a:off x="5380325" y="938700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444" y="629"/>
                  </a:moveTo>
                  <a:cubicBezTo>
                    <a:pt x="0" y="1"/>
                    <a:pt x="1294" y="444"/>
                    <a:pt x="444" y="6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5"/>
            <p:cNvSpPr/>
            <p:nvPr/>
          </p:nvSpPr>
          <p:spPr>
            <a:xfrm>
              <a:off x="5399725" y="965500"/>
              <a:ext cx="38850" cy="108175"/>
            </a:xfrm>
            <a:custGeom>
              <a:avLst/>
              <a:gdLst/>
              <a:ahLst/>
              <a:cxnLst/>
              <a:rect l="l" t="t" r="r" b="b"/>
              <a:pathLst>
                <a:path w="1554" h="4327" extrusionOk="0">
                  <a:moveTo>
                    <a:pt x="1553" y="38"/>
                  </a:moveTo>
                  <a:cubicBezTo>
                    <a:pt x="1553" y="777"/>
                    <a:pt x="1110" y="1517"/>
                    <a:pt x="851" y="2219"/>
                  </a:cubicBezTo>
                  <a:cubicBezTo>
                    <a:pt x="703" y="2589"/>
                    <a:pt x="592" y="2959"/>
                    <a:pt x="481" y="3365"/>
                  </a:cubicBezTo>
                  <a:cubicBezTo>
                    <a:pt x="407" y="3698"/>
                    <a:pt x="481" y="4290"/>
                    <a:pt x="1" y="4327"/>
                  </a:cubicBezTo>
                  <a:cubicBezTo>
                    <a:pt x="1" y="3550"/>
                    <a:pt x="149" y="2774"/>
                    <a:pt x="481" y="2071"/>
                  </a:cubicBezTo>
                  <a:cubicBezTo>
                    <a:pt x="740" y="1369"/>
                    <a:pt x="1110" y="629"/>
                    <a:pt x="1369" y="1"/>
                  </a:cubicBezTo>
                  <a:cubicBezTo>
                    <a:pt x="1442" y="1"/>
                    <a:pt x="1516" y="1"/>
                    <a:pt x="1553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5"/>
            <p:cNvSpPr/>
            <p:nvPr/>
          </p:nvSpPr>
          <p:spPr>
            <a:xfrm>
              <a:off x="5327625" y="965500"/>
              <a:ext cx="51800" cy="189500"/>
            </a:xfrm>
            <a:custGeom>
              <a:avLst/>
              <a:gdLst/>
              <a:ahLst/>
              <a:cxnLst/>
              <a:rect l="l" t="t" r="r" b="b"/>
              <a:pathLst>
                <a:path w="2072" h="7580" extrusionOk="0">
                  <a:moveTo>
                    <a:pt x="1997" y="112"/>
                  </a:moveTo>
                  <a:cubicBezTo>
                    <a:pt x="2071" y="408"/>
                    <a:pt x="1776" y="519"/>
                    <a:pt x="1628" y="777"/>
                  </a:cubicBezTo>
                  <a:cubicBezTo>
                    <a:pt x="1369" y="1406"/>
                    <a:pt x="1110" y="2071"/>
                    <a:pt x="925" y="2737"/>
                  </a:cubicBezTo>
                  <a:cubicBezTo>
                    <a:pt x="555" y="3698"/>
                    <a:pt x="445" y="4770"/>
                    <a:pt x="519" y="5805"/>
                  </a:cubicBezTo>
                  <a:cubicBezTo>
                    <a:pt x="555" y="6397"/>
                    <a:pt x="814" y="6914"/>
                    <a:pt x="740" y="7543"/>
                  </a:cubicBezTo>
                  <a:cubicBezTo>
                    <a:pt x="260" y="7580"/>
                    <a:pt x="334" y="7062"/>
                    <a:pt x="260" y="6767"/>
                  </a:cubicBezTo>
                  <a:cubicBezTo>
                    <a:pt x="1" y="5288"/>
                    <a:pt x="112" y="3772"/>
                    <a:pt x="592" y="2367"/>
                  </a:cubicBezTo>
                  <a:cubicBezTo>
                    <a:pt x="925" y="1443"/>
                    <a:pt x="1184" y="556"/>
                    <a:pt x="1665" y="112"/>
                  </a:cubicBezTo>
                  <a:cubicBezTo>
                    <a:pt x="1739" y="1"/>
                    <a:pt x="1923" y="1"/>
                    <a:pt x="1997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5"/>
            <p:cNvSpPr/>
            <p:nvPr/>
          </p:nvSpPr>
          <p:spPr>
            <a:xfrm>
              <a:off x="5423750" y="997850"/>
              <a:ext cx="24075" cy="49025"/>
            </a:xfrm>
            <a:custGeom>
              <a:avLst/>
              <a:gdLst/>
              <a:ahLst/>
              <a:cxnLst/>
              <a:rect l="l" t="t" r="r" b="b"/>
              <a:pathLst>
                <a:path w="963" h="1961" extrusionOk="0">
                  <a:moveTo>
                    <a:pt x="962" y="149"/>
                  </a:moveTo>
                  <a:cubicBezTo>
                    <a:pt x="888" y="445"/>
                    <a:pt x="777" y="814"/>
                    <a:pt x="629" y="1184"/>
                  </a:cubicBezTo>
                  <a:cubicBezTo>
                    <a:pt x="518" y="1517"/>
                    <a:pt x="481" y="1960"/>
                    <a:pt x="75" y="1960"/>
                  </a:cubicBezTo>
                  <a:cubicBezTo>
                    <a:pt x="1" y="1295"/>
                    <a:pt x="408" y="519"/>
                    <a:pt x="703" y="1"/>
                  </a:cubicBezTo>
                  <a:cubicBezTo>
                    <a:pt x="851" y="1"/>
                    <a:pt x="925" y="112"/>
                    <a:pt x="962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5"/>
            <p:cNvSpPr/>
            <p:nvPr/>
          </p:nvSpPr>
          <p:spPr>
            <a:xfrm>
              <a:off x="5696425" y="995100"/>
              <a:ext cx="30525" cy="19425"/>
            </a:xfrm>
            <a:custGeom>
              <a:avLst/>
              <a:gdLst/>
              <a:ahLst/>
              <a:cxnLst/>
              <a:rect l="l" t="t" r="r" b="b"/>
              <a:pathLst>
                <a:path w="1221" h="777" extrusionOk="0">
                  <a:moveTo>
                    <a:pt x="370" y="776"/>
                  </a:moveTo>
                  <a:cubicBezTo>
                    <a:pt x="0" y="0"/>
                    <a:pt x="1220" y="665"/>
                    <a:pt x="370" y="7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5"/>
            <p:cNvSpPr/>
            <p:nvPr/>
          </p:nvSpPr>
          <p:spPr>
            <a:xfrm>
              <a:off x="5769425" y="1027425"/>
              <a:ext cx="86000" cy="212625"/>
            </a:xfrm>
            <a:custGeom>
              <a:avLst/>
              <a:gdLst/>
              <a:ahLst/>
              <a:cxnLst/>
              <a:rect l="l" t="t" r="r" b="b"/>
              <a:pathLst>
                <a:path w="3440" h="8505" extrusionOk="0">
                  <a:moveTo>
                    <a:pt x="3180" y="1"/>
                  </a:moveTo>
                  <a:lnTo>
                    <a:pt x="3365" y="1"/>
                  </a:lnTo>
                  <a:cubicBezTo>
                    <a:pt x="3439" y="777"/>
                    <a:pt x="2996" y="1443"/>
                    <a:pt x="2700" y="2145"/>
                  </a:cubicBezTo>
                  <a:cubicBezTo>
                    <a:pt x="2034" y="3846"/>
                    <a:pt x="1369" y="5621"/>
                    <a:pt x="814" y="7506"/>
                  </a:cubicBezTo>
                  <a:cubicBezTo>
                    <a:pt x="777" y="7876"/>
                    <a:pt x="629" y="8208"/>
                    <a:pt x="408" y="8504"/>
                  </a:cubicBezTo>
                  <a:cubicBezTo>
                    <a:pt x="1" y="8282"/>
                    <a:pt x="297" y="7765"/>
                    <a:pt x="408" y="7506"/>
                  </a:cubicBezTo>
                  <a:cubicBezTo>
                    <a:pt x="925" y="5658"/>
                    <a:pt x="1591" y="3920"/>
                    <a:pt x="2256" y="2219"/>
                  </a:cubicBezTo>
                  <a:cubicBezTo>
                    <a:pt x="2552" y="1517"/>
                    <a:pt x="2848" y="814"/>
                    <a:pt x="3069" y="112"/>
                  </a:cubicBezTo>
                  <a:cubicBezTo>
                    <a:pt x="3069" y="38"/>
                    <a:pt x="3106" y="1"/>
                    <a:pt x="3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5"/>
            <p:cNvSpPr/>
            <p:nvPr/>
          </p:nvSpPr>
          <p:spPr>
            <a:xfrm>
              <a:off x="5646500" y="1079200"/>
              <a:ext cx="101700" cy="191350"/>
            </a:xfrm>
            <a:custGeom>
              <a:avLst/>
              <a:gdLst/>
              <a:ahLst/>
              <a:cxnLst/>
              <a:rect l="l" t="t" r="r" b="b"/>
              <a:pathLst>
                <a:path w="4068" h="7654" extrusionOk="0">
                  <a:moveTo>
                    <a:pt x="3957" y="74"/>
                  </a:moveTo>
                  <a:cubicBezTo>
                    <a:pt x="4068" y="407"/>
                    <a:pt x="3772" y="740"/>
                    <a:pt x="3624" y="1036"/>
                  </a:cubicBezTo>
                  <a:cubicBezTo>
                    <a:pt x="2848" y="2662"/>
                    <a:pt x="2108" y="4363"/>
                    <a:pt x="1221" y="5916"/>
                  </a:cubicBezTo>
                  <a:cubicBezTo>
                    <a:pt x="1036" y="6211"/>
                    <a:pt x="851" y="6544"/>
                    <a:pt x="703" y="6840"/>
                  </a:cubicBezTo>
                  <a:cubicBezTo>
                    <a:pt x="555" y="7136"/>
                    <a:pt x="518" y="7653"/>
                    <a:pt x="112" y="7653"/>
                  </a:cubicBezTo>
                  <a:cubicBezTo>
                    <a:pt x="1" y="6988"/>
                    <a:pt x="518" y="6322"/>
                    <a:pt x="851" y="5731"/>
                  </a:cubicBezTo>
                  <a:cubicBezTo>
                    <a:pt x="1184" y="5176"/>
                    <a:pt x="1517" y="4548"/>
                    <a:pt x="1812" y="3882"/>
                  </a:cubicBezTo>
                  <a:cubicBezTo>
                    <a:pt x="2404" y="2625"/>
                    <a:pt x="3069" y="1368"/>
                    <a:pt x="3661" y="74"/>
                  </a:cubicBezTo>
                  <a:cubicBezTo>
                    <a:pt x="3698" y="0"/>
                    <a:pt x="3883" y="0"/>
                    <a:pt x="3957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5"/>
            <p:cNvSpPr/>
            <p:nvPr/>
          </p:nvSpPr>
          <p:spPr>
            <a:xfrm>
              <a:off x="5811025" y="1096750"/>
              <a:ext cx="37925" cy="83225"/>
            </a:xfrm>
            <a:custGeom>
              <a:avLst/>
              <a:gdLst/>
              <a:ahLst/>
              <a:cxnLst/>
              <a:rect l="l" t="t" r="r" b="b"/>
              <a:pathLst>
                <a:path w="1517" h="3329" extrusionOk="0">
                  <a:moveTo>
                    <a:pt x="1516" y="112"/>
                  </a:moveTo>
                  <a:cubicBezTo>
                    <a:pt x="1221" y="925"/>
                    <a:pt x="888" y="1849"/>
                    <a:pt x="518" y="2663"/>
                  </a:cubicBezTo>
                  <a:cubicBezTo>
                    <a:pt x="444" y="2885"/>
                    <a:pt x="370" y="3328"/>
                    <a:pt x="1" y="3217"/>
                  </a:cubicBezTo>
                  <a:cubicBezTo>
                    <a:pt x="1" y="2663"/>
                    <a:pt x="333" y="2145"/>
                    <a:pt x="518" y="1591"/>
                  </a:cubicBezTo>
                  <a:cubicBezTo>
                    <a:pt x="703" y="1073"/>
                    <a:pt x="925" y="555"/>
                    <a:pt x="1221" y="75"/>
                  </a:cubicBezTo>
                  <a:cubicBezTo>
                    <a:pt x="1221" y="38"/>
                    <a:pt x="1295" y="75"/>
                    <a:pt x="1295" y="1"/>
                  </a:cubicBezTo>
                  <a:cubicBezTo>
                    <a:pt x="1405" y="1"/>
                    <a:pt x="1442" y="75"/>
                    <a:pt x="1516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5"/>
            <p:cNvSpPr/>
            <p:nvPr/>
          </p:nvSpPr>
          <p:spPr>
            <a:xfrm>
              <a:off x="5693650" y="1124475"/>
              <a:ext cx="62875" cy="127575"/>
            </a:xfrm>
            <a:custGeom>
              <a:avLst/>
              <a:gdLst/>
              <a:ahLst/>
              <a:cxnLst/>
              <a:rect l="l" t="t" r="r" b="b"/>
              <a:pathLst>
                <a:path w="2515" h="5103" extrusionOk="0">
                  <a:moveTo>
                    <a:pt x="2514" y="75"/>
                  </a:moveTo>
                  <a:cubicBezTo>
                    <a:pt x="2477" y="555"/>
                    <a:pt x="2329" y="1036"/>
                    <a:pt x="2071" y="1443"/>
                  </a:cubicBezTo>
                  <a:cubicBezTo>
                    <a:pt x="1701" y="2293"/>
                    <a:pt x="1331" y="3180"/>
                    <a:pt x="888" y="4031"/>
                  </a:cubicBezTo>
                  <a:cubicBezTo>
                    <a:pt x="703" y="4400"/>
                    <a:pt x="629" y="4992"/>
                    <a:pt x="148" y="5103"/>
                  </a:cubicBezTo>
                  <a:cubicBezTo>
                    <a:pt x="0" y="4659"/>
                    <a:pt x="370" y="4253"/>
                    <a:pt x="555" y="3883"/>
                  </a:cubicBezTo>
                  <a:cubicBezTo>
                    <a:pt x="1109" y="2700"/>
                    <a:pt x="1590" y="1295"/>
                    <a:pt x="2219" y="186"/>
                  </a:cubicBezTo>
                  <a:cubicBezTo>
                    <a:pt x="2219" y="38"/>
                    <a:pt x="2440" y="1"/>
                    <a:pt x="2514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5"/>
            <p:cNvSpPr/>
            <p:nvPr/>
          </p:nvSpPr>
          <p:spPr>
            <a:xfrm>
              <a:off x="5459800" y="1125400"/>
              <a:ext cx="15750" cy="15750"/>
            </a:xfrm>
            <a:custGeom>
              <a:avLst/>
              <a:gdLst/>
              <a:ahLst/>
              <a:cxnLst/>
              <a:rect l="l" t="t" r="r" b="b"/>
              <a:pathLst>
                <a:path w="630" h="630" extrusionOk="0">
                  <a:moveTo>
                    <a:pt x="629" y="334"/>
                  </a:moveTo>
                  <a:cubicBezTo>
                    <a:pt x="629" y="518"/>
                    <a:pt x="481" y="629"/>
                    <a:pt x="333" y="555"/>
                  </a:cubicBezTo>
                  <a:cubicBezTo>
                    <a:pt x="1" y="371"/>
                    <a:pt x="481" y="1"/>
                    <a:pt x="62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5"/>
            <p:cNvSpPr/>
            <p:nvPr/>
          </p:nvSpPr>
          <p:spPr>
            <a:xfrm>
              <a:off x="5364600" y="1139275"/>
              <a:ext cx="104475" cy="64725"/>
            </a:xfrm>
            <a:custGeom>
              <a:avLst/>
              <a:gdLst/>
              <a:ahLst/>
              <a:cxnLst/>
              <a:rect l="l" t="t" r="r" b="b"/>
              <a:pathLst>
                <a:path w="4179" h="2589" extrusionOk="0">
                  <a:moveTo>
                    <a:pt x="149" y="2514"/>
                  </a:moveTo>
                  <a:cubicBezTo>
                    <a:pt x="1" y="2219"/>
                    <a:pt x="518" y="1849"/>
                    <a:pt x="777" y="1590"/>
                  </a:cubicBezTo>
                  <a:cubicBezTo>
                    <a:pt x="1147" y="1368"/>
                    <a:pt x="1517" y="1184"/>
                    <a:pt x="1886" y="999"/>
                  </a:cubicBezTo>
                  <a:cubicBezTo>
                    <a:pt x="2441" y="629"/>
                    <a:pt x="3032" y="296"/>
                    <a:pt x="3661" y="0"/>
                  </a:cubicBezTo>
                  <a:cubicBezTo>
                    <a:pt x="4178" y="222"/>
                    <a:pt x="3513" y="518"/>
                    <a:pt x="3217" y="666"/>
                  </a:cubicBezTo>
                  <a:cubicBezTo>
                    <a:pt x="2958" y="814"/>
                    <a:pt x="2737" y="962"/>
                    <a:pt x="2552" y="1110"/>
                  </a:cubicBezTo>
                  <a:cubicBezTo>
                    <a:pt x="2108" y="1368"/>
                    <a:pt x="1517" y="1627"/>
                    <a:pt x="1184" y="1886"/>
                  </a:cubicBezTo>
                  <a:cubicBezTo>
                    <a:pt x="814" y="2108"/>
                    <a:pt x="555" y="2588"/>
                    <a:pt x="149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5"/>
            <p:cNvSpPr/>
            <p:nvPr/>
          </p:nvSpPr>
          <p:spPr>
            <a:xfrm>
              <a:off x="5738000" y="1145750"/>
              <a:ext cx="42550" cy="83200"/>
            </a:xfrm>
            <a:custGeom>
              <a:avLst/>
              <a:gdLst/>
              <a:ahLst/>
              <a:cxnLst/>
              <a:rect l="l" t="t" r="r" b="b"/>
              <a:pathLst>
                <a:path w="1702" h="3328" extrusionOk="0">
                  <a:moveTo>
                    <a:pt x="1702" y="111"/>
                  </a:moveTo>
                  <a:cubicBezTo>
                    <a:pt x="1406" y="961"/>
                    <a:pt x="1073" y="1849"/>
                    <a:pt x="666" y="2699"/>
                  </a:cubicBezTo>
                  <a:cubicBezTo>
                    <a:pt x="592" y="2921"/>
                    <a:pt x="445" y="3291"/>
                    <a:pt x="149" y="3328"/>
                  </a:cubicBezTo>
                  <a:cubicBezTo>
                    <a:pt x="1" y="2958"/>
                    <a:pt x="260" y="2477"/>
                    <a:pt x="408" y="2108"/>
                  </a:cubicBezTo>
                  <a:cubicBezTo>
                    <a:pt x="555" y="1738"/>
                    <a:pt x="777" y="1479"/>
                    <a:pt x="888" y="1146"/>
                  </a:cubicBezTo>
                  <a:cubicBezTo>
                    <a:pt x="999" y="740"/>
                    <a:pt x="1184" y="370"/>
                    <a:pt x="1369" y="0"/>
                  </a:cubicBezTo>
                  <a:cubicBezTo>
                    <a:pt x="1480" y="0"/>
                    <a:pt x="1591" y="0"/>
                    <a:pt x="170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5"/>
            <p:cNvSpPr/>
            <p:nvPr/>
          </p:nvSpPr>
          <p:spPr>
            <a:xfrm>
              <a:off x="5469050" y="1191025"/>
              <a:ext cx="36075" cy="72125"/>
            </a:xfrm>
            <a:custGeom>
              <a:avLst/>
              <a:gdLst/>
              <a:ahLst/>
              <a:cxnLst/>
              <a:rect l="l" t="t" r="r" b="b"/>
              <a:pathLst>
                <a:path w="1443" h="2885" extrusionOk="0">
                  <a:moveTo>
                    <a:pt x="1442" y="149"/>
                  </a:moveTo>
                  <a:cubicBezTo>
                    <a:pt x="1294" y="962"/>
                    <a:pt x="777" y="1554"/>
                    <a:pt x="481" y="2293"/>
                  </a:cubicBezTo>
                  <a:cubicBezTo>
                    <a:pt x="407" y="2515"/>
                    <a:pt x="370" y="2885"/>
                    <a:pt x="74" y="2885"/>
                  </a:cubicBezTo>
                  <a:cubicBezTo>
                    <a:pt x="74" y="2848"/>
                    <a:pt x="0" y="2885"/>
                    <a:pt x="0" y="2848"/>
                  </a:cubicBezTo>
                  <a:cubicBezTo>
                    <a:pt x="37" y="1701"/>
                    <a:pt x="814" y="962"/>
                    <a:pt x="1184" y="38"/>
                  </a:cubicBezTo>
                  <a:cubicBezTo>
                    <a:pt x="1368" y="1"/>
                    <a:pt x="1368" y="112"/>
                    <a:pt x="1442" y="1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5"/>
            <p:cNvSpPr/>
            <p:nvPr/>
          </p:nvSpPr>
          <p:spPr>
            <a:xfrm>
              <a:off x="5555925" y="1193800"/>
              <a:ext cx="53625" cy="82300"/>
            </a:xfrm>
            <a:custGeom>
              <a:avLst/>
              <a:gdLst/>
              <a:ahLst/>
              <a:cxnLst/>
              <a:rect l="l" t="t" r="r" b="b"/>
              <a:pathLst>
                <a:path w="2145" h="3292" extrusionOk="0">
                  <a:moveTo>
                    <a:pt x="2145" y="75"/>
                  </a:moveTo>
                  <a:cubicBezTo>
                    <a:pt x="1960" y="962"/>
                    <a:pt x="1258" y="1812"/>
                    <a:pt x="777" y="2589"/>
                  </a:cubicBezTo>
                  <a:cubicBezTo>
                    <a:pt x="629" y="2847"/>
                    <a:pt x="555" y="3291"/>
                    <a:pt x="149" y="3291"/>
                  </a:cubicBezTo>
                  <a:cubicBezTo>
                    <a:pt x="1" y="2995"/>
                    <a:pt x="259" y="2700"/>
                    <a:pt x="407" y="2441"/>
                  </a:cubicBezTo>
                  <a:cubicBezTo>
                    <a:pt x="555" y="2219"/>
                    <a:pt x="740" y="1960"/>
                    <a:pt x="888" y="1701"/>
                  </a:cubicBezTo>
                  <a:cubicBezTo>
                    <a:pt x="1258" y="1147"/>
                    <a:pt x="1516" y="518"/>
                    <a:pt x="1886" y="1"/>
                  </a:cubicBezTo>
                  <a:cubicBezTo>
                    <a:pt x="1997" y="1"/>
                    <a:pt x="2108" y="1"/>
                    <a:pt x="2145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5"/>
            <p:cNvSpPr/>
            <p:nvPr/>
          </p:nvSpPr>
          <p:spPr>
            <a:xfrm>
              <a:off x="5579950" y="1214150"/>
              <a:ext cx="41625" cy="51775"/>
            </a:xfrm>
            <a:custGeom>
              <a:avLst/>
              <a:gdLst/>
              <a:ahLst/>
              <a:cxnLst/>
              <a:rect l="l" t="t" r="r" b="b"/>
              <a:pathLst>
                <a:path w="1665" h="2071" extrusionOk="0">
                  <a:moveTo>
                    <a:pt x="1665" y="185"/>
                  </a:moveTo>
                  <a:cubicBezTo>
                    <a:pt x="1480" y="518"/>
                    <a:pt x="1258" y="850"/>
                    <a:pt x="999" y="1183"/>
                  </a:cubicBezTo>
                  <a:cubicBezTo>
                    <a:pt x="777" y="1479"/>
                    <a:pt x="629" y="1960"/>
                    <a:pt x="223" y="2070"/>
                  </a:cubicBezTo>
                  <a:cubicBezTo>
                    <a:pt x="1" y="1738"/>
                    <a:pt x="408" y="1368"/>
                    <a:pt x="629" y="1072"/>
                  </a:cubicBezTo>
                  <a:cubicBezTo>
                    <a:pt x="851" y="703"/>
                    <a:pt x="1110" y="333"/>
                    <a:pt x="1369" y="0"/>
                  </a:cubicBezTo>
                  <a:cubicBezTo>
                    <a:pt x="1554" y="0"/>
                    <a:pt x="1591" y="111"/>
                    <a:pt x="1665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5"/>
            <p:cNvSpPr/>
            <p:nvPr/>
          </p:nvSpPr>
          <p:spPr>
            <a:xfrm>
              <a:off x="5738000" y="1230775"/>
              <a:ext cx="142375" cy="105400"/>
            </a:xfrm>
            <a:custGeom>
              <a:avLst/>
              <a:gdLst/>
              <a:ahLst/>
              <a:cxnLst/>
              <a:rect l="l" t="t" r="r" b="b"/>
              <a:pathLst>
                <a:path w="5695" h="4216" extrusionOk="0">
                  <a:moveTo>
                    <a:pt x="5694" y="370"/>
                  </a:moveTo>
                  <a:cubicBezTo>
                    <a:pt x="5399" y="851"/>
                    <a:pt x="4992" y="1295"/>
                    <a:pt x="4548" y="1627"/>
                  </a:cubicBezTo>
                  <a:cubicBezTo>
                    <a:pt x="3587" y="2293"/>
                    <a:pt x="2626" y="2921"/>
                    <a:pt x="1628" y="3476"/>
                  </a:cubicBezTo>
                  <a:cubicBezTo>
                    <a:pt x="1369" y="3624"/>
                    <a:pt x="1073" y="3772"/>
                    <a:pt x="814" y="3882"/>
                  </a:cubicBezTo>
                  <a:cubicBezTo>
                    <a:pt x="555" y="4030"/>
                    <a:pt x="260" y="4215"/>
                    <a:pt x="1" y="4030"/>
                  </a:cubicBezTo>
                  <a:cubicBezTo>
                    <a:pt x="38" y="3624"/>
                    <a:pt x="666" y="3513"/>
                    <a:pt x="1036" y="3328"/>
                  </a:cubicBezTo>
                  <a:cubicBezTo>
                    <a:pt x="1406" y="3143"/>
                    <a:pt x="1776" y="2884"/>
                    <a:pt x="2182" y="2662"/>
                  </a:cubicBezTo>
                  <a:cubicBezTo>
                    <a:pt x="3180" y="2145"/>
                    <a:pt x="4142" y="1479"/>
                    <a:pt x="4992" y="703"/>
                  </a:cubicBezTo>
                  <a:cubicBezTo>
                    <a:pt x="5177" y="518"/>
                    <a:pt x="5362" y="1"/>
                    <a:pt x="5694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5"/>
            <p:cNvSpPr/>
            <p:nvPr/>
          </p:nvSpPr>
          <p:spPr>
            <a:xfrm>
              <a:off x="5718600" y="1271450"/>
              <a:ext cx="157150" cy="102625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6286" y="222"/>
                  </a:moveTo>
                  <a:cubicBezTo>
                    <a:pt x="6027" y="740"/>
                    <a:pt x="5583" y="1183"/>
                    <a:pt x="5066" y="1479"/>
                  </a:cubicBezTo>
                  <a:cubicBezTo>
                    <a:pt x="3772" y="2366"/>
                    <a:pt x="2441" y="3143"/>
                    <a:pt x="999" y="3734"/>
                  </a:cubicBezTo>
                  <a:cubicBezTo>
                    <a:pt x="740" y="3845"/>
                    <a:pt x="370" y="4104"/>
                    <a:pt x="111" y="3845"/>
                  </a:cubicBezTo>
                  <a:cubicBezTo>
                    <a:pt x="1" y="3439"/>
                    <a:pt x="370" y="3549"/>
                    <a:pt x="629" y="3476"/>
                  </a:cubicBezTo>
                  <a:cubicBezTo>
                    <a:pt x="1664" y="3106"/>
                    <a:pt x="2625" y="2625"/>
                    <a:pt x="3513" y="1997"/>
                  </a:cubicBezTo>
                  <a:cubicBezTo>
                    <a:pt x="4400" y="1516"/>
                    <a:pt x="5250" y="851"/>
                    <a:pt x="5990" y="111"/>
                  </a:cubicBezTo>
                  <a:cubicBezTo>
                    <a:pt x="5990" y="111"/>
                    <a:pt x="6101" y="0"/>
                    <a:pt x="6101" y="74"/>
                  </a:cubicBezTo>
                  <a:cubicBezTo>
                    <a:pt x="6249" y="74"/>
                    <a:pt x="6212" y="185"/>
                    <a:pt x="6286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5"/>
            <p:cNvSpPr/>
            <p:nvPr/>
          </p:nvSpPr>
          <p:spPr>
            <a:xfrm>
              <a:off x="5725075" y="1309350"/>
              <a:ext cx="157150" cy="97050"/>
            </a:xfrm>
            <a:custGeom>
              <a:avLst/>
              <a:gdLst/>
              <a:ahLst/>
              <a:cxnLst/>
              <a:rect l="l" t="t" r="r" b="b"/>
              <a:pathLst>
                <a:path w="6286" h="3882" extrusionOk="0">
                  <a:moveTo>
                    <a:pt x="0" y="3586"/>
                  </a:moveTo>
                  <a:cubicBezTo>
                    <a:pt x="74" y="3217"/>
                    <a:pt x="444" y="3217"/>
                    <a:pt x="703" y="3106"/>
                  </a:cubicBezTo>
                  <a:cubicBezTo>
                    <a:pt x="1960" y="2514"/>
                    <a:pt x="3180" y="1849"/>
                    <a:pt x="4326" y="1072"/>
                  </a:cubicBezTo>
                  <a:cubicBezTo>
                    <a:pt x="4843" y="739"/>
                    <a:pt x="5250" y="296"/>
                    <a:pt x="5768" y="0"/>
                  </a:cubicBezTo>
                  <a:cubicBezTo>
                    <a:pt x="6285" y="185"/>
                    <a:pt x="5620" y="592"/>
                    <a:pt x="5361" y="776"/>
                  </a:cubicBezTo>
                  <a:cubicBezTo>
                    <a:pt x="3956" y="1886"/>
                    <a:pt x="2440" y="2773"/>
                    <a:pt x="814" y="3475"/>
                  </a:cubicBezTo>
                  <a:cubicBezTo>
                    <a:pt x="592" y="3623"/>
                    <a:pt x="185" y="3882"/>
                    <a:pt x="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5"/>
            <p:cNvSpPr/>
            <p:nvPr/>
          </p:nvSpPr>
          <p:spPr>
            <a:xfrm>
              <a:off x="5279575" y="813000"/>
              <a:ext cx="647000" cy="673825"/>
            </a:xfrm>
            <a:custGeom>
              <a:avLst/>
              <a:gdLst/>
              <a:ahLst/>
              <a:cxnLst/>
              <a:rect l="l" t="t" r="r" b="b"/>
              <a:pathLst>
                <a:path w="25880" h="26953" extrusionOk="0">
                  <a:moveTo>
                    <a:pt x="14086" y="38"/>
                  </a:moveTo>
                  <a:cubicBezTo>
                    <a:pt x="15232" y="1"/>
                    <a:pt x="16415" y="186"/>
                    <a:pt x="17525" y="518"/>
                  </a:cubicBezTo>
                  <a:cubicBezTo>
                    <a:pt x="18856" y="851"/>
                    <a:pt x="20113" y="1369"/>
                    <a:pt x="21296" y="2108"/>
                  </a:cubicBezTo>
                  <a:cubicBezTo>
                    <a:pt x="21924" y="2441"/>
                    <a:pt x="22516" y="2921"/>
                    <a:pt x="23033" y="3476"/>
                  </a:cubicBezTo>
                  <a:cubicBezTo>
                    <a:pt x="23181" y="3661"/>
                    <a:pt x="23292" y="3735"/>
                    <a:pt x="23329" y="3809"/>
                  </a:cubicBezTo>
                  <a:cubicBezTo>
                    <a:pt x="23440" y="4178"/>
                    <a:pt x="23255" y="4437"/>
                    <a:pt x="23366" y="4659"/>
                  </a:cubicBezTo>
                  <a:cubicBezTo>
                    <a:pt x="23477" y="4918"/>
                    <a:pt x="23625" y="4881"/>
                    <a:pt x="23810" y="5066"/>
                  </a:cubicBezTo>
                  <a:cubicBezTo>
                    <a:pt x="24401" y="5435"/>
                    <a:pt x="24697" y="6286"/>
                    <a:pt x="25030" y="7062"/>
                  </a:cubicBezTo>
                  <a:cubicBezTo>
                    <a:pt x="25880" y="9170"/>
                    <a:pt x="25510" y="12090"/>
                    <a:pt x="25362" y="14789"/>
                  </a:cubicBezTo>
                  <a:cubicBezTo>
                    <a:pt x="25251" y="16157"/>
                    <a:pt x="25067" y="17525"/>
                    <a:pt x="24845" y="18893"/>
                  </a:cubicBezTo>
                  <a:cubicBezTo>
                    <a:pt x="24808" y="19373"/>
                    <a:pt x="24771" y="19817"/>
                    <a:pt x="24697" y="20261"/>
                  </a:cubicBezTo>
                  <a:cubicBezTo>
                    <a:pt x="24549" y="20520"/>
                    <a:pt x="24364" y="20778"/>
                    <a:pt x="24216" y="21000"/>
                  </a:cubicBezTo>
                  <a:cubicBezTo>
                    <a:pt x="24068" y="21222"/>
                    <a:pt x="23920" y="21481"/>
                    <a:pt x="23736" y="21703"/>
                  </a:cubicBezTo>
                  <a:cubicBezTo>
                    <a:pt x="23144" y="22368"/>
                    <a:pt x="22442" y="22923"/>
                    <a:pt x="21665" y="23403"/>
                  </a:cubicBezTo>
                  <a:cubicBezTo>
                    <a:pt x="20186" y="24401"/>
                    <a:pt x="18856" y="25474"/>
                    <a:pt x="16822" y="26065"/>
                  </a:cubicBezTo>
                  <a:cubicBezTo>
                    <a:pt x="15898" y="26324"/>
                    <a:pt x="14900" y="26805"/>
                    <a:pt x="13938" y="26878"/>
                  </a:cubicBezTo>
                  <a:cubicBezTo>
                    <a:pt x="13051" y="26952"/>
                    <a:pt x="12164" y="26952"/>
                    <a:pt x="11277" y="26878"/>
                  </a:cubicBezTo>
                  <a:cubicBezTo>
                    <a:pt x="10167" y="26842"/>
                    <a:pt x="9021" y="26657"/>
                    <a:pt x="7949" y="26398"/>
                  </a:cubicBezTo>
                  <a:cubicBezTo>
                    <a:pt x="7469" y="26250"/>
                    <a:pt x="6988" y="26102"/>
                    <a:pt x="6507" y="25917"/>
                  </a:cubicBezTo>
                  <a:cubicBezTo>
                    <a:pt x="6027" y="25695"/>
                    <a:pt x="5546" y="25621"/>
                    <a:pt x="5139" y="25437"/>
                  </a:cubicBezTo>
                  <a:cubicBezTo>
                    <a:pt x="4733" y="25141"/>
                    <a:pt x="4326" y="24845"/>
                    <a:pt x="3919" y="24549"/>
                  </a:cubicBezTo>
                  <a:cubicBezTo>
                    <a:pt x="3143" y="23995"/>
                    <a:pt x="2404" y="23366"/>
                    <a:pt x="1738" y="22627"/>
                  </a:cubicBezTo>
                  <a:cubicBezTo>
                    <a:pt x="1184" y="22035"/>
                    <a:pt x="777" y="21333"/>
                    <a:pt x="518" y="20557"/>
                  </a:cubicBezTo>
                  <a:cubicBezTo>
                    <a:pt x="407" y="20335"/>
                    <a:pt x="222" y="20113"/>
                    <a:pt x="148" y="19854"/>
                  </a:cubicBezTo>
                  <a:cubicBezTo>
                    <a:pt x="0" y="19189"/>
                    <a:pt x="74" y="18153"/>
                    <a:pt x="37" y="17303"/>
                  </a:cubicBezTo>
                  <a:cubicBezTo>
                    <a:pt x="37" y="15639"/>
                    <a:pt x="148" y="13976"/>
                    <a:pt x="333" y="12312"/>
                  </a:cubicBezTo>
                  <a:cubicBezTo>
                    <a:pt x="444" y="11462"/>
                    <a:pt x="333" y="10685"/>
                    <a:pt x="370" y="10020"/>
                  </a:cubicBezTo>
                  <a:cubicBezTo>
                    <a:pt x="555" y="8282"/>
                    <a:pt x="1184" y="6656"/>
                    <a:pt x="2256" y="5325"/>
                  </a:cubicBezTo>
                  <a:cubicBezTo>
                    <a:pt x="4104" y="2885"/>
                    <a:pt x="6729" y="1147"/>
                    <a:pt x="9687" y="407"/>
                  </a:cubicBezTo>
                  <a:cubicBezTo>
                    <a:pt x="10389" y="223"/>
                    <a:pt x="11129" y="112"/>
                    <a:pt x="11868" y="112"/>
                  </a:cubicBezTo>
                  <a:cubicBezTo>
                    <a:pt x="12607" y="112"/>
                    <a:pt x="13347" y="112"/>
                    <a:pt x="14086" y="38"/>
                  </a:cubicBezTo>
                  <a:close/>
                  <a:moveTo>
                    <a:pt x="17340" y="1258"/>
                  </a:moveTo>
                  <a:cubicBezTo>
                    <a:pt x="16600" y="1036"/>
                    <a:pt x="15824" y="851"/>
                    <a:pt x="15048" y="777"/>
                  </a:cubicBezTo>
                  <a:cubicBezTo>
                    <a:pt x="14789" y="740"/>
                    <a:pt x="14567" y="740"/>
                    <a:pt x="14345" y="777"/>
                  </a:cubicBezTo>
                  <a:cubicBezTo>
                    <a:pt x="12903" y="925"/>
                    <a:pt x="11203" y="814"/>
                    <a:pt x="9909" y="1147"/>
                  </a:cubicBezTo>
                  <a:cubicBezTo>
                    <a:pt x="7653" y="1701"/>
                    <a:pt x="5583" y="2848"/>
                    <a:pt x="3993" y="4511"/>
                  </a:cubicBezTo>
                  <a:cubicBezTo>
                    <a:pt x="2921" y="5657"/>
                    <a:pt x="1886" y="6877"/>
                    <a:pt x="1479" y="8615"/>
                  </a:cubicBezTo>
                  <a:cubicBezTo>
                    <a:pt x="1294" y="9133"/>
                    <a:pt x="1184" y="9687"/>
                    <a:pt x="1147" y="10242"/>
                  </a:cubicBezTo>
                  <a:cubicBezTo>
                    <a:pt x="1184" y="12016"/>
                    <a:pt x="1516" y="13754"/>
                    <a:pt x="2441" y="14826"/>
                  </a:cubicBezTo>
                  <a:cubicBezTo>
                    <a:pt x="4400" y="13458"/>
                    <a:pt x="6433" y="12201"/>
                    <a:pt x="8504" y="11092"/>
                  </a:cubicBezTo>
                  <a:cubicBezTo>
                    <a:pt x="9576" y="10500"/>
                    <a:pt x="10574" y="9872"/>
                    <a:pt x="11683" y="9317"/>
                  </a:cubicBezTo>
                  <a:cubicBezTo>
                    <a:pt x="12792" y="8837"/>
                    <a:pt x="13864" y="8282"/>
                    <a:pt x="14937" y="7654"/>
                  </a:cubicBezTo>
                  <a:cubicBezTo>
                    <a:pt x="15048" y="7099"/>
                    <a:pt x="15195" y="6545"/>
                    <a:pt x="15417" y="6027"/>
                  </a:cubicBezTo>
                  <a:cubicBezTo>
                    <a:pt x="15602" y="5546"/>
                    <a:pt x="15676" y="4770"/>
                    <a:pt x="16231" y="4770"/>
                  </a:cubicBezTo>
                  <a:cubicBezTo>
                    <a:pt x="16341" y="5066"/>
                    <a:pt x="16083" y="5288"/>
                    <a:pt x="15972" y="5509"/>
                  </a:cubicBezTo>
                  <a:cubicBezTo>
                    <a:pt x="15750" y="6138"/>
                    <a:pt x="15565" y="6766"/>
                    <a:pt x="15417" y="7395"/>
                  </a:cubicBezTo>
                  <a:cubicBezTo>
                    <a:pt x="17118" y="6471"/>
                    <a:pt x="18856" y="5546"/>
                    <a:pt x="20519" y="4622"/>
                  </a:cubicBezTo>
                  <a:cubicBezTo>
                    <a:pt x="21074" y="4363"/>
                    <a:pt x="21628" y="4031"/>
                    <a:pt x="22146" y="3624"/>
                  </a:cubicBezTo>
                  <a:cubicBezTo>
                    <a:pt x="20963" y="2478"/>
                    <a:pt x="19188" y="1775"/>
                    <a:pt x="17340" y="1258"/>
                  </a:cubicBezTo>
                  <a:close/>
                  <a:moveTo>
                    <a:pt x="15491" y="8800"/>
                  </a:moveTo>
                  <a:cubicBezTo>
                    <a:pt x="14604" y="9170"/>
                    <a:pt x="13864" y="9687"/>
                    <a:pt x="13088" y="10094"/>
                  </a:cubicBezTo>
                  <a:cubicBezTo>
                    <a:pt x="12570" y="10390"/>
                    <a:pt x="12090" y="10796"/>
                    <a:pt x="11572" y="11092"/>
                  </a:cubicBezTo>
                  <a:cubicBezTo>
                    <a:pt x="10648" y="11536"/>
                    <a:pt x="9946" y="11868"/>
                    <a:pt x="9095" y="12349"/>
                  </a:cubicBezTo>
                  <a:cubicBezTo>
                    <a:pt x="9058" y="12386"/>
                    <a:pt x="8319" y="12904"/>
                    <a:pt x="8282" y="12423"/>
                  </a:cubicBezTo>
                  <a:cubicBezTo>
                    <a:pt x="8282" y="12238"/>
                    <a:pt x="8836" y="12090"/>
                    <a:pt x="9021" y="11979"/>
                  </a:cubicBezTo>
                  <a:cubicBezTo>
                    <a:pt x="9354" y="11794"/>
                    <a:pt x="9650" y="11536"/>
                    <a:pt x="9798" y="11462"/>
                  </a:cubicBezTo>
                  <a:cubicBezTo>
                    <a:pt x="10574" y="11129"/>
                    <a:pt x="11350" y="10722"/>
                    <a:pt x="12090" y="10242"/>
                  </a:cubicBezTo>
                  <a:cubicBezTo>
                    <a:pt x="12829" y="9761"/>
                    <a:pt x="13569" y="9280"/>
                    <a:pt x="14382" y="8911"/>
                  </a:cubicBezTo>
                  <a:cubicBezTo>
                    <a:pt x="14382" y="8911"/>
                    <a:pt x="14419" y="8874"/>
                    <a:pt x="14382" y="8874"/>
                  </a:cubicBezTo>
                  <a:cubicBezTo>
                    <a:pt x="10352" y="10722"/>
                    <a:pt x="6507" y="12941"/>
                    <a:pt x="2884" y="15455"/>
                  </a:cubicBezTo>
                  <a:cubicBezTo>
                    <a:pt x="3069" y="15676"/>
                    <a:pt x="3254" y="15898"/>
                    <a:pt x="3439" y="16083"/>
                  </a:cubicBezTo>
                  <a:cubicBezTo>
                    <a:pt x="5028" y="15270"/>
                    <a:pt x="6544" y="14308"/>
                    <a:pt x="8171" y="13458"/>
                  </a:cubicBezTo>
                  <a:cubicBezTo>
                    <a:pt x="8947" y="13051"/>
                    <a:pt x="9687" y="12534"/>
                    <a:pt x="10537" y="12164"/>
                  </a:cubicBezTo>
                  <a:cubicBezTo>
                    <a:pt x="12238" y="11425"/>
                    <a:pt x="13791" y="10427"/>
                    <a:pt x="15380" y="9613"/>
                  </a:cubicBezTo>
                  <a:cubicBezTo>
                    <a:pt x="16970" y="8800"/>
                    <a:pt x="18671" y="7986"/>
                    <a:pt x="20260" y="7099"/>
                  </a:cubicBezTo>
                  <a:cubicBezTo>
                    <a:pt x="21037" y="6619"/>
                    <a:pt x="21850" y="6175"/>
                    <a:pt x="22663" y="5768"/>
                  </a:cubicBezTo>
                  <a:cubicBezTo>
                    <a:pt x="22848" y="5694"/>
                    <a:pt x="23070" y="5694"/>
                    <a:pt x="23107" y="5509"/>
                  </a:cubicBezTo>
                  <a:cubicBezTo>
                    <a:pt x="23218" y="5103"/>
                    <a:pt x="22405" y="4881"/>
                    <a:pt x="22516" y="4400"/>
                  </a:cubicBezTo>
                  <a:cubicBezTo>
                    <a:pt x="20113" y="5768"/>
                    <a:pt x="17192" y="7136"/>
                    <a:pt x="14900" y="8652"/>
                  </a:cubicBezTo>
                  <a:cubicBezTo>
                    <a:pt x="15269" y="8504"/>
                    <a:pt x="15935" y="7876"/>
                    <a:pt x="16268" y="8319"/>
                  </a:cubicBezTo>
                  <a:cubicBezTo>
                    <a:pt x="16083" y="8615"/>
                    <a:pt x="15750" y="8689"/>
                    <a:pt x="15491" y="8800"/>
                  </a:cubicBezTo>
                  <a:close/>
                  <a:moveTo>
                    <a:pt x="12497" y="12053"/>
                  </a:moveTo>
                  <a:cubicBezTo>
                    <a:pt x="12238" y="12904"/>
                    <a:pt x="11905" y="13717"/>
                    <a:pt x="11461" y="14493"/>
                  </a:cubicBezTo>
                  <a:cubicBezTo>
                    <a:pt x="11313" y="14826"/>
                    <a:pt x="11387" y="15344"/>
                    <a:pt x="10944" y="15455"/>
                  </a:cubicBezTo>
                  <a:cubicBezTo>
                    <a:pt x="10685" y="15270"/>
                    <a:pt x="10907" y="14900"/>
                    <a:pt x="10981" y="14678"/>
                  </a:cubicBezTo>
                  <a:cubicBezTo>
                    <a:pt x="11277" y="13865"/>
                    <a:pt x="11794" y="13051"/>
                    <a:pt x="11942" y="12312"/>
                  </a:cubicBezTo>
                  <a:cubicBezTo>
                    <a:pt x="9206" y="13680"/>
                    <a:pt x="6729" y="15270"/>
                    <a:pt x="3993" y="16638"/>
                  </a:cubicBezTo>
                  <a:cubicBezTo>
                    <a:pt x="4659" y="17562"/>
                    <a:pt x="5546" y="18079"/>
                    <a:pt x="6544" y="18634"/>
                  </a:cubicBezTo>
                  <a:cubicBezTo>
                    <a:pt x="6877" y="18819"/>
                    <a:pt x="7210" y="19004"/>
                    <a:pt x="7579" y="19189"/>
                  </a:cubicBezTo>
                  <a:cubicBezTo>
                    <a:pt x="8208" y="19336"/>
                    <a:pt x="8873" y="19447"/>
                    <a:pt x="9576" y="19484"/>
                  </a:cubicBezTo>
                  <a:cubicBezTo>
                    <a:pt x="10278" y="19558"/>
                    <a:pt x="11018" y="19632"/>
                    <a:pt x="11683" y="19669"/>
                  </a:cubicBezTo>
                  <a:cubicBezTo>
                    <a:pt x="14012" y="19780"/>
                    <a:pt x="15380" y="19226"/>
                    <a:pt x="17155" y="18745"/>
                  </a:cubicBezTo>
                  <a:cubicBezTo>
                    <a:pt x="18042" y="18486"/>
                    <a:pt x="18929" y="18153"/>
                    <a:pt x="19743" y="17784"/>
                  </a:cubicBezTo>
                  <a:cubicBezTo>
                    <a:pt x="20519" y="17377"/>
                    <a:pt x="21259" y="16896"/>
                    <a:pt x="21924" y="16379"/>
                  </a:cubicBezTo>
                  <a:cubicBezTo>
                    <a:pt x="22663" y="15935"/>
                    <a:pt x="23292" y="15344"/>
                    <a:pt x="23773" y="14641"/>
                  </a:cubicBezTo>
                  <a:cubicBezTo>
                    <a:pt x="25030" y="12608"/>
                    <a:pt x="25288" y="8097"/>
                    <a:pt x="23736" y="6138"/>
                  </a:cubicBezTo>
                  <a:cubicBezTo>
                    <a:pt x="19965" y="8060"/>
                    <a:pt x="16194" y="10057"/>
                    <a:pt x="12497" y="12053"/>
                  </a:cubicBezTo>
                  <a:close/>
                  <a:moveTo>
                    <a:pt x="4585" y="24069"/>
                  </a:moveTo>
                  <a:cubicBezTo>
                    <a:pt x="4881" y="24291"/>
                    <a:pt x="5176" y="24549"/>
                    <a:pt x="5472" y="24697"/>
                  </a:cubicBezTo>
                  <a:cubicBezTo>
                    <a:pt x="6175" y="25030"/>
                    <a:pt x="6914" y="25289"/>
                    <a:pt x="7653" y="25511"/>
                  </a:cubicBezTo>
                  <a:cubicBezTo>
                    <a:pt x="8836" y="25843"/>
                    <a:pt x="10093" y="26065"/>
                    <a:pt x="11350" y="26139"/>
                  </a:cubicBezTo>
                  <a:cubicBezTo>
                    <a:pt x="12903" y="26287"/>
                    <a:pt x="14493" y="26065"/>
                    <a:pt x="15972" y="25585"/>
                  </a:cubicBezTo>
                  <a:cubicBezTo>
                    <a:pt x="17340" y="25178"/>
                    <a:pt x="18634" y="24586"/>
                    <a:pt x="19817" y="23773"/>
                  </a:cubicBezTo>
                  <a:cubicBezTo>
                    <a:pt x="19669" y="23773"/>
                    <a:pt x="19558" y="23625"/>
                    <a:pt x="19632" y="23477"/>
                  </a:cubicBezTo>
                  <a:cubicBezTo>
                    <a:pt x="20186" y="23181"/>
                    <a:pt x="20704" y="22849"/>
                    <a:pt x="21222" y="22479"/>
                  </a:cubicBezTo>
                  <a:cubicBezTo>
                    <a:pt x="21406" y="22442"/>
                    <a:pt x="21333" y="22627"/>
                    <a:pt x="21480" y="22627"/>
                  </a:cubicBezTo>
                  <a:cubicBezTo>
                    <a:pt x="22146" y="22072"/>
                    <a:pt x="22811" y="21777"/>
                    <a:pt x="23329" y="21074"/>
                  </a:cubicBezTo>
                  <a:cubicBezTo>
                    <a:pt x="24290" y="19743"/>
                    <a:pt x="24216" y="17599"/>
                    <a:pt x="24549" y="15639"/>
                  </a:cubicBezTo>
                  <a:cubicBezTo>
                    <a:pt x="24290" y="15676"/>
                    <a:pt x="24253" y="15972"/>
                    <a:pt x="24068" y="16157"/>
                  </a:cubicBezTo>
                  <a:cubicBezTo>
                    <a:pt x="23255" y="17007"/>
                    <a:pt x="22331" y="17747"/>
                    <a:pt x="21370" y="18412"/>
                  </a:cubicBezTo>
                  <a:cubicBezTo>
                    <a:pt x="20630" y="18967"/>
                    <a:pt x="19817" y="19410"/>
                    <a:pt x="18929" y="19669"/>
                  </a:cubicBezTo>
                  <a:cubicBezTo>
                    <a:pt x="18745" y="19743"/>
                    <a:pt x="18227" y="20039"/>
                    <a:pt x="18079" y="19632"/>
                  </a:cubicBezTo>
                  <a:cubicBezTo>
                    <a:pt x="18264" y="19373"/>
                    <a:pt x="18634" y="19336"/>
                    <a:pt x="18892" y="19263"/>
                  </a:cubicBezTo>
                  <a:cubicBezTo>
                    <a:pt x="19780" y="18967"/>
                    <a:pt x="20593" y="18523"/>
                    <a:pt x="21296" y="17932"/>
                  </a:cubicBezTo>
                  <a:cubicBezTo>
                    <a:pt x="22257" y="17303"/>
                    <a:pt x="23144" y="16527"/>
                    <a:pt x="23920" y="15639"/>
                  </a:cubicBezTo>
                  <a:cubicBezTo>
                    <a:pt x="22109" y="17488"/>
                    <a:pt x="19817" y="18819"/>
                    <a:pt x="17340" y="19521"/>
                  </a:cubicBezTo>
                  <a:cubicBezTo>
                    <a:pt x="16859" y="19632"/>
                    <a:pt x="16415" y="19706"/>
                    <a:pt x="15898" y="19854"/>
                  </a:cubicBezTo>
                  <a:cubicBezTo>
                    <a:pt x="15454" y="20002"/>
                    <a:pt x="14974" y="20150"/>
                    <a:pt x="14493" y="20224"/>
                  </a:cubicBezTo>
                  <a:cubicBezTo>
                    <a:pt x="12903" y="20483"/>
                    <a:pt x="11240" y="20483"/>
                    <a:pt x="9650" y="20261"/>
                  </a:cubicBezTo>
                  <a:cubicBezTo>
                    <a:pt x="8910" y="20224"/>
                    <a:pt x="8208" y="20113"/>
                    <a:pt x="7542" y="19928"/>
                  </a:cubicBezTo>
                  <a:cubicBezTo>
                    <a:pt x="6655" y="19632"/>
                    <a:pt x="5842" y="19226"/>
                    <a:pt x="5102" y="18708"/>
                  </a:cubicBezTo>
                  <a:cubicBezTo>
                    <a:pt x="3993" y="17969"/>
                    <a:pt x="3143" y="16749"/>
                    <a:pt x="2219" y="15861"/>
                  </a:cubicBezTo>
                  <a:cubicBezTo>
                    <a:pt x="2145" y="15787"/>
                    <a:pt x="2145" y="15713"/>
                    <a:pt x="2182" y="15602"/>
                  </a:cubicBezTo>
                  <a:cubicBezTo>
                    <a:pt x="1553" y="15270"/>
                    <a:pt x="1368" y="14530"/>
                    <a:pt x="962" y="13939"/>
                  </a:cubicBezTo>
                  <a:cubicBezTo>
                    <a:pt x="999" y="14235"/>
                    <a:pt x="888" y="14382"/>
                    <a:pt x="925" y="14678"/>
                  </a:cubicBezTo>
                  <a:cubicBezTo>
                    <a:pt x="999" y="14752"/>
                    <a:pt x="1110" y="14789"/>
                    <a:pt x="1147" y="14863"/>
                  </a:cubicBezTo>
                  <a:lnTo>
                    <a:pt x="1147" y="15122"/>
                  </a:lnTo>
                  <a:cubicBezTo>
                    <a:pt x="1553" y="15676"/>
                    <a:pt x="2034" y="16231"/>
                    <a:pt x="2551" y="16712"/>
                  </a:cubicBezTo>
                  <a:cubicBezTo>
                    <a:pt x="2810" y="16970"/>
                    <a:pt x="3291" y="17155"/>
                    <a:pt x="3328" y="17636"/>
                  </a:cubicBezTo>
                  <a:cubicBezTo>
                    <a:pt x="3032" y="17858"/>
                    <a:pt x="2810" y="17451"/>
                    <a:pt x="2625" y="17303"/>
                  </a:cubicBezTo>
                  <a:cubicBezTo>
                    <a:pt x="1960" y="16749"/>
                    <a:pt x="1368" y="16120"/>
                    <a:pt x="851" y="15418"/>
                  </a:cubicBezTo>
                  <a:cubicBezTo>
                    <a:pt x="814" y="15602"/>
                    <a:pt x="814" y="15824"/>
                    <a:pt x="814" y="16009"/>
                  </a:cubicBezTo>
                  <a:cubicBezTo>
                    <a:pt x="814" y="16083"/>
                    <a:pt x="1036" y="15972"/>
                    <a:pt x="1073" y="16046"/>
                  </a:cubicBezTo>
                  <a:cubicBezTo>
                    <a:pt x="1368" y="16564"/>
                    <a:pt x="1738" y="17007"/>
                    <a:pt x="2182" y="17414"/>
                  </a:cubicBezTo>
                  <a:cubicBezTo>
                    <a:pt x="2477" y="17747"/>
                    <a:pt x="2736" y="18116"/>
                    <a:pt x="2958" y="18301"/>
                  </a:cubicBezTo>
                  <a:cubicBezTo>
                    <a:pt x="3143" y="18486"/>
                    <a:pt x="3254" y="18375"/>
                    <a:pt x="3291" y="18560"/>
                  </a:cubicBezTo>
                  <a:cubicBezTo>
                    <a:pt x="3328" y="18745"/>
                    <a:pt x="3291" y="18893"/>
                    <a:pt x="3143" y="18930"/>
                  </a:cubicBezTo>
                  <a:cubicBezTo>
                    <a:pt x="2884" y="19041"/>
                    <a:pt x="2662" y="18523"/>
                    <a:pt x="2551" y="18375"/>
                  </a:cubicBezTo>
                  <a:cubicBezTo>
                    <a:pt x="1960" y="17710"/>
                    <a:pt x="1331" y="17118"/>
                    <a:pt x="814" y="16490"/>
                  </a:cubicBezTo>
                  <a:lnTo>
                    <a:pt x="814" y="17118"/>
                  </a:lnTo>
                  <a:cubicBezTo>
                    <a:pt x="851" y="17192"/>
                    <a:pt x="962" y="17044"/>
                    <a:pt x="1110" y="17081"/>
                  </a:cubicBezTo>
                  <a:cubicBezTo>
                    <a:pt x="1479" y="17969"/>
                    <a:pt x="2071" y="18745"/>
                    <a:pt x="2847" y="19336"/>
                  </a:cubicBezTo>
                  <a:cubicBezTo>
                    <a:pt x="3032" y="19484"/>
                    <a:pt x="3291" y="19484"/>
                    <a:pt x="3254" y="19743"/>
                  </a:cubicBezTo>
                  <a:cubicBezTo>
                    <a:pt x="3180" y="20298"/>
                    <a:pt x="2514" y="19558"/>
                    <a:pt x="2404" y="19447"/>
                  </a:cubicBezTo>
                  <a:cubicBezTo>
                    <a:pt x="1738" y="18893"/>
                    <a:pt x="1220" y="18227"/>
                    <a:pt x="851" y="17488"/>
                  </a:cubicBezTo>
                  <a:cubicBezTo>
                    <a:pt x="777" y="17821"/>
                    <a:pt x="851" y="18153"/>
                    <a:pt x="1036" y="18412"/>
                  </a:cubicBezTo>
                  <a:cubicBezTo>
                    <a:pt x="1110" y="18597"/>
                    <a:pt x="1147" y="18782"/>
                    <a:pt x="1184" y="18893"/>
                  </a:cubicBezTo>
                  <a:cubicBezTo>
                    <a:pt x="1516" y="19595"/>
                    <a:pt x="2256" y="20002"/>
                    <a:pt x="2625" y="20630"/>
                  </a:cubicBezTo>
                  <a:cubicBezTo>
                    <a:pt x="2699" y="20704"/>
                    <a:pt x="2884" y="20593"/>
                    <a:pt x="2995" y="20704"/>
                  </a:cubicBezTo>
                  <a:cubicBezTo>
                    <a:pt x="3069" y="20815"/>
                    <a:pt x="3180" y="21222"/>
                    <a:pt x="2958" y="21259"/>
                  </a:cubicBezTo>
                  <a:cubicBezTo>
                    <a:pt x="2293" y="21111"/>
                    <a:pt x="2145" y="20446"/>
                    <a:pt x="1627" y="20150"/>
                  </a:cubicBezTo>
                  <a:cubicBezTo>
                    <a:pt x="1516" y="19965"/>
                    <a:pt x="1405" y="19817"/>
                    <a:pt x="1257" y="19669"/>
                  </a:cubicBezTo>
                  <a:cubicBezTo>
                    <a:pt x="1147" y="19521"/>
                    <a:pt x="999" y="19226"/>
                    <a:pt x="888" y="19263"/>
                  </a:cubicBezTo>
                  <a:cubicBezTo>
                    <a:pt x="851" y="19632"/>
                    <a:pt x="1184" y="19669"/>
                    <a:pt x="1147" y="20039"/>
                  </a:cubicBezTo>
                  <a:cubicBezTo>
                    <a:pt x="1257" y="20076"/>
                    <a:pt x="1368" y="20113"/>
                    <a:pt x="1442" y="20187"/>
                  </a:cubicBezTo>
                  <a:cubicBezTo>
                    <a:pt x="1664" y="20889"/>
                    <a:pt x="2551" y="21111"/>
                    <a:pt x="2699" y="21777"/>
                  </a:cubicBezTo>
                  <a:cubicBezTo>
                    <a:pt x="2182" y="21998"/>
                    <a:pt x="1923" y="21185"/>
                    <a:pt x="1553" y="21111"/>
                  </a:cubicBezTo>
                  <a:cubicBezTo>
                    <a:pt x="2404" y="22257"/>
                    <a:pt x="3402" y="23255"/>
                    <a:pt x="4585" y="24069"/>
                  </a:cubicBezTo>
                  <a:close/>
                  <a:moveTo>
                    <a:pt x="24253" y="15270"/>
                  </a:moveTo>
                  <a:cubicBezTo>
                    <a:pt x="24401" y="15270"/>
                    <a:pt x="24438" y="15159"/>
                    <a:pt x="24586" y="15196"/>
                  </a:cubicBezTo>
                  <a:cubicBezTo>
                    <a:pt x="24586" y="15011"/>
                    <a:pt x="24660" y="14789"/>
                    <a:pt x="24549" y="14678"/>
                  </a:cubicBezTo>
                  <a:cubicBezTo>
                    <a:pt x="24475" y="14900"/>
                    <a:pt x="24401" y="15085"/>
                    <a:pt x="24253" y="152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6" name="Google Shape;2506;p35"/>
          <p:cNvGrpSpPr/>
          <p:nvPr/>
        </p:nvGrpSpPr>
        <p:grpSpPr>
          <a:xfrm rot="-6308675">
            <a:off x="1736750" y="3979334"/>
            <a:ext cx="1257482" cy="990235"/>
            <a:chOff x="4036425" y="797300"/>
            <a:chExt cx="808775" cy="636850"/>
          </a:xfrm>
        </p:grpSpPr>
        <p:sp>
          <p:nvSpPr>
            <p:cNvPr id="2507" name="Google Shape;2507;p35"/>
            <p:cNvSpPr/>
            <p:nvPr/>
          </p:nvSpPr>
          <p:spPr>
            <a:xfrm>
              <a:off x="4406150" y="842575"/>
              <a:ext cx="260650" cy="151625"/>
            </a:xfrm>
            <a:custGeom>
              <a:avLst/>
              <a:gdLst/>
              <a:ahLst/>
              <a:cxnLst/>
              <a:rect l="l" t="t" r="r" b="b"/>
              <a:pathLst>
                <a:path w="10426" h="6065" extrusionOk="0">
                  <a:moveTo>
                    <a:pt x="9576" y="1"/>
                  </a:moveTo>
                  <a:cubicBezTo>
                    <a:pt x="10426" y="112"/>
                    <a:pt x="9428" y="555"/>
                    <a:pt x="9169" y="703"/>
                  </a:cubicBezTo>
                  <a:cubicBezTo>
                    <a:pt x="8429" y="1110"/>
                    <a:pt x="7838" y="1517"/>
                    <a:pt x="7062" y="1849"/>
                  </a:cubicBezTo>
                  <a:cubicBezTo>
                    <a:pt x="5657" y="2441"/>
                    <a:pt x="4437" y="3402"/>
                    <a:pt x="3106" y="4105"/>
                  </a:cubicBezTo>
                  <a:cubicBezTo>
                    <a:pt x="2292" y="4585"/>
                    <a:pt x="1553" y="5066"/>
                    <a:pt x="813" y="5620"/>
                  </a:cubicBezTo>
                  <a:cubicBezTo>
                    <a:pt x="592" y="5731"/>
                    <a:pt x="296" y="6064"/>
                    <a:pt x="0" y="5842"/>
                  </a:cubicBezTo>
                  <a:cubicBezTo>
                    <a:pt x="74" y="5399"/>
                    <a:pt x="592" y="5288"/>
                    <a:pt x="887" y="5103"/>
                  </a:cubicBezTo>
                  <a:cubicBezTo>
                    <a:pt x="1516" y="4622"/>
                    <a:pt x="2181" y="4179"/>
                    <a:pt x="2884" y="3772"/>
                  </a:cubicBezTo>
                  <a:cubicBezTo>
                    <a:pt x="3956" y="3254"/>
                    <a:pt x="4917" y="2515"/>
                    <a:pt x="6026" y="1886"/>
                  </a:cubicBezTo>
                  <a:cubicBezTo>
                    <a:pt x="6359" y="1702"/>
                    <a:pt x="6766" y="1554"/>
                    <a:pt x="7135" y="1369"/>
                  </a:cubicBezTo>
                  <a:cubicBezTo>
                    <a:pt x="7505" y="1184"/>
                    <a:pt x="7801" y="925"/>
                    <a:pt x="8134" y="740"/>
                  </a:cubicBezTo>
                  <a:cubicBezTo>
                    <a:pt x="8651" y="555"/>
                    <a:pt x="9132" y="297"/>
                    <a:pt x="9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5"/>
            <p:cNvSpPr/>
            <p:nvPr/>
          </p:nvSpPr>
          <p:spPr>
            <a:xfrm>
              <a:off x="4713000" y="836125"/>
              <a:ext cx="52700" cy="81350"/>
            </a:xfrm>
            <a:custGeom>
              <a:avLst/>
              <a:gdLst/>
              <a:ahLst/>
              <a:cxnLst/>
              <a:rect l="l" t="t" r="r" b="b"/>
              <a:pathLst>
                <a:path w="2108" h="3254" extrusionOk="0">
                  <a:moveTo>
                    <a:pt x="1553" y="2884"/>
                  </a:moveTo>
                  <a:cubicBezTo>
                    <a:pt x="1183" y="2218"/>
                    <a:pt x="777" y="1590"/>
                    <a:pt x="333" y="998"/>
                  </a:cubicBezTo>
                  <a:cubicBezTo>
                    <a:pt x="222" y="813"/>
                    <a:pt x="0" y="629"/>
                    <a:pt x="37" y="370"/>
                  </a:cubicBezTo>
                  <a:cubicBezTo>
                    <a:pt x="296" y="0"/>
                    <a:pt x="592" y="666"/>
                    <a:pt x="740" y="924"/>
                  </a:cubicBezTo>
                  <a:cubicBezTo>
                    <a:pt x="1110" y="1405"/>
                    <a:pt x="1442" y="1886"/>
                    <a:pt x="1775" y="2403"/>
                  </a:cubicBezTo>
                  <a:cubicBezTo>
                    <a:pt x="1886" y="2662"/>
                    <a:pt x="2108" y="3253"/>
                    <a:pt x="1775" y="3253"/>
                  </a:cubicBezTo>
                  <a:cubicBezTo>
                    <a:pt x="1553" y="3253"/>
                    <a:pt x="1553" y="3032"/>
                    <a:pt x="1553" y="288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5"/>
            <p:cNvSpPr/>
            <p:nvPr/>
          </p:nvSpPr>
          <p:spPr>
            <a:xfrm>
              <a:off x="4686200" y="841650"/>
              <a:ext cx="55475" cy="88775"/>
            </a:xfrm>
            <a:custGeom>
              <a:avLst/>
              <a:gdLst/>
              <a:ahLst/>
              <a:cxnLst/>
              <a:rect l="l" t="t" r="r" b="b"/>
              <a:pathLst>
                <a:path w="2219" h="3551" extrusionOk="0">
                  <a:moveTo>
                    <a:pt x="0" y="408"/>
                  </a:moveTo>
                  <a:cubicBezTo>
                    <a:pt x="296" y="1"/>
                    <a:pt x="555" y="814"/>
                    <a:pt x="740" y="1073"/>
                  </a:cubicBezTo>
                  <a:cubicBezTo>
                    <a:pt x="1109" y="1554"/>
                    <a:pt x="1479" y="2071"/>
                    <a:pt x="1812" y="2626"/>
                  </a:cubicBezTo>
                  <a:cubicBezTo>
                    <a:pt x="1960" y="2885"/>
                    <a:pt x="2218" y="3550"/>
                    <a:pt x="1775" y="3439"/>
                  </a:cubicBezTo>
                  <a:cubicBezTo>
                    <a:pt x="1664" y="3402"/>
                    <a:pt x="1627" y="3143"/>
                    <a:pt x="1553" y="3032"/>
                  </a:cubicBezTo>
                  <a:cubicBezTo>
                    <a:pt x="1183" y="2182"/>
                    <a:pt x="296" y="1443"/>
                    <a:pt x="0" y="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5"/>
            <p:cNvSpPr/>
            <p:nvPr/>
          </p:nvSpPr>
          <p:spPr>
            <a:xfrm>
              <a:off x="4664925" y="862925"/>
              <a:ext cx="55500" cy="80425"/>
            </a:xfrm>
            <a:custGeom>
              <a:avLst/>
              <a:gdLst/>
              <a:ahLst/>
              <a:cxnLst/>
              <a:rect l="l" t="t" r="r" b="b"/>
              <a:pathLst>
                <a:path w="2220" h="3217" extrusionOk="0">
                  <a:moveTo>
                    <a:pt x="1923" y="3217"/>
                  </a:moveTo>
                  <a:cubicBezTo>
                    <a:pt x="1591" y="3106"/>
                    <a:pt x="1517" y="2699"/>
                    <a:pt x="1406" y="2440"/>
                  </a:cubicBezTo>
                  <a:cubicBezTo>
                    <a:pt x="1258" y="2181"/>
                    <a:pt x="1110" y="1923"/>
                    <a:pt x="925" y="1664"/>
                  </a:cubicBezTo>
                  <a:cubicBezTo>
                    <a:pt x="629" y="1183"/>
                    <a:pt x="149" y="740"/>
                    <a:pt x="1" y="111"/>
                  </a:cubicBezTo>
                  <a:cubicBezTo>
                    <a:pt x="112" y="74"/>
                    <a:pt x="149" y="0"/>
                    <a:pt x="260" y="0"/>
                  </a:cubicBezTo>
                  <a:cubicBezTo>
                    <a:pt x="814" y="740"/>
                    <a:pt x="1332" y="1516"/>
                    <a:pt x="1776" y="2329"/>
                  </a:cubicBezTo>
                  <a:cubicBezTo>
                    <a:pt x="1886" y="2551"/>
                    <a:pt x="2219" y="2921"/>
                    <a:pt x="1923" y="32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5"/>
            <p:cNvSpPr/>
            <p:nvPr/>
          </p:nvSpPr>
          <p:spPr>
            <a:xfrm>
              <a:off x="4627975" y="875850"/>
              <a:ext cx="71175" cy="79525"/>
            </a:xfrm>
            <a:custGeom>
              <a:avLst/>
              <a:gdLst/>
              <a:ahLst/>
              <a:cxnLst/>
              <a:rect l="l" t="t" r="r" b="b"/>
              <a:pathLst>
                <a:path w="2847" h="3181" extrusionOk="0">
                  <a:moveTo>
                    <a:pt x="2662" y="3143"/>
                  </a:moveTo>
                  <a:cubicBezTo>
                    <a:pt x="2292" y="3180"/>
                    <a:pt x="2218" y="2774"/>
                    <a:pt x="2070" y="2515"/>
                  </a:cubicBezTo>
                  <a:cubicBezTo>
                    <a:pt x="1812" y="1923"/>
                    <a:pt x="1405" y="1406"/>
                    <a:pt x="961" y="962"/>
                  </a:cubicBezTo>
                  <a:cubicBezTo>
                    <a:pt x="924" y="925"/>
                    <a:pt x="0" y="149"/>
                    <a:pt x="481" y="38"/>
                  </a:cubicBezTo>
                  <a:cubicBezTo>
                    <a:pt x="703" y="1"/>
                    <a:pt x="1109" y="481"/>
                    <a:pt x="1257" y="629"/>
                  </a:cubicBezTo>
                  <a:cubicBezTo>
                    <a:pt x="1701" y="1110"/>
                    <a:pt x="2107" y="1628"/>
                    <a:pt x="2403" y="2219"/>
                  </a:cubicBezTo>
                  <a:cubicBezTo>
                    <a:pt x="2588" y="2552"/>
                    <a:pt x="2847" y="2921"/>
                    <a:pt x="2662" y="31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5"/>
            <p:cNvSpPr/>
            <p:nvPr/>
          </p:nvSpPr>
          <p:spPr>
            <a:xfrm>
              <a:off x="4603000" y="894350"/>
              <a:ext cx="67500" cy="84125"/>
            </a:xfrm>
            <a:custGeom>
              <a:avLst/>
              <a:gdLst/>
              <a:ahLst/>
              <a:cxnLst/>
              <a:rect l="l" t="t" r="r" b="b"/>
              <a:pathLst>
                <a:path w="2700" h="3365" extrusionOk="0">
                  <a:moveTo>
                    <a:pt x="2404" y="3365"/>
                  </a:moveTo>
                  <a:cubicBezTo>
                    <a:pt x="2071" y="3291"/>
                    <a:pt x="2034" y="2847"/>
                    <a:pt x="1849" y="2588"/>
                  </a:cubicBezTo>
                  <a:cubicBezTo>
                    <a:pt x="1406" y="1886"/>
                    <a:pt x="925" y="1257"/>
                    <a:pt x="371" y="666"/>
                  </a:cubicBezTo>
                  <a:cubicBezTo>
                    <a:pt x="297" y="555"/>
                    <a:pt x="1" y="185"/>
                    <a:pt x="297" y="111"/>
                  </a:cubicBezTo>
                  <a:cubicBezTo>
                    <a:pt x="592" y="0"/>
                    <a:pt x="888" y="592"/>
                    <a:pt x="1073" y="777"/>
                  </a:cubicBezTo>
                  <a:cubicBezTo>
                    <a:pt x="1480" y="1294"/>
                    <a:pt x="1886" y="1812"/>
                    <a:pt x="2219" y="2403"/>
                  </a:cubicBezTo>
                  <a:cubicBezTo>
                    <a:pt x="2367" y="2625"/>
                    <a:pt x="2700" y="3032"/>
                    <a:pt x="2404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5"/>
            <p:cNvSpPr/>
            <p:nvPr/>
          </p:nvSpPr>
          <p:spPr>
            <a:xfrm>
              <a:off x="4577125" y="917450"/>
              <a:ext cx="69350" cy="77675"/>
            </a:xfrm>
            <a:custGeom>
              <a:avLst/>
              <a:gdLst/>
              <a:ahLst/>
              <a:cxnLst/>
              <a:rect l="l" t="t" r="r" b="b"/>
              <a:pathLst>
                <a:path w="2774" h="3107" extrusionOk="0">
                  <a:moveTo>
                    <a:pt x="2145" y="2699"/>
                  </a:moveTo>
                  <a:cubicBezTo>
                    <a:pt x="1738" y="2034"/>
                    <a:pt x="1295" y="1368"/>
                    <a:pt x="814" y="740"/>
                  </a:cubicBezTo>
                  <a:cubicBezTo>
                    <a:pt x="666" y="555"/>
                    <a:pt x="1" y="0"/>
                    <a:pt x="592" y="0"/>
                  </a:cubicBezTo>
                  <a:cubicBezTo>
                    <a:pt x="814" y="0"/>
                    <a:pt x="1073" y="481"/>
                    <a:pt x="1221" y="666"/>
                  </a:cubicBezTo>
                  <a:cubicBezTo>
                    <a:pt x="1627" y="1147"/>
                    <a:pt x="1997" y="1664"/>
                    <a:pt x="2330" y="2219"/>
                  </a:cubicBezTo>
                  <a:cubicBezTo>
                    <a:pt x="2441" y="2441"/>
                    <a:pt x="2774" y="3032"/>
                    <a:pt x="2404" y="3069"/>
                  </a:cubicBezTo>
                  <a:cubicBezTo>
                    <a:pt x="2182" y="3106"/>
                    <a:pt x="2182" y="2921"/>
                    <a:pt x="2145" y="26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35"/>
            <p:cNvSpPr/>
            <p:nvPr/>
          </p:nvSpPr>
          <p:spPr>
            <a:xfrm>
              <a:off x="4560500" y="939625"/>
              <a:ext cx="61950" cy="70275"/>
            </a:xfrm>
            <a:custGeom>
              <a:avLst/>
              <a:gdLst/>
              <a:ahLst/>
              <a:cxnLst/>
              <a:rect l="l" t="t" r="r" b="b"/>
              <a:pathLst>
                <a:path w="2478" h="2811" extrusionOk="0">
                  <a:moveTo>
                    <a:pt x="2218" y="2774"/>
                  </a:moveTo>
                  <a:cubicBezTo>
                    <a:pt x="1923" y="2811"/>
                    <a:pt x="1775" y="2441"/>
                    <a:pt x="1627" y="2219"/>
                  </a:cubicBezTo>
                  <a:cubicBezTo>
                    <a:pt x="1183" y="1554"/>
                    <a:pt x="407" y="962"/>
                    <a:pt x="0" y="149"/>
                  </a:cubicBezTo>
                  <a:cubicBezTo>
                    <a:pt x="74" y="112"/>
                    <a:pt x="111" y="1"/>
                    <a:pt x="296" y="1"/>
                  </a:cubicBezTo>
                  <a:cubicBezTo>
                    <a:pt x="814" y="666"/>
                    <a:pt x="1442" y="1258"/>
                    <a:pt x="1960" y="1997"/>
                  </a:cubicBezTo>
                  <a:cubicBezTo>
                    <a:pt x="2108" y="2182"/>
                    <a:pt x="2477" y="2478"/>
                    <a:pt x="2218" y="27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35"/>
            <p:cNvSpPr/>
            <p:nvPr/>
          </p:nvSpPr>
          <p:spPr>
            <a:xfrm>
              <a:off x="4538300" y="947025"/>
              <a:ext cx="62875" cy="74900"/>
            </a:xfrm>
            <a:custGeom>
              <a:avLst/>
              <a:gdLst/>
              <a:ahLst/>
              <a:cxnLst/>
              <a:rect l="l" t="t" r="r" b="b"/>
              <a:pathLst>
                <a:path w="2515" h="2996" extrusionOk="0">
                  <a:moveTo>
                    <a:pt x="2256" y="2995"/>
                  </a:moveTo>
                  <a:cubicBezTo>
                    <a:pt x="1886" y="2921"/>
                    <a:pt x="1886" y="2515"/>
                    <a:pt x="1739" y="2256"/>
                  </a:cubicBezTo>
                  <a:cubicBezTo>
                    <a:pt x="1406" y="1812"/>
                    <a:pt x="1036" y="1479"/>
                    <a:pt x="703" y="925"/>
                  </a:cubicBezTo>
                  <a:cubicBezTo>
                    <a:pt x="592" y="814"/>
                    <a:pt x="1" y="38"/>
                    <a:pt x="408" y="1"/>
                  </a:cubicBezTo>
                  <a:cubicBezTo>
                    <a:pt x="592" y="1"/>
                    <a:pt x="888" y="444"/>
                    <a:pt x="1036" y="666"/>
                  </a:cubicBezTo>
                  <a:cubicBezTo>
                    <a:pt x="1369" y="1184"/>
                    <a:pt x="1812" y="1627"/>
                    <a:pt x="2108" y="2145"/>
                  </a:cubicBezTo>
                  <a:cubicBezTo>
                    <a:pt x="2256" y="2367"/>
                    <a:pt x="2515" y="2736"/>
                    <a:pt x="2256" y="29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5"/>
            <p:cNvSpPr/>
            <p:nvPr/>
          </p:nvSpPr>
          <p:spPr>
            <a:xfrm>
              <a:off x="4521675" y="961825"/>
              <a:ext cx="49925" cy="66550"/>
            </a:xfrm>
            <a:custGeom>
              <a:avLst/>
              <a:gdLst/>
              <a:ahLst/>
              <a:cxnLst/>
              <a:rect l="l" t="t" r="r" b="b"/>
              <a:pathLst>
                <a:path w="1997" h="2662" extrusionOk="0">
                  <a:moveTo>
                    <a:pt x="1886" y="2625"/>
                  </a:moveTo>
                  <a:cubicBezTo>
                    <a:pt x="1516" y="2662"/>
                    <a:pt x="1405" y="2255"/>
                    <a:pt x="1257" y="2070"/>
                  </a:cubicBezTo>
                  <a:cubicBezTo>
                    <a:pt x="777" y="1479"/>
                    <a:pt x="333" y="850"/>
                    <a:pt x="0" y="185"/>
                  </a:cubicBezTo>
                  <a:cubicBezTo>
                    <a:pt x="37" y="74"/>
                    <a:pt x="111" y="74"/>
                    <a:pt x="185" y="0"/>
                  </a:cubicBezTo>
                  <a:cubicBezTo>
                    <a:pt x="222" y="37"/>
                    <a:pt x="259" y="37"/>
                    <a:pt x="296" y="37"/>
                  </a:cubicBezTo>
                  <a:cubicBezTo>
                    <a:pt x="555" y="481"/>
                    <a:pt x="888" y="850"/>
                    <a:pt x="1220" y="1294"/>
                  </a:cubicBezTo>
                  <a:cubicBezTo>
                    <a:pt x="1553" y="1738"/>
                    <a:pt x="1997" y="2070"/>
                    <a:pt x="188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5"/>
            <p:cNvSpPr/>
            <p:nvPr/>
          </p:nvSpPr>
          <p:spPr>
            <a:xfrm>
              <a:off x="4494875" y="970125"/>
              <a:ext cx="57325" cy="70275"/>
            </a:xfrm>
            <a:custGeom>
              <a:avLst/>
              <a:gdLst/>
              <a:ahLst/>
              <a:cxnLst/>
              <a:rect l="l" t="t" r="r" b="b"/>
              <a:pathLst>
                <a:path w="2293" h="2811" extrusionOk="0">
                  <a:moveTo>
                    <a:pt x="0" y="186"/>
                  </a:moveTo>
                  <a:cubicBezTo>
                    <a:pt x="74" y="112"/>
                    <a:pt x="111" y="1"/>
                    <a:pt x="259" y="38"/>
                  </a:cubicBezTo>
                  <a:cubicBezTo>
                    <a:pt x="703" y="703"/>
                    <a:pt x="1368" y="1258"/>
                    <a:pt x="1849" y="2034"/>
                  </a:cubicBezTo>
                  <a:cubicBezTo>
                    <a:pt x="1923" y="2145"/>
                    <a:pt x="2292" y="2700"/>
                    <a:pt x="1960" y="2774"/>
                  </a:cubicBezTo>
                  <a:cubicBezTo>
                    <a:pt x="1738" y="2811"/>
                    <a:pt x="1516" y="2256"/>
                    <a:pt x="1442" y="2145"/>
                  </a:cubicBezTo>
                  <a:cubicBezTo>
                    <a:pt x="925" y="1480"/>
                    <a:pt x="296" y="962"/>
                    <a:pt x="0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5"/>
            <p:cNvSpPr/>
            <p:nvPr/>
          </p:nvSpPr>
          <p:spPr>
            <a:xfrm>
              <a:off x="4455125" y="981225"/>
              <a:ext cx="67500" cy="85975"/>
            </a:xfrm>
            <a:custGeom>
              <a:avLst/>
              <a:gdLst/>
              <a:ahLst/>
              <a:cxnLst/>
              <a:rect l="l" t="t" r="r" b="b"/>
              <a:pathLst>
                <a:path w="2700" h="3439" extrusionOk="0">
                  <a:moveTo>
                    <a:pt x="2404" y="3439"/>
                  </a:moveTo>
                  <a:cubicBezTo>
                    <a:pt x="2071" y="3402"/>
                    <a:pt x="2145" y="3106"/>
                    <a:pt x="2071" y="2884"/>
                  </a:cubicBezTo>
                  <a:cubicBezTo>
                    <a:pt x="1701" y="2071"/>
                    <a:pt x="1147" y="1331"/>
                    <a:pt x="481" y="703"/>
                  </a:cubicBezTo>
                  <a:cubicBezTo>
                    <a:pt x="296" y="555"/>
                    <a:pt x="38" y="518"/>
                    <a:pt x="1" y="222"/>
                  </a:cubicBezTo>
                  <a:cubicBezTo>
                    <a:pt x="148" y="0"/>
                    <a:pt x="444" y="148"/>
                    <a:pt x="666" y="333"/>
                  </a:cubicBezTo>
                  <a:cubicBezTo>
                    <a:pt x="1332" y="962"/>
                    <a:pt x="1886" y="1738"/>
                    <a:pt x="2330" y="2551"/>
                  </a:cubicBezTo>
                  <a:cubicBezTo>
                    <a:pt x="2478" y="2847"/>
                    <a:pt x="2699" y="3217"/>
                    <a:pt x="2404" y="3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5"/>
            <p:cNvSpPr/>
            <p:nvPr/>
          </p:nvSpPr>
          <p:spPr>
            <a:xfrm>
              <a:off x="4427400" y="998775"/>
              <a:ext cx="68425" cy="85075"/>
            </a:xfrm>
            <a:custGeom>
              <a:avLst/>
              <a:gdLst/>
              <a:ahLst/>
              <a:cxnLst/>
              <a:rect l="l" t="t" r="r" b="b"/>
              <a:pathLst>
                <a:path w="2737" h="3403" extrusionOk="0">
                  <a:moveTo>
                    <a:pt x="2588" y="3402"/>
                  </a:moveTo>
                  <a:cubicBezTo>
                    <a:pt x="2182" y="3328"/>
                    <a:pt x="2108" y="2848"/>
                    <a:pt x="1923" y="2552"/>
                  </a:cubicBezTo>
                  <a:cubicBezTo>
                    <a:pt x="1627" y="1923"/>
                    <a:pt x="1184" y="1369"/>
                    <a:pt x="703" y="888"/>
                  </a:cubicBezTo>
                  <a:cubicBezTo>
                    <a:pt x="481" y="666"/>
                    <a:pt x="0" y="555"/>
                    <a:pt x="74" y="112"/>
                  </a:cubicBezTo>
                  <a:cubicBezTo>
                    <a:pt x="111" y="75"/>
                    <a:pt x="185" y="75"/>
                    <a:pt x="259" y="38"/>
                  </a:cubicBezTo>
                  <a:cubicBezTo>
                    <a:pt x="296" y="1"/>
                    <a:pt x="296" y="38"/>
                    <a:pt x="296" y="75"/>
                  </a:cubicBezTo>
                  <a:cubicBezTo>
                    <a:pt x="1147" y="666"/>
                    <a:pt x="1849" y="1480"/>
                    <a:pt x="2293" y="2404"/>
                  </a:cubicBezTo>
                  <a:cubicBezTo>
                    <a:pt x="2477" y="2663"/>
                    <a:pt x="2736" y="3032"/>
                    <a:pt x="2588" y="3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5"/>
            <p:cNvSpPr/>
            <p:nvPr/>
          </p:nvSpPr>
          <p:spPr>
            <a:xfrm>
              <a:off x="4186175" y="1041300"/>
              <a:ext cx="153450" cy="98925"/>
            </a:xfrm>
            <a:custGeom>
              <a:avLst/>
              <a:gdLst/>
              <a:ahLst/>
              <a:cxnLst/>
              <a:rect l="l" t="t" r="r" b="b"/>
              <a:pathLst>
                <a:path w="6138" h="3957" extrusionOk="0">
                  <a:moveTo>
                    <a:pt x="4806" y="1147"/>
                  </a:moveTo>
                  <a:cubicBezTo>
                    <a:pt x="4695" y="1221"/>
                    <a:pt x="4584" y="1295"/>
                    <a:pt x="4547" y="1405"/>
                  </a:cubicBezTo>
                  <a:cubicBezTo>
                    <a:pt x="3475" y="2071"/>
                    <a:pt x="2329" y="2699"/>
                    <a:pt x="1257" y="3402"/>
                  </a:cubicBezTo>
                  <a:cubicBezTo>
                    <a:pt x="924" y="3624"/>
                    <a:pt x="592" y="3956"/>
                    <a:pt x="185" y="3956"/>
                  </a:cubicBezTo>
                  <a:cubicBezTo>
                    <a:pt x="0" y="3624"/>
                    <a:pt x="444" y="3476"/>
                    <a:pt x="629" y="3328"/>
                  </a:cubicBezTo>
                  <a:cubicBezTo>
                    <a:pt x="1294" y="2921"/>
                    <a:pt x="1997" y="2478"/>
                    <a:pt x="2662" y="2034"/>
                  </a:cubicBezTo>
                  <a:cubicBezTo>
                    <a:pt x="2958" y="1849"/>
                    <a:pt x="3327" y="1701"/>
                    <a:pt x="3586" y="1516"/>
                  </a:cubicBezTo>
                  <a:cubicBezTo>
                    <a:pt x="4252" y="1036"/>
                    <a:pt x="4954" y="592"/>
                    <a:pt x="5694" y="185"/>
                  </a:cubicBezTo>
                  <a:cubicBezTo>
                    <a:pt x="5804" y="111"/>
                    <a:pt x="6026" y="1"/>
                    <a:pt x="6063" y="259"/>
                  </a:cubicBezTo>
                  <a:cubicBezTo>
                    <a:pt x="6137" y="481"/>
                    <a:pt x="5620" y="629"/>
                    <a:pt x="5435" y="703"/>
                  </a:cubicBezTo>
                  <a:cubicBezTo>
                    <a:pt x="5250" y="888"/>
                    <a:pt x="5028" y="1036"/>
                    <a:pt x="4806" y="1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5"/>
            <p:cNvSpPr/>
            <p:nvPr/>
          </p:nvSpPr>
          <p:spPr>
            <a:xfrm>
              <a:off x="4422775" y="1132800"/>
              <a:ext cx="34225" cy="122025"/>
            </a:xfrm>
            <a:custGeom>
              <a:avLst/>
              <a:gdLst/>
              <a:ahLst/>
              <a:cxnLst/>
              <a:rect l="l" t="t" r="r" b="b"/>
              <a:pathLst>
                <a:path w="1369" h="4881" extrusionOk="0">
                  <a:moveTo>
                    <a:pt x="703" y="4548"/>
                  </a:moveTo>
                  <a:cubicBezTo>
                    <a:pt x="592" y="4363"/>
                    <a:pt x="777" y="4326"/>
                    <a:pt x="814" y="4141"/>
                  </a:cubicBezTo>
                  <a:cubicBezTo>
                    <a:pt x="888" y="3402"/>
                    <a:pt x="444" y="2552"/>
                    <a:pt x="259" y="1775"/>
                  </a:cubicBezTo>
                  <a:cubicBezTo>
                    <a:pt x="112" y="1332"/>
                    <a:pt x="38" y="925"/>
                    <a:pt x="1" y="481"/>
                  </a:cubicBezTo>
                  <a:cubicBezTo>
                    <a:pt x="407" y="1"/>
                    <a:pt x="555" y="1295"/>
                    <a:pt x="703" y="1775"/>
                  </a:cubicBezTo>
                  <a:cubicBezTo>
                    <a:pt x="851" y="2330"/>
                    <a:pt x="1036" y="2884"/>
                    <a:pt x="1110" y="3291"/>
                  </a:cubicBezTo>
                  <a:cubicBezTo>
                    <a:pt x="1184" y="3772"/>
                    <a:pt x="1369" y="4881"/>
                    <a:pt x="703" y="45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5"/>
            <p:cNvSpPr/>
            <p:nvPr/>
          </p:nvSpPr>
          <p:spPr>
            <a:xfrm>
              <a:off x="4162125" y="1142050"/>
              <a:ext cx="12050" cy="13875"/>
            </a:xfrm>
            <a:custGeom>
              <a:avLst/>
              <a:gdLst/>
              <a:ahLst/>
              <a:cxnLst/>
              <a:rect l="l" t="t" r="r" b="b"/>
              <a:pathLst>
                <a:path w="482" h="555" extrusionOk="0">
                  <a:moveTo>
                    <a:pt x="481" y="148"/>
                  </a:moveTo>
                  <a:cubicBezTo>
                    <a:pt x="481" y="444"/>
                    <a:pt x="297" y="555"/>
                    <a:pt x="75" y="518"/>
                  </a:cubicBezTo>
                  <a:cubicBezTo>
                    <a:pt x="75" y="481"/>
                    <a:pt x="75" y="407"/>
                    <a:pt x="1" y="407"/>
                  </a:cubicBezTo>
                  <a:cubicBezTo>
                    <a:pt x="1" y="148"/>
                    <a:pt x="297" y="0"/>
                    <a:pt x="48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5"/>
            <p:cNvSpPr/>
            <p:nvPr/>
          </p:nvSpPr>
          <p:spPr>
            <a:xfrm>
              <a:off x="4390425" y="1153150"/>
              <a:ext cx="42550" cy="106300"/>
            </a:xfrm>
            <a:custGeom>
              <a:avLst/>
              <a:gdLst/>
              <a:ahLst/>
              <a:cxnLst/>
              <a:rect l="l" t="t" r="r" b="b"/>
              <a:pathLst>
                <a:path w="1702" h="4252" extrusionOk="0">
                  <a:moveTo>
                    <a:pt x="1406" y="4252"/>
                  </a:moveTo>
                  <a:cubicBezTo>
                    <a:pt x="1036" y="4252"/>
                    <a:pt x="1110" y="3956"/>
                    <a:pt x="1073" y="3660"/>
                  </a:cubicBezTo>
                  <a:cubicBezTo>
                    <a:pt x="925" y="2736"/>
                    <a:pt x="703" y="1775"/>
                    <a:pt x="370" y="887"/>
                  </a:cubicBezTo>
                  <a:cubicBezTo>
                    <a:pt x="259" y="629"/>
                    <a:pt x="38" y="407"/>
                    <a:pt x="1" y="111"/>
                  </a:cubicBezTo>
                  <a:cubicBezTo>
                    <a:pt x="112" y="111"/>
                    <a:pt x="112" y="0"/>
                    <a:pt x="259" y="37"/>
                  </a:cubicBezTo>
                  <a:cubicBezTo>
                    <a:pt x="925" y="665"/>
                    <a:pt x="1184" y="1996"/>
                    <a:pt x="1369" y="3179"/>
                  </a:cubicBezTo>
                  <a:cubicBezTo>
                    <a:pt x="1442" y="3549"/>
                    <a:pt x="1701" y="3993"/>
                    <a:pt x="1406" y="42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5"/>
            <p:cNvSpPr/>
            <p:nvPr/>
          </p:nvSpPr>
          <p:spPr>
            <a:xfrm>
              <a:off x="4071550" y="1162375"/>
              <a:ext cx="93375" cy="134050"/>
            </a:xfrm>
            <a:custGeom>
              <a:avLst/>
              <a:gdLst/>
              <a:ahLst/>
              <a:cxnLst/>
              <a:rect l="l" t="t" r="r" b="b"/>
              <a:pathLst>
                <a:path w="3735" h="5362" extrusionOk="0">
                  <a:moveTo>
                    <a:pt x="3328" y="38"/>
                  </a:moveTo>
                  <a:cubicBezTo>
                    <a:pt x="3587" y="1"/>
                    <a:pt x="3624" y="1"/>
                    <a:pt x="3661" y="149"/>
                  </a:cubicBezTo>
                  <a:cubicBezTo>
                    <a:pt x="3735" y="407"/>
                    <a:pt x="3328" y="444"/>
                    <a:pt x="3254" y="518"/>
                  </a:cubicBezTo>
                  <a:cubicBezTo>
                    <a:pt x="2478" y="1184"/>
                    <a:pt x="1812" y="1960"/>
                    <a:pt x="1221" y="2810"/>
                  </a:cubicBezTo>
                  <a:cubicBezTo>
                    <a:pt x="814" y="3402"/>
                    <a:pt x="555" y="4067"/>
                    <a:pt x="444" y="4770"/>
                  </a:cubicBezTo>
                  <a:cubicBezTo>
                    <a:pt x="407" y="5029"/>
                    <a:pt x="481" y="5361"/>
                    <a:pt x="260" y="5361"/>
                  </a:cubicBezTo>
                  <a:cubicBezTo>
                    <a:pt x="1" y="5361"/>
                    <a:pt x="38" y="4918"/>
                    <a:pt x="75" y="4622"/>
                  </a:cubicBezTo>
                  <a:cubicBezTo>
                    <a:pt x="112" y="4215"/>
                    <a:pt x="223" y="3846"/>
                    <a:pt x="370" y="3476"/>
                  </a:cubicBezTo>
                  <a:cubicBezTo>
                    <a:pt x="1036" y="2145"/>
                    <a:pt x="2034" y="962"/>
                    <a:pt x="3254" y="75"/>
                  </a:cubicBezTo>
                  <a:cubicBezTo>
                    <a:pt x="3254" y="38"/>
                    <a:pt x="3291" y="38"/>
                    <a:pt x="332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5"/>
            <p:cNvSpPr/>
            <p:nvPr/>
          </p:nvSpPr>
          <p:spPr>
            <a:xfrm>
              <a:off x="4356225" y="1168850"/>
              <a:ext cx="49025" cy="107250"/>
            </a:xfrm>
            <a:custGeom>
              <a:avLst/>
              <a:gdLst/>
              <a:ahLst/>
              <a:cxnLst/>
              <a:rect l="l" t="t" r="r" b="b"/>
              <a:pathLst>
                <a:path w="1961" h="4290" extrusionOk="0">
                  <a:moveTo>
                    <a:pt x="1553" y="4289"/>
                  </a:moveTo>
                  <a:cubicBezTo>
                    <a:pt x="1258" y="4104"/>
                    <a:pt x="1369" y="3808"/>
                    <a:pt x="1332" y="3513"/>
                  </a:cubicBezTo>
                  <a:cubicBezTo>
                    <a:pt x="1221" y="2625"/>
                    <a:pt x="962" y="1775"/>
                    <a:pt x="629" y="925"/>
                  </a:cubicBezTo>
                  <a:cubicBezTo>
                    <a:pt x="518" y="740"/>
                    <a:pt x="1" y="148"/>
                    <a:pt x="370" y="74"/>
                  </a:cubicBezTo>
                  <a:cubicBezTo>
                    <a:pt x="629" y="1"/>
                    <a:pt x="925" y="666"/>
                    <a:pt x="1036" y="888"/>
                  </a:cubicBezTo>
                  <a:cubicBezTo>
                    <a:pt x="1332" y="1627"/>
                    <a:pt x="1553" y="2404"/>
                    <a:pt x="1664" y="3217"/>
                  </a:cubicBezTo>
                  <a:cubicBezTo>
                    <a:pt x="1738" y="3550"/>
                    <a:pt x="1960" y="4141"/>
                    <a:pt x="1553" y="42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5"/>
            <p:cNvSpPr/>
            <p:nvPr/>
          </p:nvSpPr>
          <p:spPr>
            <a:xfrm>
              <a:off x="4331275" y="1181800"/>
              <a:ext cx="37925" cy="110925"/>
            </a:xfrm>
            <a:custGeom>
              <a:avLst/>
              <a:gdLst/>
              <a:ahLst/>
              <a:cxnLst/>
              <a:rect l="l" t="t" r="r" b="b"/>
              <a:pathLst>
                <a:path w="1517" h="4437" extrusionOk="0">
                  <a:moveTo>
                    <a:pt x="222" y="259"/>
                  </a:moveTo>
                  <a:cubicBezTo>
                    <a:pt x="555" y="0"/>
                    <a:pt x="1073" y="1442"/>
                    <a:pt x="1147" y="1775"/>
                  </a:cubicBezTo>
                  <a:cubicBezTo>
                    <a:pt x="1331" y="2403"/>
                    <a:pt x="1442" y="3069"/>
                    <a:pt x="1516" y="3771"/>
                  </a:cubicBezTo>
                  <a:cubicBezTo>
                    <a:pt x="1516" y="4104"/>
                    <a:pt x="1516" y="4363"/>
                    <a:pt x="1331" y="4400"/>
                  </a:cubicBezTo>
                  <a:cubicBezTo>
                    <a:pt x="1036" y="4437"/>
                    <a:pt x="1147" y="4067"/>
                    <a:pt x="1110" y="3771"/>
                  </a:cubicBezTo>
                  <a:cubicBezTo>
                    <a:pt x="1036" y="2810"/>
                    <a:pt x="814" y="1886"/>
                    <a:pt x="444" y="1035"/>
                  </a:cubicBezTo>
                  <a:cubicBezTo>
                    <a:pt x="370" y="850"/>
                    <a:pt x="0" y="444"/>
                    <a:pt x="2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5"/>
            <p:cNvSpPr/>
            <p:nvPr/>
          </p:nvSpPr>
          <p:spPr>
            <a:xfrm>
              <a:off x="4308175" y="1208600"/>
              <a:ext cx="43450" cy="96150"/>
            </a:xfrm>
            <a:custGeom>
              <a:avLst/>
              <a:gdLst/>
              <a:ahLst/>
              <a:cxnLst/>
              <a:rect l="l" t="t" r="r" b="b"/>
              <a:pathLst>
                <a:path w="1738" h="3846" extrusionOk="0">
                  <a:moveTo>
                    <a:pt x="1294" y="3845"/>
                  </a:moveTo>
                  <a:cubicBezTo>
                    <a:pt x="1072" y="3734"/>
                    <a:pt x="1183" y="3475"/>
                    <a:pt x="1146" y="3291"/>
                  </a:cubicBezTo>
                  <a:cubicBezTo>
                    <a:pt x="1035" y="2403"/>
                    <a:pt x="814" y="1516"/>
                    <a:pt x="481" y="703"/>
                  </a:cubicBezTo>
                  <a:cubicBezTo>
                    <a:pt x="407" y="555"/>
                    <a:pt x="0" y="0"/>
                    <a:pt x="444" y="0"/>
                  </a:cubicBezTo>
                  <a:cubicBezTo>
                    <a:pt x="629" y="0"/>
                    <a:pt x="961" y="777"/>
                    <a:pt x="1035" y="961"/>
                  </a:cubicBezTo>
                  <a:cubicBezTo>
                    <a:pt x="1220" y="1516"/>
                    <a:pt x="1368" y="2108"/>
                    <a:pt x="1479" y="2699"/>
                  </a:cubicBezTo>
                  <a:cubicBezTo>
                    <a:pt x="1516" y="3106"/>
                    <a:pt x="1738" y="3697"/>
                    <a:pt x="1294" y="3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5"/>
            <p:cNvSpPr/>
            <p:nvPr/>
          </p:nvSpPr>
          <p:spPr>
            <a:xfrm>
              <a:off x="4278600" y="1224300"/>
              <a:ext cx="45300" cy="101700"/>
            </a:xfrm>
            <a:custGeom>
              <a:avLst/>
              <a:gdLst/>
              <a:ahLst/>
              <a:cxnLst/>
              <a:rect l="l" t="t" r="r" b="b"/>
              <a:pathLst>
                <a:path w="1812" h="4068" extrusionOk="0">
                  <a:moveTo>
                    <a:pt x="1479" y="4068"/>
                  </a:moveTo>
                  <a:cubicBezTo>
                    <a:pt x="1109" y="3994"/>
                    <a:pt x="1257" y="3698"/>
                    <a:pt x="1257" y="3439"/>
                  </a:cubicBezTo>
                  <a:cubicBezTo>
                    <a:pt x="1109" y="2589"/>
                    <a:pt x="887" y="1738"/>
                    <a:pt x="555" y="925"/>
                  </a:cubicBezTo>
                  <a:cubicBezTo>
                    <a:pt x="444" y="703"/>
                    <a:pt x="0" y="1"/>
                    <a:pt x="481" y="1"/>
                  </a:cubicBezTo>
                  <a:cubicBezTo>
                    <a:pt x="629" y="1"/>
                    <a:pt x="887" y="666"/>
                    <a:pt x="961" y="888"/>
                  </a:cubicBezTo>
                  <a:cubicBezTo>
                    <a:pt x="1257" y="1554"/>
                    <a:pt x="1442" y="2256"/>
                    <a:pt x="1590" y="2958"/>
                  </a:cubicBezTo>
                  <a:cubicBezTo>
                    <a:pt x="1627" y="3365"/>
                    <a:pt x="1812" y="3883"/>
                    <a:pt x="1479" y="40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5"/>
            <p:cNvSpPr/>
            <p:nvPr/>
          </p:nvSpPr>
          <p:spPr>
            <a:xfrm>
              <a:off x="4251800" y="1239100"/>
              <a:ext cx="41600" cy="109075"/>
            </a:xfrm>
            <a:custGeom>
              <a:avLst/>
              <a:gdLst/>
              <a:ahLst/>
              <a:cxnLst/>
              <a:rect l="l" t="t" r="r" b="b"/>
              <a:pathLst>
                <a:path w="1664" h="4363" extrusionOk="0">
                  <a:moveTo>
                    <a:pt x="1368" y="4363"/>
                  </a:moveTo>
                  <a:cubicBezTo>
                    <a:pt x="1035" y="4289"/>
                    <a:pt x="1109" y="3993"/>
                    <a:pt x="1072" y="3697"/>
                  </a:cubicBezTo>
                  <a:cubicBezTo>
                    <a:pt x="924" y="2588"/>
                    <a:pt x="555" y="1479"/>
                    <a:pt x="0" y="481"/>
                  </a:cubicBezTo>
                  <a:cubicBezTo>
                    <a:pt x="222" y="0"/>
                    <a:pt x="629" y="814"/>
                    <a:pt x="813" y="1109"/>
                  </a:cubicBezTo>
                  <a:cubicBezTo>
                    <a:pt x="961" y="1442"/>
                    <a:pt x="1109" y="1812"/>
                    <a:pt x="1146" y="2182"/>
                  </a:cubicBezTo>
                  <a:cubicBezTo>
                    <a:pt x="1220" y="2551"/>
                    <a:pt x="1368" y="2958"/>
                    <a:pt x="1405" y="3291"/>
                  </a:cubicBezTo>
                  <a:cubicBezTo>
                    <a:pt x="1479" y="3623"/>
                    <a:pt x="1664" y="4141"/>
                    <a:pt x="1368" y="4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5"/>
            <p:cNvSpPr/>
            <p:nvPr/>
          </p:nvSpPr>
          <p:spPr>
            <a:xfrm>
              <a:off x="4224975" y="1266825"/>
              <a:ext cx="36075" cy="99850"/>
            </a:xfrm>
            <a:custGeom>
              <a:avLst/>
              <a:gdLst/>
              <a:ahLst/>
              <a:cxnLst/>
              <a:rect l="l" t="t" r="r" b="b"/>
              <a:pathLst>
                <a:path w="1443" h="3994" extrusionOk="0">
                  <a:moveTo>
                    <a:pt x="1147" y="3993"/>
                  </a:moveTo>
                  <a:cubicBezTo>
                    <a:pt x="814" y="3993"/>
                    <a:pt x="925" y="3734"/>
                    <a:pt x="925" y="3550"/>
                  </a:cubicBezTo>
                  <a:cubicBezTo>
                    <a:pt x="814" y="2662"/>
                    <a:pt x="629" y="1812"/>
                    <a:pt x="297" y="1036"/>
                  </a:cubicBezTo>
                  <a:cubicBezTo>
                    <a:pt x="223" y="814"/>
                    <a:pt x="1" y="703"/>
                    <a:pt x="1" y="444"/>
                  </a:cubicBezTo>
                  <a:cubicBezTo>
                    <a:pt x="260" y="0"/>
                    <a:pt x="740" y="888"/>
                    <a:pt x="851" y="1220"/>
                  </a:cubicBezTo>
                  <a:cubicBezTo>
                    <a:pt x="962" y="1553"/>
                    <a:pt x="1036" y="2145"/>
                    <a:pt x="1147" y="2625"/>
                  </a:cubicBezTo>
                  <a:cubicBezTo>
                    <a:pt x="1258" y="3143"/>
                    <a:pt x="1443" y="3771"/>
                    <a:pt x="1147" y="3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5"/>
            <p:cNvSpPr/>
            <p:nvPr/>
          </p:nvSpPr>
          <p:spPr>
            <a:xfrm>
              <a:off x="4201875" y="1289000"/>
              <a:ext cx="33300" cy="84150"/>
            </a:xfrm>
            <a:custGeom>
              <a:avLst/>
              <a:gdLst/>
              <a:ahLst/>
              <a:cxnLst/>
              <a:rect l="l" t="t" r="r" b="b"/>
              <a:pathLst>
                <a:path w="1332" h="3366" extrusionOk="0">
                  <a:moveTo>
                    <a:pt x="1110" y="3365"/>
                  </a:moveTo>
                  <a:cubicBezTo>
                    <a:pt x="703" y="3217"/>
                    <a:pt x="814" y="2700"/>
                    <a:pt x="703" y="2367"/>
                  </a:cubicBezTo>
                  <a:cubicBezTo>
                    <a:pt x="629" y="1997"/>
                    <a:pt x="481" y="1627"/>
                    <a:pt x="370" y="1295"/>
                  </a:cubicBezTo>
                  <a:cubicBezTo>
                    <a:pt x="259" y="962"/>
                    <a:pt x="1" y="703"/>
                    <a:pt x="38" y="370"/>
                  </a:cubicBezTo>
                  <a:cubicBezTo>
                    <a:pt x="333" y="1"/>
                    <a:pt x="592" y="814"/>
                    <a:pt x="740" y="1221"/>
                  </a:cubicBezTo>
                  <a:cubicBezTo>
                    <a:pt x="888" y="1590"/>
                    <a:pt x="1073" y="2034"/>
                    <a:pt x="1147" y="2293"/>
                  </a:cubicBezTo>
                  <a:cubicBezTo>
                    <a:pt x="1221" y="2663"/>
                    <a:pt x="1332" y="3180"/>
                    <a:pt x="1110" y="3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5"/>
            <p:cNvSpPr/>
            <p:nvPr/>
          </p:nvSpPr>
          <p:spPr>
            <a:xfrm>
              <a:off x="4178775" y="1310275"/>
              <a:ext cx="35150" cy="75800"/>
            </a:xfrm>
            <a:custGeom>
              <a:avLst/>
              <a:gdLst/>
              <a:ahLst/>
              <a:cxnLst/>
              <a:rect l="l" t="t" r="r" b="b"/>
              <a:pathLst>
                <a:path w="1406" h="3032" extrusionOk="0">
                  <a:moveTo>
                    <a:pt x="1146" y="3032"/>
                  </a:moveTo>
                  <a:cubicBezTo>
                    <a:pt x="777" y="2995"/>
                    <a:pt x="851" y="2551"/>
                    <a:pt x="777" y="2292"/>
                  </a:cubicBezTo>
                  <a:cubicBezTo>
                    <a:pt x="629" y="1812"/>
                    <a:pt x="481" y="1331"/>
                    <a:pt x="259" y="924"/>
                  </a:cubicBezTo>
                  <a:cubicBezTo>
                    <a:pt x="148" y="739"/>
                    <a:pt x="0" y="629"/>
                    <a:pt x="37" y="407"/>
                  </a:cubicBezTo>
                  <a:cubicBezTo>
                    <a:pt x="407" y="0"/>
                    <a:pt x="814" y="1072"/>
                    <a:pt x="962" y="1553"/>
                  </a:cubicBezTo>
                  <a:cubicBezTo>
                    <a:pt x="1036" y="1812"/>
                    <a:pt x="1109" y="2107"/>
                    <a:pt x="1183" y="2329"/>
                  </a:cubicBezTo>
                  <a:cubicBezTo>
                    <a:pt x="1257" y="2551"/>
                    <a:pt x="1405" y="2921"/>
                    <a:pt x="1146" y="30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5"/>
            <p:cNvSpPr/>
            <p:nvPr/>
          </p:nvSpPr>
          <p:spPr>
            <a:xfrm>
              <a:off x="4036425" y="797300"/>
              <a:ext cx="808775" cy="636850"/>
            </a:xfrm>
            <a:custGeom>
              <a:avLst/>
              <a:gdLst/>
              <a:ahLst/>
              <a:cxnLst/>
              <a:rect l="l" t="t" r="r" b="b"/>
              <a:pathLst>
                <a:path w="32351" h="25474" extrusionOk="0">
                  <a:moveTo>
                    <a:pt x="24660" y="148"/>
                  </a:moveTo>
                  <a:cubicBezTo>
                    <a:pt x="26028" y="0"/>
                    <a:pt x="27396" y="185"/>
                    <a:pt x="28690" y="666"/>
                  </a:cubicBezTo>
                  <a:cubicBezTo>
                    <a:pt x="29023" y="888"/>
                    <a:pt x="29356" y="1109"/>
                    <a:pt x="29688" y="1368"/>
                  </a:cubicBezTo>
                  <a:cubicBezTo>
                    <a:pt x="30206" y="1701"/>
                    <a:pt x="30687" y="2108"/>
                    <a:pt x="31130" y="2551"/>
                  </a:cubicBezTo>
                  <a:cubicBezTo>
                    <a:pt x="31574" y="3069"/>
                    <a:pt x="31907" y="3660"/>
                    <a:pt x="32091" y="4326"/>
                  </a:cubicBezTo>
                  <a:cubicBezTo>
                    <a:pt x="32350" y="5583"/>
                    <a:pt x="32165" y="6914"/>
                    <a:pt x="31574" y="8060"/>
                  </a:cubicBezTo>
                  <a:cubicBezTo>
                    <a:pt x="30982" y="9095"/>
                    <a:pt x="30169" y="9945"/>
                    <a:pt x="29208" y="10574"/>
                  </a:cubicBezTo>
                  <a:cubicBezTo>
                    <a:pt x="28209" y="11313"/>
                    <a:pt x="27396" y="12053"/>
                    <a:pt x="26435" y="12681"/>
                  </a:cubicBezTo>
                  <a:cubicBezTo>
                    <a:pt x="24919" y="13642"/>
                    <a:pt x="23773" y="14863"/>
                    <a:pt x="22294" y="15861"/>
                  </a:cubicBezTo>
                  <a:cubicBezTo>
                    <a:pt x="21851" y="16193"/>
                    <a:pt x="21333" y="16489"/>
                    <a:pt x="20852" y="16785"/>
                  </a:cubicBezTo>
                  <a:cubicBezTo>
                    <a:pt x="20335" y="17118"/>
                    <a:pt x="19780" y="17340"/>
                    <a:pt x="19300" y="17709"/>
                  </a:cubicBezTo>
                  <a:cubicBezTo>
                    <a:pt x="17007" y="19484"/>
                    <a:pt x="14530" y="21000"/>
                    <a:pt x="12053" y="22626"/>
                  </a:cubicBezTo>
                  <a:cubicBezTo>
                    <a:pt x="11610" y="22959"/>
                    <a:pt x="11129" y="23329"/>
                    <a:pt x="10648" y="23662"/>
                  </a:cubicBezTo>
                  <a:cubicBezTo>
                    <a:pt x="9724" y="24290"/>
                    <a:pt x="9207" y="24771"/>
                    <a:pt x="7950" y="25103"/>
                  </a:cubicBezTo>
                  <a:cubicBezTo>
                    <a:pt x="6766" y="25436"/>
                    <a:pt x="5546" y="25473"/>
                    <a:pt x="4363" y="25177"/>
                  </a:cubicBezTo>
                  <a:cubicBezTo>
                    <a:pt x="3957" y="25029"/>
                    <a:pt x="3550" y="24845"/>
                    <a:pt x="3180" y="24623"/>
                  </a:cubicBezTo>
                  <a:cubicBezTo>
                    <a:pt x="2367" y="24290"/>
                    <a:pt x="1665" y="23735"/>
                    <a:pt x="1147" y="22996"/>
                  </a:cubicBezTo>
                  <a:cubicBezTo>
                    <a:pt x="408" y="21924"/>
                    <a:pt x="1" y="20149"/>
                    <a:pt x="223" y="18042"/>
                  </a:cubicBezTo>
                  <a:cubicBezTo>
                    <a:pt x="408" y="16526"/>
                    <a:pt x="1036" y="15121"/>
                    <a:pt x="2108" y="14012"/>
                  </a:cubicBezTo>
                  <a:cubicBezTo>
                    <a:pt x="2330" y="13716"/>
                    <a:pt x="2626" y="13458"/>
                    <a:pt x="2922" y="13236"/>
                  </a:cubicBezTo>
                  <a:cubicBezTo>
                    <a:pt x="3143" y="13088"/>
                    <a:pt x="3402" y="13051"/>
                    <a:pt x="3661" y="12903"/>
                  </a:cubicBezTo>
                  <a:cubicBezTo>
                    <a:pt x="4215" y="12533"/>
                    <a:pt x="4770" y="12164"/>
                    <a:pt x="5251" y="11720"/>
                  </a:cubicBezTo>
                  <a:cubicBezTo>
                    <a:pt x="5805" y="11313"/>
                    <a:pt x="6434" y="10981"/>
                    <a:pt x="6988" y="10648"/>
                  </a:cubicBezTo>
                  <a:cubicBezTo>
                    <a:pt x="7839" y="10093"/>
                    <a:pt x="8652" y="9502"/>
                    <a:pt x="9539" y="8984"/>
                  </a:cubicBezTo>
                  <a:cubicBezTo>
                    <a:pt x="9835" y="8799"/>
                    <a:pt x="10168" y="8688"/>
                    <a:pt x="10464" y="8504"/>
                  </a:cubicBezTo>
                  <a:cubicBezTo>
                    <a:pt x="11055" y="8208"/>
                    <a:pt x="11573" y="7653"/>
                    <a:pt x="12164" y="7284"/>
                  </a:cubicBezTo>
                  <a:cubicBezTo>
                    <a:pt x="12756" y="6914"/>
                    <a:pt x="13236" y="6396"/>
                    <a:pt x="13791" y="6063"/>
                  </a:cubicBezTo>
                  <a:cubicBezTo>
                    <a:pt x="14272" y="5768"/>
                    <a:pt x="14715" y="5583"/>
                    <a:pt x="15159" y="5287"/>
                  </a:cubicBezTo>
                  <a:cubicBezTo>
                    <a:pt x="16305" y="4437"/>
                    <a:pt x="17488" y="3513"/>
                    <a:pt x="18782" y="2699"/>
                  </a:cubicBezTo>
                  <a:cubicBezTo>
                    <a:pt x="19263" y="2440"/>
                    <a:pt x="19669" y="2255"/>
                    <a:pt x="20150" y="1960"/>
                  </a:cubicBezTo>
                  <a:cubicBezTo>
                    <a:pt x="21518" y="1072"/>
                    <a:pt x="23071" y="481"/>
                    <a:pt x="24660" y="148"/>
                  </a:cubicBezTo>
                  <a:close/>
                  <a:moveTo>
                    <a:pt x="22294" y="11424"/>
                  </a:moveTo>
                  <a:cubicBezTo>
                    <a:pt x="22442" y="11868"/>
                    <a:pt x="22516" y="12349"/>
                    <a:pt x="22553" y="12829"/>
                  </a:cubicBezTo>
                  <a:cubicBezTo>
                    <a:pt x="23329" y="12644"/>
                    <a:pt x="23108" y="11905"/>
                    <a:pt x="22849" y="11055"/>
                  </a:cubicBezTo>
                  <a:cubicBezTo>
                    <a:pt x="22664" y="10389"/>
                    <a:pt x="22479" y="9945"/>
                    <a:pt x="22331" y="9465"/>
                  </a:cubicBezTo>
                  <a:cubicBezTo>
                    <a:pt x="22812" y="9169"/>
                    <a:pt x="22923" y="9871"/>
                    <a:pt x="22997" y="10204"/>
                  </a:cubicBezTo>
                  <a:cubicBezTo>
                    <a:pt x="23662" y="10204"/>
                    <a:pt x="23736" y="11165"/>
                    <a:pt x="23921" y="11757"/>
                  </a:cubicBezTo>
                  <a:cubicBezTo>
                    <a:pt x="24438" y="11091"/>
                    <a:pt x="23477" y="10278"/>
                    <a:pt x="23736" y="9687"/>
                  </a:cubicBezTo>
                  <a:cubicBezTo>
                    <a:pt x="23588" y="9354"/>
                    <a:pt x="23329" y="9169"/>
                    <a:pt x="23218" y="8836"/>
                  </a:cubicBezTo>
                  <a:cubicBezTo>
                    <a:pt x="23662" y="8504"/>
                    <a:pt x="23810" y="8984"/>
                    <a:pt x="24032" y="9354"/>
                  </a:cubicBezTo>
                  <a:cubicBezTo>
                    <a:pt x="24069" y="9465"/>
                    <a:pt x="24143" y="9761"/>
                    <a:pt x="24217" y="9798"/>
                  </a:cubicBezTo>
                  <a:cubicBezTo>
                    <a:pt x="24254" y="9871"/>
                    <a:pt x="24475" y="9724"/>
                    <a:pt x="24512" y="9908"/>
                  </a:cubicBezTo>
                  <a:cubicBezTo>
                    <a:pt x="24623" y="10278"/>
                    <a:pt x="24512" y="10833"/>
                    <a:pt x="24808" y="11055"/>
                  </a:cubicBezTo>
                  <a:cubicBezTo>
                    <a:pt x="25067" y="10500"/>
                    <a:pt x="24697" y="9982"/>
                    <a:pt x="24512" y="9613"/>
                  </a:cubicBezTo>
                  <a:cubicBezTo>
                    <a:pt x="24365" y="9391"/>
                    <a:pt x="24143" y="9021"/>
                    <a:pt x="24512" y="8873"/>
                  </a:cubicBezTo>
                  <a:cubicBezTo>
                    <a:pt x="24882" y="9317"/>
                    <a:pt x="25141" y="9834"/>
                    <a:pt x="25289" y="10389"/>
                  </a:cubicBezTo>
                  <a:cubicBezTo>
                    <a:pt x="25178" y="9280"/>
                    <a:pt x="24697" y="8577"/>
                    <a:pt x="24402" y="7690"/>
                  </a:cubicBezTo>
                  <a:cubicBezTo>
                    <a:pt x="24402" y="7690"/>
                    <a:pt x="24438" y="7653"/>
                    <a:pt x="24438" y="7579"/>
                  </a:cubicBezTo>
                  <a:cubicBezTo>
                    <a:pt x="24882" y="7394"/>
                    <a:pt x="24882" y="7912"/>
                    <a:pt x="24993" y="8171"/>
                  </a:cubicBezTo>
                  <a:cubicBezTo>
                    <a:pt x="25326" y="8836"/>
                    <a:pt x="25585" y="9576"/>
                    <a:pt x="25732" y="10315"/>
                  </a:cubicBezTo>
                  <a:cubicBezTo>
                    <a:pt x="26139" y="9908"/>
                    <a:pt x="25104" y="9132"/>
                    <a:pt x="25659" y="8799"/>
                  </a:cubicBezTo>
                  <a:cubicBezTo>
                    <a:pt x="26028" y="8984"/>
                    <a:pt x="25954" y="9650"/>
                    <a:pt x="26250" y="9908"/>
                  </a:cubicBezTo>
                  <a:cubicBezTo>
                    <a:pt x="26324" y="9465"/>
                    <a:pt x="25991" y="9058"/>
                    <a:pt x="25880" y="8614"/>
                  </a:cubicBezTo>
                  <a:cubicBezTo>
                    <a:pt x="25880" y="8541"/>
                    <a:pt x="25917" y="8430"/>
                    <a:pt x="25917" y="8356"/>
                  </a:cubicBezTo>
                  <a:cubicBezTo>
                    <a:pt x="25880" y="7986"/>
                    <a:pt x="25585" y="7690"/>
                    <a:pt x="25548" y="7320"/>
                  </a:cubicBezTo>
                  <a:cubicBezTo>
                    <a:pt x="25991" y="6877"/>
                    <a:pt x="26139" y="7875"/>
                    <a:pt x="26287" y="8282"/>
                  </a:cubicBezTo>
                  <a:cubicBezTo>
                    <a:pt x="26435" y="8725"/>
                    <a:pt x="26583" y="9132"/>
                    <a:pt x="26768" y="9539"/>
                  </a:cubicBezTo>
                  <a:cubicBezTo>
                    <a:pt x="27100" y="9354"/>
                    <a:pt x="26805" y="8910"/>
                    <a:pt x="26731" y="8504"/>
                  </a:cubicBezTo>
                  <a:cubicBezTo>
                    <a:pt x="26657" y="8245"/>
                    <a:pt x="26324" y="7579"/>
                    <a:pt x="26657" y="7542"/>
                  </a:cubicBezTo>
                  <a:cubicBezTo>
                    <a:pt x="27248" y="7468"/>
                    <a:pt x="26842" y="8836"/>
                    <a:pt x="27433" y="8910"/>
                  </a:cubicBezTo>
                  <a:cubicBezTo>
                    <a:pt x="27359" y="8430"/>
                    <a:pt x="27248" y="7949"/>
                    <a:pt x="27137" y="7505"/>
                  </a:cubicBezTo>
                  <a:cubicBezTo>
                    <a:pt x="27100" y="7431"/>
                    <a:pt x="26287" y="6248"/>
                    <a:pt x="26879" y="6322"/>
                  </a:cubicBezTo>
                  <a:cubicBezTo>
                    <a:pt x="27137" y="6322"/>
                    <a:pt x="27285" y="7173"/>
                    <a:pt x="27470" y="7284"/>
                  </a:cubicBezTo>
                  <a:cubicBezTo>
                    <a:pt x="27507" y="7025"/>
                    <a:pt x="27248" y="6766"/>
                    <a:pt x="27507" y="6655"/>
                  </a:cubicBezTo>
                  <a:cubicBezTo>
                    <a:pt x="27914" y="6618"/>
                    <a:pt x="27840" y="7062"/>
                    <a:pt x="27877" y="7284"/>
                  </a:cubicBezTo>
                  <a:cubicBezTo>
                    <a:pt x="28062" y="7764"/>
                    <a:pt x="28246" y="8245"/>
                    <a:pt x="28357" y="8762"/>
                  </a:cubicBezTo>
                  <a:cubicBezTo>
                    <a:pt x="28468" y="8762"/>
                    <a:pt x="28542" y="8688"/>
                    <a:pt x="28653" y="8688"/>
                  </a:cubicBezTo>
                  <a:cubicBezTo>
                    <a:pt x="28653" y="8060"/>
                    <a:pt x="28431" y="7431"/>
                    <a:pt x="28062" y="6988"/>
                  </a:cubicBezTo>
                  <a:cubicBezTo>
                    <a:pt x="28062" y="6877"/>
                    <a:pt x="28173" y="6840"/>
                    <a:pt x="28209" y="6729"/>
                  </a:cubicBezTo>
                  <a:cubicBezTo>
                    <a:pt x="28209" y="6359"/>
                    <a:pt x="27729" y="6359"/>
                    <a:pt x="27729" y="6063"/>
                  </a:cubicBezTo>
                  <a:cubicBezTo>
                    <a:pt x="27729" y="5953"/>
                    <a:pt x="27803" y="5879"/>
                    <a:pt x="27914" y="5842"/>
                  </a:cubicBezTo>
                  <a:cubicBezTo>
                    <a:pt x="28579" y="5731"/>
                    <a:pt x="28838" y="7690"/>
                    <a:pt x="29060" y="8097"/>
                  </a:cubicBezTo>
                  <a:cubicBezTo>
                    <a:pt x="29984" y="7653"/>
                    <a:pt x="28690" y="6470"/>
                    <a:pt x="29245" y="5879"/>
                  </a:cubicBezTo>
                  <a:cubicBezTo>
                    <a:pt x="29208" y="5620"/>
                    <a:pt x="28949" y="5509"/>
                    <a:pt x="28986" y="5139"/>
                  </a:cubicBezTo>
                  <a:cubicBezTo>
                    <a:pt x="29023" y="5102"/>
                    <a:pt x="29097" y="5065"/>
                    <a:pt x="29171" y="5028"/>
                  </a:cubicBezTo>
                  <a:cubicBezTo>
                    <a:pt x="29614" y="5398"/>
                    <a:pt x="29725" y="6063"/>
                    <a:pt x="29947" y="6655"/>
                  </a:cubicBezTo>
                  <a:cubicBezTo>
                    <a:pt x="29947" y="6322"/>
                    <a:pt x="30243" y="6248"/>
                    <a:pt x="30280" y="5916"/>
                  </a:cubicBezTo>
                  <a:cubicBezTo>
                    <a:pt x="30317" y="5620"/>
                    <a:pt x="29836" y="5176"/>
                    <a:pt x="30206" y="4917"/>
                  </a:cubicBezTo>
                  <a:cubicBezTo>
                    <a:pt x="30095" y="4585"/>
                    <a:pt x="29947" y="4289"/>
                    <a:pt x="29762" y="3993"/>
                  </a:cubicBezTo>
                  <a:cubicBezTo>
                    <a:pt x="29762" y="4141"/>
                    <a:pt x="29614" y="4252"/>
                    <a:pt x="29503" y="4215"/>
                  </a:cubicBezTo>
                  <a:cubicBezTo>
                    <a:pt x="29245" y="4030"/>
                    <a:pt x="29319" y="3771"/>
                    <a:pt x="29171" y="3513"/>
                  </a:cubicBezTo>
                  <a:cubicBezTo>
                    <a:pt x="28912" y="3032"/>
                    <a:pt x="28357" y="2736"/>
                    <a:pt x="28209" y="2182"/>
                  </a:cubicBezTo>
                  <a:cubicBezTo>
                    <a:pt x="28209" y="2145"/>
                    <a:pt x="28283" y="2108"/>
                    <a:pt x="28320" y="2071"/>
                  </a:cubicBezTo>
                  <a:cubicBezTo>
                    <a:pt x="28949" y="2255"/>
                    <a:pt x="29060" y="2921"/>
                    <a:pt x="29503" y="3291"/>
                  </a:cubicBezTo>
                  <a:cubicBezTo>
                    <a:pt x="30095" y="3513"/>
                    <a:pt x="30613" y="4511"/>
                    <a:pt x="30687" y="5176"/>
                  </a:cubicBezTo>
                  <a:cubicBezTo>
                    <a:pt x="30723" y="5324"/>
                    <a:pt x="30650" y="5509"/>
                    <a:pt x="30687" y="5694"/>
                  </a:cubicBezTo>
                  <a:cubicBezTo>
                    <a:pt x="30723" y="5842"/>
                    <a:pt x="30871" y="5953"/>
                    <a:pt x="30908" y="6137"/>
                  </a:cubicBezTo>
                  <a:cubicBezTo>
                    <a:pt x="30908" y="6729"/>
                    <a:pt x="30760" y="7284"/>
                    <a:pt x="30539" y="7838"/>
                  </a:cubicBezTo>
                  <a:cubicBezTo>
                    <a:pt x="30206" y="8688"/>
                    <a:pt x="29171" y="9132"/>
                    <a:pt x="28431" y="9724"/>
                  </a:cubicBezTo>
                  <a:cubicBezTo>
                    <a:pt x="28246" y="9834"/>
                    <a:pt x="28136" y="10056"/>
                    <a:pt x="27988" y="10167"/>
                  </a:cubicBezTo>
                  <a:cubicBezTo>
                    <a:pt x="27803" y="10315"/>
                    <a:pt x="27507" y="10500"/>
                    <a:pt x="27248" y="10648"/>
                  </a:cubicBezTo>
                  <a:cubicBezTo>
                    <a:pt x="26731" y="11018"/>
                    <a:pt x="26213" y="11387"/>
                    <a:pt x="25622" y="11757"/>
                  </a:cubicBezTo>
                  <a:cubicBezTo>
                    <a:pt x="24512" y="12459"/>
                    <a:pt x="23477" y="13236"/>
                    <a:pt x="22442" y="14049"/>
                  </a:cubicBezTo>
                  <a:cubicBezTo>
                    <a:pt x="21998" y="14419"/>
                    <a:pt x="21370" y="14715"/>
                    <a:pt x="20815" y="15158"/>
                  </a:cubicBezTo>
                  <a:cubicBezTo>
                    <a:pt x="20039" y="15713"/>
                    <a:pt x="19558" y="16267"/>
                    <a:pt x="18708" y="16415"/>
                  </a:cubicBezTo>
                  <a:lnTo>
                    <a:pt x="18708" y="17118"/>
                  </a:lnTo>
                  <a:cubicBezTo>
                    <a:pt x="19817" y="16489"/>
                    <a:pt x="20889" y="15861"/>
                    <a:pt x="21961" y="15232"/>
                  </a:cubicBezTo>
                  <a:cubicBezTo>
                    <a:pt x="23034" y="14382"/>
                    <a:pt x="24106" y="13421"/>
                    <a:pt x="25289" y="12533"/>
                  </a:cubicBezTo>
                  <a:cubicBezTo>
                    <a:pt x="25843" y="12053"/>
                    <a:pt x="26472" y="11720"/>
                    <a:pt x="27026" y="11276"/>
                  </a:cubicBezTo>
                  <a:cubicBezTo>
                    <a:pt x="27581" y="10833"/>
                    <a:pt x="28209" y="10426"/>
                    <a:pt x="28764" y="10019"/>
                  </a:cubicBezTo>
                  <a:cubicBezTo>
                    <a:pt x="28912" y="9871"/>
                    <a:pt x="28986" y="9687"/>
                    <a:pt x="29134" y="9576"/>
                  </a:cubicBezTo>
                  <a:cubicBezTo>
                    <a:pt x="29282" y="9465"/>
                    <a:pt x="29503" y="9428"/>
                    <a:pt x="29651" y="9280"/>
                  </a:cubicBezTo>
                  <a:cubicBezTo>
                    <a:pt x="31093" y="8208"/>
                    <a:pt x="32017" y="5546"/>
                    <a:pt x="30908" y="3513"/>
                  </a:cubicBezTo>
                  <a:cubicBezTo>
                    <a:pt x="30687" y="3180"/>
                    <a:pt x="30428" y="2847"/>
                    <a:pt x="30095" y="2588"/>
                  </a:cubicBezTo>
                  <a:cubicBezTo>
                    <a:pt x="29060" y="1627"/>
                    <a:pt x="27692" y="1035"/>
                    <a:pt x="26287" y="851"/>
                  </a:cubicBezTo>
                  <a:cubicBezTo>
                    <a:pt x="25363" y="777"/>
                    <a:pt x="24402" y="888"/>
                    <a:pt x="23514" y="1183"/>
                  </a:cubicBezTo>
                  <a:cubicBezTo>
                    <a:pt x="22849" y="1442"/>
                    <a:pt x="22220" y="1738"/>
                    <a:pt x="21629" y="2071"/>
                  </a:cubicBezTo>
                  <a:cubicBezTo>
                    <a:pt x="20372" y="2662"/>
                    <a:pt x="19115" y="3328"/>
                    <a:pt x="17969" y="4141"/>
                  </a:cubicBezTo>
                  <a:cubicBezTo>
                    <a:pt x="16749" y="4880"/>
                    <a:pt x="15750" y="5916"/>
                    <a:pt x="14456" y="6544"/>
                  </a:cubicBezTo>
                  <a:cubicBezTo>
                    <a:pt x="13865" y="6914"/>
                    <a:pt x="13310" y="7357"/>
                    <a:pt x="12793" y="7838"/>
                  </a:cubicBezTo>
                  <a:cubicBezTo>
                    <a:pt x="14715" y="8282"/>
                    <a:pt x="16379" y="9576"/>
                    <a:pt x="17303" y="11350"/>
                  </a:cubicBezTo>
                  <a:cubicBezTo>
                    <a:pt x="17414" y="11572"/>
                    <a:pt x="17488" y="11794"/>
                    <a:pt x="17599" y="12016"/>
                  </a:cubicBezTo>
                  <a:cubicBezTo>
                    <a:pt x="17710" y="12201"/>
                    <a:pt x="17895" y="12385"/>
                    <a:pt x="18006" y="12607"/>
                  </a:cubicBezTo>
                  <a:cubicBezTo>
                    <a:pt x="18486" y="13606"/>
                    <a:pt x="18745" y="14678"/>
                    <a:pt x="18782" y="15787"/>
                  </a:cubicBezTo>
                  <a:cubicBezTo>
                    <a:pt x="18893" y="15528"/>
                    <a:pt x="18893" y="15232"/>
                    <a:pt x="18819" y="14973"/>
                  </a:cubicBezTo>
                  <a:cubicBezTo>
                    <a:pt x="18708" y="14382"/>
                    <a:pt x="18597" y="13827"/>
                    <a:pt x="18412" y="13273"/>
                  </a:cubicBezTo>
                  <a:cubicBezTo>
                    <a:pt x="18227" y="13088"/>
                    <a:pt x="17858" y="12459"/>
                    <a:pt x="18338" y="12349"/>
                  </a:cubicBezTo>
                  <a:cubicBezTo>
                    <a:pt x="18708" y="12829"/>
                    <a:pt x="18819" y="13532"/>
                    <a:pt x="19078" y="14086"/>
                  </a:cubicBezTo>
                  <a:cubicBezTo>
                    <a:pt x="19004" y="13569"/>
                    <a:pt x="18930" y="13088"/>
                    <a:pt x="18782" y="12570"/>
                  </a:cubicBezTo>
                  <a:cubicBezTo>
                    <a:pt x="18708" y="12349"/>
                    <a:pt x="18486" y="12201"/>
                    <a:pt x="18523" y="11942"/>
                  </a:cubicBezTo>
                  <a:cubicBezTo>
                    <a:pt x="18819" y="11720"/>
                    <a:pt x="18967" y="12090"/>
                    <a:pt x="19078" y="12238"/>
                  </a:cubicBezTo>
                  <a:cubicBezTo>
                    <a:pt x="19078" y="12090"/>
                    <a:pt x="19263" y="11979"/>
                    <a:pt x="19373" y="12053"/>
                  </a:cubicBezTo>
                  <a:cubicBezTo>
                    <a:pt x="19669" y="12792"/>
                    <a:pt x="19854" y="13569"/>
                    <a:pt x="20002" y="14382"/>
                  </a:cubicBezTo>
                  <a:cubicBezTo>
                    <a:pt x="19891" y="14382"/>
                    <a:pt x="19891" y="14530"/>
                    <a:pt x="19743" y="14493"/>
                  </a:cubicBezTo>
                  <a:cubicBezTo>
                    <a:pt x="19558" y="14456"/>
                    <a:pt x="19595" y="14049"/>
                    <a:pt x="19447" y="13901"/>
                  </a:cubicBezTo>
                  <a:cubicBezTo>
                    <a:pt x="19484" y="14308"/>
                    <a:pt x="19558" y="14678"/>
                    <a:pt x="19595" y="15084"/>
                  </a:cubicBezTo>
                  <a:cubicBezTo>
                    <a:pt x="19817" y="15121"/>
                    <a:pt x="20039" y="15010"/>
                    <a:pt x="20187" y="14863"/>
                  </a:cubicBezTo>
                  <a:cubicBezTo>
                    <a:pt x="20224" y="14049"/>
                    <a:pt x="20113" y="13199"/>
                    <a:pt x="19928" y="12422"/>
                  </a:cubicBezTo>
                  <a:cubicBezTo>
                    <a:pt x="19817" y="12016"/>
                    <a:pt x="19410" y="11387"/>
                    <a:pt x="19817" y="11165"/>
                  </a:cubicBezTo>
                  <a:cubicBezTo>
                    <a:pt x="20409" y="11868"/>
                    <a:pt x="20483" y="13125"/>
                    <a:pt x="20594" y="14308"/>
                  </a:cubicBezTo>
                  <a:cubicBezTo>
                    <a:pt x="20963" y="14271"/>
                    <a:pt x="20815" y="13864"/>
                    <a:pt x="20778" y="13532"/>
                  </a:cubicBezTo>
                  <a:cubicBezTo>
                    <a:pt x="20741" y="13199"/>
                    <a:pt x="20704" y="12866"/>
                    <a:pt x="20594" y="12570"/>
                  </a:cubicBezTo>
                  <a:cubicBezTo>
                    <a:pt x="20483" y="12349"/>
                    <a:pt x="20113" y="12053"/>
                    <a:pt x="20520" y="11942"/>
                  </a:cubicBezTo>
                  <a:cubicBezTo>
                    <a:pt x="20741" y="11942"/>
                    <a:pt x="20741" y="12164"/>
                    <a:pt x="20889" y="12275"/>
                  </a:cubicBezTo>
                  <a:cubicBezTo>
                    <a:pt x="20889" y="11794"/>
                    <a:pt x="20298" y="11018"/>
                    <a:pt x="20815" y="10759"/>
                  </a:cubicBezTo>
                  <a:cubicBezTo>
                    <a:pt x="21037" y="10796"/>
                    <a:pt x="21000" y="11165"/>
                    <a:pt x="21074" y="11313"/>
                  </a:cubicBezTo>
                  <a:cubicBezTo>
                    <a:pt x="21148" y="11387"/>
                    <a:pt x="21259" y="11202"/>
                    <a:pt x="21407" y="11276"/>
                  </a:cubicBezTo>
                  <a:cubicBezTo>
                    <a:pt x="21740" y="11794"/>
                    <a:pt x="21998" y="12349"/>
                    <a:pt x="22220" y="12903"/>
                  </a:cubicBezTo>
                  <a:cubicBezTo>
                    <a:pt x="22146" y="12164"/>
                    <a:pt x="21961" y="11461"/>
                    <a:pt x="21666" y="10796"/>
                  </a:cubicBezTo>
                  <a:cubicBezTo>
                    <a:pt x="21592" y="10611"/>
                    <a:pt x="21296" y="10352"/>
                    <a:pt x="21518" y="10130"/>
                  </a:cubicBezTo>
                  <a:cubicBezTo>
                    <a:pt x="21961" y="10093"/>
                    <a:pt x="21998" y="10722"/>
                    <a:pt x="22220" y="10981"/>
                  </a:cubicBezTo>
                  <a:cubicBezTo>
                    <a:pt x="22220" y="10796"/>
                    <a:pt x="22035" y="10722"/>
                    <a:pt x="22109" y="10463"/>
                  </a:cubicBezTo>
                  <a:cubicBezTo>
                    <a:pt x="22183" y="10463"/>
                    <a:pt x="22183" y="10315"/>
                    <a:pt x="22331" y="10352"/>
                  </a:cubicBezTo>
                  <a:cubicBezTo>
                    <a:pt x="22664" y="10981"/>
                    <a:pt x="22923" y="11646"/>
                    <a:pt x="23071" y="12349"/>
                  </a:cubicBezTo>
                  <a:cubicBezTo>
                    <a:pt x="22997" y="12422"/>
                    <a:pt x="22960" y="12533"/>
                    <a:pt x="22812" y="12533"/>
                  </a:cubicBezTo>
                  <a:cubicBezTo>
                    <a:pt x="22405" y="12385"/>
                    <a:pt x="22590" y="11498"/>
                    <a:pt x="22294" y="11424"/>
                  </a:cubicBezTo>
                  <a:close/>
                  <a:moveTo>
                    <a:pt x="27951" y="9058"/>
                  </a:moveTo>
                  <a:cubicBezTo>
                    <a:pt x="28062" y="8651"/>
                    <a:pt x="27692" y="8060"/>
                    <a:pt x="27581" y="7653"/>
                  </a:cubicBezTo>
                  <a:cubicBezTo>
                    <a:pt x="27655" y="8134"/>
                    <a:pt x="27766" y="8614"/>
                    <a:pt x="27951" y="9058"/>
                  </a:cubicBezTo>
                  <a:close/>
                  <a:moveTo>
                    <a:pt x="10870" y="9169"/>
                  </a:moveTo>
                  <a:cubicBezTo>
                    <a:pt x="9059" y="10167"/>
                    <a:pt x="7321" y="11239"/>
                    <a:pt x="5657" y="12422"/>
                  </a:cubicBezTo>
                  <a:cubicBezTo>
                    <a:pt x="5103" y="12829"/>
                    <a:pt x="4548" y="13236"/>
                    <a:pt x="3957" y="13606"/>
                  </a:cubicBezTo>
                  <a:cubicBezTo>
                    <a:pt x="3735" y="13716"/>
                    <a:pt x="3476" y="13790"/>
                    <a:pt x="3291" y="13901"/>
                  </a:cubicBezTo>
                  <a:cubicBezTo>
                    <a:pt x="3032" y="14086"/>
                    <a:pt x="2774" y="14308"/>
                    <a:pt x="2552" y="14567"/>
                  </a:cubicBezTo>
                  <a:cubicBezTo>
                    <a:pt x="1665" y="15602"/>
                    <a:pt x="1110" y="16859"/>
                    <a:pt x="962" y="18227"/>
                  </a:cubicBezTo>
                  <a:cubicBezTo>
                    <a:pt x="740" y="20593"/>
                    <a:pt x="1258" y="22368"/>
                    <a:pt x="2478" y="23366"/>
                  </a:cubicBezTo>
                  <a:cubicBezTo>
                    <a:pt x="2811" y="23588"/>
                    <a:pt x="3143" y="23772"/>
                    <a:pt x="3476" y="23957"/>
                  </a:cubicBezTo>
                  <a:cubicBezTo>
                    <a:pt x="4437" y="24475"/>
                    <a:pt x="5509" y="24734"/>
                    <a:pt x="6619" y="24623"/>
                  </a:cubicBezTo>
                  <a:cubicBezTo>
                    <a:pt x="7395" y="24549"/>
                    <a:pt x="8134" y="24327"/>
                    <a:pt x="8837" y="24031"/>
                  </a:cubicBezTo>
                  <a:cubicBezTo>
                    <a:pt x="9207" y="23772"/>
                    <a:pt x="9539" y="23477"/>
                    <a:pt x="9872" y="23218"/>
                  </a:cubicBezTo>
                  <a:cubicBezTo>
                    <a:pt x="10242" y="22922"/>
                    <a:pt x="10611" y="22663"/>
                    <a:pt x="10981" y="22405"/>
                  </a:cubicBezTo>
                  <a:cubicBezTo>
                    <a:pt x="11794" y="21961"/>
                    <a:pt x="12497" y="21369"/>
                    <a:pt x="13273" y="20926"/>
                  </a:cubicBezTo>
                  <a:cubicBezTo>
                    <a:pt x="14826" y="20001"/>
                    <a:pt x="16194" y="18929"/>
                    <a:pt x="17784" y="17857"/>
                  </a:cubicBezTo>
                  <a:cubicBezTo>
                    <a:pt x="17969" y="17044"/>
                    <a:pt x="18043" y="16193"/>
                    <a:pt x="18006" y="15380"/>
                  </a:cubicBezTo>
                  <a:cubicBezTo>
                    <a:pt x="17895" y="14530"/>
                    <a:pt x="17673" y="13716"/>
                    <a:pt x="17303" y="12977"/>
                  </a:cubicBezTo>
                  <a:cubicBezTo>
                    <a:pt x="17192" y="12681"/>
                    <a:pt x="16970" y="12422"/>
                    <a:pt x="16823" y="12164"/>
                  </a:cubicBezTo>
                  <a:cubicBezTo>
                    <a:pt x="16083" y="10722"/>
                    <a:pt x="15085" y="9502"/>
                    <a:pt x="13532" y="8873"/>
                  </a:cubicBezTo>
                  <a:cubicBezTo>
                    <a:pt x="12978" y="8651"/>
                    <a:pt x="12386" y="8541"/>
                    <a:pt x="11794" y="8541"/>
                  </a:cubicBezTo>
                  <a:cubicBezTo>
                    <a:pt x="11794" y="8541"/>
                    <a:pt x="11758" y="8541"/>
                    <a:pt x="11758" y="8577"/>
                  </a:cubicBezTo>
                  <a:cubicBezTo>
                    <a:pt x="11462" y="8725"/>
                    <a:pt x="11166" y="8984"/>
                    <a:pt x="10870" y="9169"/>
                  </a:cubicBezTo>
                  <a:close/>
                  <a:moveTo>
                    <a:pt x="23551" y="12090"/>
                  </a:moveTo>
                  <a:cubicBezTo>
                    <a:pt x="23551" y="11794"/>
                    <a:pt x="23440" y="11646"/>
                    <a:pt x="23477" y="11387"/>
                  </a:cubicBezTo>
                  <a:cubicBezTo>
                    <a:pt x="23366" y="11350"/>
                    <a:pt x="23329" y="10907"/>
                    <a:pt x="23255" y="11091"/>
                  </a:cubicBezTo>
                  <a:cubicBezTo>
                    <a:pt x="23440" y="11387"/>
                    <a:pt x="23403" y="11794"/>
                    <a:pt x="23551" y="12090"/>
                  </a:cubicBezTo>
                  <a:close/>
                  <a:moveTo>
                    <a:pt x="21481" y="13679"/>
                  </a:moveTo>
                  <a:cubicBezTo>
                    <a:pt x="21629" y="13716"/>
                    <a:pt x="21851" y="13495"/>
                    <a:pt x="21924" y="13310"/>
                  </a:cubicBezTo>
                  <a:cubicBezTo>
                    <a:pt x="21666" y="12792"/>
                    <a:pt x="21592" y="12127"/>
                    <a:pt x="21185" y="11757"/>
                  </a:cubicBezTo>
                  <a:cubicBezTo>
                    <a:pt x="21370" y="12385"/>
                    <a:pt x="21444" y="13051"/>
                    <a:pt x="21481" y="136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4" name="Google Shape;2534;p35"/>
          <p:cNvSpPr/>
          <p:nvPr/>
        </p:nvSpPr>
        <p:spPr>
          <a:xfrm rot="-315008">
            <a:off x="2468787" y="1906101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2447;p35"/>
          <p:cNvSpPr txBox="1">
            <a:spLocks/>
          </p:cNvSpPr>
          <p:nvPr/>
        </p:nvSpPr>
        <p:spPr>
          <a:xfrm>
            <a:off x="2756691" y="3283345"/>
            <a:ext cx="5956644" cy="1540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7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/>
            <a:endParaRPr lang="es-CO" dirty="0" smtClean="0"/>
          </a:p>
          <a:p>
            <a:pPr marL="0" indent="0" algn="ctr"/>
            <a:r>
              <a:rPr lang="es-CO" dirty="0" smtClean="0"/>
              <a:t> Sin restricciones desde el punto de vista clínico, la mujer elige libremente el procedimiento, según edad gestacional,</a:t>
            </a:r>
          </a:p>
          <a:p>
            <a:pPr marL="0" indent="0" algn="ctr"/>
            <a:r>
              <a:rPr lang="es-CO" dirty="0" smtClean="0"/>
              <a:t>las ventajas y desventajas y  preferencias particulares.</a:t>
            </a:r>
            <a:endParaRPr lang="es-CO" dirty="0"/>
          </a:p>
        </p:txBody>
      </p:sp>
      <p:pic>
        <p:nvPicPr>
          <p:cNvPr id="1026" name="Picture 2" descr="Aborto y Misoprostol - Linea Aborto Información Seg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10" y="915010"/>
            <a:ext cx="4707590" cy="304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28226D0-BC80-4D94-94D9-3F24A0130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5" r="19473" b="5767"/>
          <a:stretch/>
        </p:blipFill>
        <p:spPr>
          <a:xfrm>
            <a:off x="830179" y="100514"/>
            <a:ext cx="8073189" cy="4856497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1891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41"/>
          <p:cNvSpPr txBox="1">
            <a:spLocks noGrp="1"/>
          </p:cNvSpPr>
          <p:nvPr>
            <p:ph type="title"/>
          </p:nvPr>
        </p:nvSpPr>
        <p:spPr>
          <a:xfrm>
            <a:off x="229713" y="302664"/>
            <a:ext cx="3337527" cy="13520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dirty="0">
                <a:solidFill>
                  <a:schemeClr val="tx1"/>
                </a:solidFill>
              </a:rPr>
              <a:t>Métodos no farmacológicos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811" name="Google Shape;2811;p41"/>
          <p:cNvSpPr txBox="1">
            <a:spLocks noGrp="1"/>
          </p:cNvSpPr>
          <p:nvPr>
            <p:ph type="body" idx="1"/>
          </p:nvPr>
        </p:nvSpPr>
        <p:spPr>
          <a:xfrm>
            <a:off x="3582214" y="3013905"/>
            <a:ext cx="5032246" cy="17181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lvl="0" indent="-285750">
              <a:buSzPts val="1700"/>
              <a:buFont typeface="Wingdings" panose="05000000000000000000" pitchFamily="2" charset="2"/>
              <a:buChar char="§"/>
            </a:pPr>
            <a:r>
              <a:rPr lang="es-CO" b="1" dirty="0" smtClean="0"/>
              <a:t>Hasta </a:t>
            </a:r>
            <a:r>
              <a:rPr lang="es-CO" b="1" dirty="0"/>
              <a:t>la semana 15: </a:t>
            </a:r>
            <a:endParaRPr lang="es-CO" b="1" dirty="0" smtClean="0"/>
          </a:p>
          <a:p>
            <a:pPr marL="120650" lvl="0" indent="0">
              <a:buSzPts val="1700"/>
              <a:buNone/>
            </a:pPr>
            <a:endParaRPr lang="es-CO" dirty="0" smtClean="0"/>
          </a:p>
          <a:p>
            <a:pPr marL="120650" lvl="0" indent="0">
              <a:buSzPts val="1700"/>
              <a:buNone/>
            </a:pPr>
            <a:r>
              <a:rPr lang="es-CO" dirty="0"/>
              <a:t>A</a:t>
            </a:r>
            <a:r>
              <a:rPr lang="es-CO" dirty="0" smtClean="0"/>
              <a:t>spiración </a:t>
            </a:r>
            <a:r>
              <a:rPr lang="es-CO" dirty="0"/>
              <a:t>al vacío manual o eléctrica. </a:t>
            </a:r>
            <a:endParaRPr lang="es-CO" dirty="0" smtClean="0"/>
          </a:p>
          <a:p>
            <a:pPr marL="120650" lvl="0" indent="0">
              <a:buSzPts val="1700"/>
              <a:buNone/>
            </a:pPr>
            <a:endParaRPr lang="es-CO" dirty="0"/>
          </a:p>
          <a:p>
            <a:pPr marL="406400" indent="-285750">
              <a:buSzPts val="1700"/>
              <a:buFont typeface="Wingdings" panose="05000000000000000000" pitchFamily="2" charset="2"/>
              <a:buChar char="§"/>
            </a:pPr>
            <a:r>
              <a:rPr lang="es-CO" b="1" dirty="0" smtClean="0">
                <a:solidFill>
                  <a:schemeClr val="bg2"/>
                </a:solidFill>
              </a:rPr>
              <a:t>&gt; </a:t>
            </a:r>
            <a:r>
              <a:rPr lang="es-CO" b="1" dirty="0">
                <a:solidFill>
                  <a:schemeClr val="bg2"/>
                </a:solidFill>
              </a:rPr>
              <a:t>de 15 semanas: </a:t>
            </a:r>
            <a:endParaRPr lang="es-CO" b="1" dirty="0" smtClean="0">
              <a:solidFill>
                <a:schemeClr val="bg2"/>
              </a:solidFill>
            </a:endParaRPr>
          </a:p>
          <a:p>
            <a:pPr marL="120650" indent="0">
              <a:buSzPts val="1700"/>
              <a:buNone/>
            </a:pPr>
            <a:r>
              <a:rPr lang="es-CO" dirty="0" smtClean="0"/>
              <a:t>Dilatación </a:t>
            </a:r>
            <a:r>
              <a:rPr lang="es-CO" dirty="0"/>
              <a:t>y evacuación </a:t>
            </a:r>
            <a:endParaRPr dirty="0"/>
          </a:p>
        </p:txBody>
      </p:sp>
      <p:grpSp>
        <p:nvGrpSpPr>
          <p:cNvPr id="2812" name="Google Shape;2812;p41"/>
          <p:cNvGrpSpPr/>
          <p:nvPr/>
        </p:nvGrpSpPr>
        <p:grpSpPr>
          <a:xfrm rot="-900444" flipH="1">
            <a:off x="1414349" y="2409838"/>
            <a:ext cx="1277959" cy="1554346"/>
            <a:chOff x="4036425" y="4205075"/>
            <a:chExt cx="692300" cy="842025"/>
          </a:xfrm>
        </p:grpSpPr>
        <p:sp>
          <p:nvSpPr>
            <p:cNvPr id="2813" name="Google Shape;2813;p41"/>
            <p:cNvSpPr/>
            <p:nvPr/>
          </p:nvSpPr>
          <p:spPr>
            <a:xfrm>
              <a:off x="4036425" y="4205075"/>
              <a:ext cx="692300" cy="842025"/>
            </a:xfrm>
            <a:custGeom>
              <a:avLst/>
              <a:gdLst/>
              <a:ahLst/>
              <a:cxnLst/>
              <a:rect l="l" t="t" r="r" b="b"/>
              <a:pathLst>
                <a:path w="27692" h="33681" extrusionOk="0">
                  <a:moveTo>
                    <a:pt x="16342" y="9650"/>
                  </a:moveTo>
                  <a:cubicBezTo>
                    <a:pt x="16823" y="10204"/>
                    <a:pt x="17636" y="10463"/>
                    <a:pt x="17710" y="11424"/>
                  </a:cubicBezTo>
                  <a:cubicBezTo>
                    <a:pt x="18116" y="11461"/>
                    <a:pt x="18375" y="11794"/>
                    <a:pt x="18708" y="11942"/>
                  </a:cubicBezTo>
                  <a:cubicBezTo>
                    <a:pt x="19004" y="12053"/>
                    <a:pt x="19226" y="12053"/>
                    <a:pt x="19447" y="12127"/>
                  </a:cubicBezTo>
                  <a:cubicBezTo>
                    <a:pt x="20076" y="12349"/>
                    <a:pt x="20594" y="12718"/>
                    <a:pt x="21037" y="13236"/>
                  </a:cubicBezTo>
                  <a:cubicBezTo>
                    <a:pt x="21333" y="13753"/>
                    <a:pt x="21592" y="14308"/>
                    <a:pt x="21777" y="14900"/>
                  </a:cubicBezTo>
                  <a:cubicBezTo>
                    <a:pt x="22109" y="15935"/>
                    <a:pt x="22294" y="17007"/>
                    <a:pt x="22368" y="18116"/>
                  </a:cubicBezTo>
                  <a:cubicBezTo>
                    <a:pt x="22590" y="21074"/>
                    <a:pt x="21887" y="24031"/>
                    <a:pt x="22035" y="26250"/>
                  </a:cubicBezTo>
                  <a:cubicBezTo>
                    <a:pt x="22775" y="26508"/>
                    <a:pt x="23329" y="27137"/>
                    <a:pt x="23477" y="27913"/>
                  </a:cubicBezTo>
                  <a:cubicBezTo>
                    <a:pt x="23773" y="27950"/>
                    <a:pt x="24069" y="27876"/>
                    <a:pt x="24438" y="27913"/>
                  </a:cubicBezTo>
                  <a:cubicBezTo>
                    <a:pt x="25289" y="28061"/>
                    <a:pt x="26102" y="28468"/>
                    <a:pt x="26731" y="29059"/>
                  </a:cubicBezTo>
                  <a:cubicBezTo>
                    <a:pt x="27137" y="29577"/>
                    <a:pt x="27433" y="30168"/>
                    <a:pt x="27581" y="30797"/>
                  </a:cubicBezTo>
                  <a:cubicBezTo>
                    <a:pt x="27692" y="31388"/>
                    <a:pt x="27581" y="32054"/>
                    <a:pt x="27248" y="32572"/>
                  </a:cubicBezTo>
                  <a:cubicBezTo>
                    <a:pt x="26324" y="32830"/>
                    <a:pt x="25215" y="32719"/>
                    <a:pt x="24254" y="32830"/>
                  </a:cubicBezTo>
                  <a:cubicBezTo>
                    <a:pt x="23921" y="32867"/>
                    <a:pt x="23588" y="32978"/>
                    <a:pt x="23329" y="33015"/>
                  </a:cubicBezTo>
                  <a:cubicBezTo>
                    <a:pt x="22405" y="33089"/>
                    <a:pt x="21370" y="33015"/>
                    <a:pt x="20335" y="33015"/>
                  </a:cubicBezTo>
                  <a:cubicBezTo>
                    <a:pt x="19337" y="33015"/>
                    <a:pt x="18449" y="33089"/>
                    <a:pt x="17488" y="33089"/>
                  </a:cubicBezTo>
                  <a:cubicBezTo>
                    <a:pt x="14419" y="33089"/>
                    <a:pt x="11388" y="33681"/>
                    <a:pt x="8171" y="33496"/>
                  </a:cubicBezTo>
                  <a:cubicBezTo>
                    <a:pt x="7432" y="33459"/>
                    <a:pt x="6730" y="33496"/>
                    <a:pt x="6027" y="33459"/>
                  </a:cubicBezTo>
                  <a:cubicBezTo>
                    <a:pt x="5214" y="33422"/>
                    <a:pt x="4326" y="33237"/>
                    <a:pt x="3513" y="33126"/>
                  </a:cubicBezTo>
                  <a:cubicBezTo>
                    <a:pt x="2478" y="32941"/>
                    <a:pt x="1480" y="32867"/>
                    <a:pt x="444" y="32867"/>
                  </a:cubicBezTo>
                  <a:cubicBezTo>
                    <a:pt x="149" y="32830"/>
                    <a:pt x="223" y="32424"/>
                    <a:pt x="75" y="32276"/>
                  </a:cubicBezTo>
                  <a:cubicBezTo>
                    <a:pt x="1" y="30982"/>
                    <a:pt x="75" y="29762"/>
                    <a:pt x="888" y="29244"/>
                  </a:cubicBezTo>
                  <a:cubicBezTo>
                    <a:pt x="1665" y="28690"/>
                    <a:pt x="3513" y="28357"/>
                    <a:pt x="4807" y="28209"/>
                  </a:cubicBezTo>
                  <a:cubicBezTo>
                    <a:pt x="5288" y="28172"/>
                    <a:pt x="5731" y="28061"/>
                    <a:pt x="6175" y="28024"/>
                  </a:cubicBezTo>
                  <a:cubicBezTo>
                    <a:pt x="8578" y="27839"/>
                    <a:pt x="10944" y="28061"/>
                    <a:pt x="13273" y="28209"/>
                  </a:cubicBezTo>
                  <a:cubicBezTo>
                    <a:pt x="13680" y="26767"/>
                    <a:pt x="15011" y="26213"/>
                    <a:pt x="16749" y="26102"/>
                  </a:cubicBezTo>
                  <a:cubicBezTo>
                    <a:pt x="16786" y="24401"/>
                    <a:pt x="16859" y="22885"/>
                    <a:pt x="16859" y="20963"/>
                  </a:cubicBezTo>
                  <a:cubicBezTo>
                    <a:pt x="16859" y="19077"/>
                    <a:pt x="17081" y="17192"/>
                    <a:pt x="16120" y="16304"/>
                  </a:cubicBezTo>
                  <a:cubicBezTo>
                    <a:pt x="15492" y="16859"/>
                    <a:pt x="14124" y="17081"/>
                    <a:pt x="13125" y="16748"/>
                  </a:cubicBezTo>
                  <a:cubicBezTo>
                    <a:pt x="12904" y="17450"/>
                    <a:pt x="12571" y="18153"/>
                    <a:pt x="12090" y="18744"/>
                  </a:cubicBezTo>
                  <a:cubicBezTo>
                    <a:pt x="11758" y="19262"/>
                    <a:pt x="11166" y="20001"/>
                    <a:pt x="10796" y="20075"/>
                  </a:cubicBezTo>
                  <a:cubicBezTo>
                    <a:pt x="10205" y="20186"/>
                    <a:pt x="9724" y="19854"/>
                    <a:pt x="9207" y="19706"/>
                  </a:cubicBezTo>
                  <a:cubicBezTo>
                    <a:pt x="8837" y="20223"/>
                    <a:pt x="8800" y="21000"/>
                    <a:pt x="8430" y="21554"/>
                  </a:cubicBezTo>
                  <a:cubicBezTo>
                    <a:pt x="8134" y="22035"/>
                    <a:pt x="7506" y="22626"/>
                    <a:pt x="6914" y="22700"/>
                  </a:cubicBezTo>
                  <a:cubicBezTo>
                    <a:pt x="6360" y="22737"/>
                    <a:pt x="5583" y="22257"/>
                    <a:pt x="5251" y="22035"/>
                  </a:cubicBezTo>
                  <a:cubicBezTo>
                    <a:pt x="4696" y="21665"/>
                    <a:pt x="3846" y="21295"/>
                    <a:pt x="3994" y="20260"/>
                  </a:cubicBezTo>
                  <a:cubicBezTo>
                    <a:pt x="4142" y="19336"/>
                    <a:pt x="4548" y="18449"/>
                    <a:pt x="5177" y="17746"/>
                  </a:cubicBezTo>
                  <a:cubicBezTo>
                    <a:pt x="4696" y="17155"/>
                    <a:pt x="4031" y="16785"/>
                    <a:pt x="4400" y="15676"/>
                  </a:cubicBezTo>
                  <a:cubicBezTo>
                    <a:pt x="4622" y="15195"/>
                    <a:pt x="4881" y="14678"/>
                    <a:pt x="5140" y="14234"/>
                  </a:cubicBezTo>
                  <a:cubicBezTo>
                    <a:pt x="5657" y="13088"/>
                    <a:pt x="6064" y="12090"/>
                    <a:pt x="6693" y="11018"/>
                  </a:cubicBezTo>
                  <a:cubicBezTo>
                    <a:pt x="7321" y="9982"/>
                    <a:pt x="7913" y="8725"/>
                    <a:pt x="8578" y="7653"/>
                  </a:cubicBezTo>
                  <a:cubicBezTo>
                    <a:pt x="8911" y="7099"/>
                    <a:pt x="9391" y="6655"/>
                    <a:pt x="9687" y="6137"/>
                  </a:cubicBezTo>
                  <a:cubicBezTo>
                    <a:pt x="10316" y="5139"/>
                    <a:pt x="10611" y="3808"/>
                    <a:pt x="11499" y="3143"/>
                  </a:cubicBezTo>
                  <a:cubicBezTo>
                    <a:pt x="11388" y="1923"/>
                    <a:pt x="12312" y="925"/>
                    <a:pt x="13606" y="1294"/>
                  </a:cubicBezTo>
                  <a:cubicBezTo>
                    <a:pt x="14013" y="777"/>
                    <a:pt x="14272" y="0"/>
                    <a:pt x="15381" y="148"/>
                  </a:cubicBezTo>
                  <a:cubicBezTo>
                    <a:pt x="15935" y="222"/>
                    <a:pt x="16601" y="666"/>
                    <a:pt x="17229" y="999"/>
                  </a:cubicBezTo>
                  <a:cubicBezTo>
                    <a:pt x="18080" y="1479"/>
                    <a:pt x="19115" y="1627"/>
                    <a:pt x="18930" y="2958"/>
                  </a:cubicBezTo>
                  <a:cubicBezTo>
                    <a:pt x="18856" y="3106"/>
                    <a:pt x="18782" y="3254"/>
                    <a:pt x="18671" y="3402"/>
                  </a:cubicBezTo>
                  <a:cubicBezTo>
                    <a:pt x="18671" y="3476"/>
                    <a:pt x="18893" y="3660"/>
                    <a:pt x="18930" y="3734"/>
                  </a:cubicBezTo>
                  <a:cubicBezTo>
                    <a:pt x="19300" y="4585"/>
                    <a:pt x="18819" y="5546"/>
                    <a:pt x="17969" y="5731"/>
                  </a:cubicBezTo>
                  <a:cubicBezTo>
                    <a:pt x="17562" y="7247"/>
                    <a:pt x="16749" y="8245"/>
                    <a:pt x="16342" y="9650"/>
                  </a:cubicBezTo>
                  <a:close/>
                  <a:moveTo>
                    <a:pt x="14974" y="925"/>
                  </a:moveTo>
                  <a:cubicBezTo>
                    <a:pt x="14715" y="1035"/>
                    <a:pt x="14530" y="1257"/>
                    <a:pt x="14419" y="1516"/>
                  </a:cubicBezTo>
                  <a:cubicBezTo>
                    <a:pt x="15824" y="1812"/>
                    <a:pt x="16859" y="2477"/>
                    <a:pt x="18043" y="2958"/>
                  </a:cubicBezTo>
                  <a:cubicBezTo>
                    <a:pt x="18190" y="2884"/>
                    <a:pt x="18190" y="2662"/>
                    <a:pt x="18153" y="2440"/>
                  </a:cubicBezTo>
                  <a:cubicBezTo>
                    <a:pt x="17192" y="1849"/>
                    <a:pt x="16305" y="1183"/>
                    <a:pt x="14974" y="925"/>
                  </a:cubicBezTo>
                  <a:close/>
                  <a:moveTo>
                    <a:pt x="18227" y="4104"/>
                  </a:moveTo>
                  <a:cubicBezTo>
                    <a:pt x="16638" y="2995"/>
                    <a:pt x="14826" y="2256"/>
                    <a:pt x="12904" y="1960"/>
                  </a:cubicBezTo>
                  <a:cubicBezTo>
                    <a:pt x="12460" y="2145"/>
                    <a:pt x="12201" y="2625"/>
                    <a:pt x="12275" y="3069"/>
                  </a:cubicBezTo>
                  <a:cubicBezTo>
                    <a:pt x="12460" y="3180"/>
                    <a:pt x="12645" y="3217"/>
                    <a:pt x="12830" y="3291"/>
                  </a:cubicBezTo>
                  <a:cubicBezTo>
                    <a:pt x="13088" y="3106"/>
                    <a:pt x="13125" y="2699"/>
                    <a:pt x="13569" y="2736"/>
                  </a:cubicBezTo>
                  <a:cubicBezTo>
                    <a:pt x="13569" y="2810"/>
                    <a:pt x="13680" y="2810"/>
                    <a:pt x="13643" y="2884"/>
                  </a:cubicBezTo>
                  <a:cubicBezTo>
                    <a:pt x="13569" y="3180"/>
                    <a:pt x="13310" y="3254"/>
                    <a:pt x="13162" y="3513"/>
                  </a:cubicBezTo>
                  <a:cubicBezTo>
                    <a:pt x="13236" y="3549"/>
                    <a:pt x="13347" y="3549"/>
                    <a:pt x="13384" y="3660"/>
                  </a:cubicBezTo>
                  <a:cubicBezTo>
                    <a:pt x="13828" y="3513"/>
                    <a:pt x="13902" y="2995"/>
                    <a:pt x="14419" y="2847"/>
                  </a:cubicBezTo>
                  <a:cubicBezTo>
                    <a:pt x="14493" y="2884"/>
                    <a:pt x="14530" y="2958"/>
                    <a:pt x="14567" y="3032"/>
                  </a:cubicBezTo>
                  <a:cubicBezTo>
                    <a:pt x="14456" y="3402"/>
                    <a:pt x="13976" y="3586"/>
                    <a:pt x="13939" y="3882"/>
                  </a:cubicBezTo>
                  <a:cubicBezTo>
                    <a:pt x="14382" y="3993"/>
                    <a:pt x="14345" y="3328"/>
                    <a:pt x="14900" y="3402"/>
                  </a:cubicBezTo>
                  <a:cubicBezTo>
                    <a:pt x="15159" y="3771"/>
                    <a:pt x="14567" y="3808"/>
                    <a:pt x="14530" y="4104"/>
                  </a:cubicBezTo>
                  <a:cubicBezTo>
                    <a:pt x="14641" y="4141"/>
                    <a:pt x="14789" y="4141"/>
                    <a:pt x="14900" y="4215"/>
                  </a:cubicBezTo>
                  <a:cubicBezTo>
                    <a:pt x="15196" y="3845"/>
                    <a:pt x="15529" y="3549"/>
                    <a:pt x="15898" y="3291"/>
                  </a:cubicBezTo>
                  <a:cubicBezTo>
                    <a:pt x="16416" y="3697"/>
                    <a:pt x="15455" y="3993"/>
                    <a:pt x="15307" y="4363"/>
                  </a:cubicBezTo>
                  <a:cubicBezTo>
                    <a:pt x="15455" y="4363"/>
                    <a:pt x="15492" y="4437"/>
                    <a:pt x="15602" y="4437"/>
                  </a:cubicBezTo>
                  <a:cubicBezTo>
                    <a:pt x="15935" y="4178"/>
                    <a:pt x="16083" y="3771"/>
                    <a:pt x="16601" y="3734"/>
                  </a:cubicBezTo>
                  <a:cubicBezTo>
                    <a:pt x="16638" y="3771"/>
                    <a:pt x="16712" y="3808"/>
                    <a:pt x="16712" y="3919"/>
                  </a:cubicBezTo>
                  <a:cubicBezTo>
                    <a:pt x="16564" y="4215"/>
                    <a:pt x="16157" y="4289"/>
                    <a:pt x="16046" y="4622"/>
                  </a:cubicBezTo>
                  <a:cubicBezTo>
                    <a:pt x="16083" y="4622"/>
                    <a:pt x="16194" y="4622"/>
                    <a:pt x="16231" y="4696"/>
                  </a:cubicBezTo>
                  <a:cubicBezTo>
                    <a:pt x="16490" y="4400"/>
                    <a:pt x="16859" y="4178"/>
                    <a:pt x="17229" y="4030"/>
                  </a:cubicBezTo>
                  <a:cubicBezTo>
                    <a:pt x="17710" y="4400"/>
                    <a:pt x="16823" y="4585"/>
                    <a:pt x="16712" y="4843"/>
                  </a:cubicBezTo>
                  <a:cubicBezTo>
                    <a:pt x="17155" y="5176"/>
                    <a:pt x="17451" y="4437"/>
                    <a:pt x="17858" y="4326"/>
                  </a:cubicBezTo>
                  <a:cubicBezTo>
                    <a:pt x="17932" y="4363"/>
                    <a:pt x="18043" y="4400"/>
                    <a:pt x="18043" y="4511"/>
                  </a:cubicBezTo>
                  <a:cubicBezTo>
                    <a:pt x="18006" y="4843"/>
                    <a:pt x="17599" y="4880"/>
                    <a:pt x="17488" y="5139"/>
                  </a:cubicBezTo>
                  <a:cubicBezTo>
                    <a:pt x="18043" y="5139"/>
                    <a:pt x="18412" y="4622"/>
                    <a:pt x="18227" y="4104"/>
                  </a:cubicBezTo>
                  <a:close/>
                  <a:moveTo>
                    <a:pt x="15159" y="5065"/>
                  </a:moveTo>
                  <a:cubicBezTo>
                    <a:pt x="14419" y="4880"/>
                    <a:pt x="13754" y="4659"/>
                    <a:pt x="13088" y="4363"/>
                  </a:cubicBezTo>
                  <a:cubicBezTo>
                    <a:pt x="12682" y="4141"/>
                    <a:pt x="12386" y="3808"/>
                    <a:pt x="11905" y="3808"/>
                  </a:cubicBezTo>
                  <a:cubicBezTo>
                    <a:pt x="11129" y="4548"/>
                    <a:pt x="10870" y="5805"/>
                    <a:pt x="10168" y="6766"/>
                  </a:cubicBezTo>
                  <a:cubicBezTo>
                    <a:pt x="9872" y="7210"/>
                    <a:pt x="9502" y="7616"/>
                    <a:pt x="9207" y="8023"/>
                  </a:cubicBezTo>
                  <a:cubicBezTo>
                    <a:pt x="8911" y="8504"/>
                    <a:pt x="8652" y="8984"/>
                    <a:pt x="8430" y="9502"/>
                  </a:cubicBezTo>
                  <a:cubicBezTo>
                    <a:pt x="7913" y="10500"/>
                    <a:pt x="7358" y="11461"/>
                    <a:pt x="6840" y="12422"/>
                  </a:cubicBezTo>
                  <a:cubicBezTo>
                    <a:pt x="6323" y="13384"/>
                    <a:pt x="5916" y="14456"/>
                    <a:pt x="5362" y="15417"/>
                  </a:cubicBezTo>
                  <a:cubicBezTo>
                    <a:pt x="5288" y="15787"/>
                    <a:pt x="5103" y="16009"/>
                    <a:pt x="5066" y="16341"/>
                  </a:cubicBezTo>
                  <a:cubicBezTo>
                    <a:pt x="5620" y="17450"/>
                    <a:pt x="6803" y="17746"/>
                    <a:pt x="8060" y="18375"/>
                  </a:cubicBezTo>
                  <a:cubicBezTo>
                    <a:pt x="8430" y="18560"/>
                    <a:pt x="8837" y="18744"/>
                    <a:pt x="9244" y="18892"/>
                  </a:cubicBezTo>
                  <a:cubicBezTo>
                    <a:pt x="9946" y="19151"/>
                    <a:pt x="10722" y="19595"/>
                    <a:pt x="10981" y="18892"/>
                  </a:cubicBezTo>
                  <a:cubicBezTo>
                    <a:pt x="10648" y="18781"/>
                    <a:pt x="10353" y="18486"/>
                    <a:pt x="9983" y="18338"/>
                  </a:cubicBezTo>
                  <a:cubicBezTo>
                    <a:pt x="9576" y="18153"/>
                    <a:pt x="8985" y="18227"/>
                    <a:pt x="8837" y="17783"/>
                  </a:cubicBezTo>
                  <a:cubicBezTo>
                    <a:pt x="8948" y="17524"/>
                    <a:pt x="9207" y="17709"/>
                    <a:pt x="9391" y="17783"/>
                  </a:cubicBezTo>
                  <a:cubicBezTo>
                    <a:pt x="10057" y="17968"/>
                    <a:pt x="10648" y="18227"/>
                    <a:pt x="11240" y="18560"/>
                  </a:cubicBezTo>
                  <a:cubicBezTo>
                    <a:pt x="11425" y="18449"/>
                    <a:pt x="11536" y="18264"/>
                    <a:pt x="11573" y="18079"/>
                  </a:cubicBezTo>
                  <a:cubicBezTo>
                    <a:pt x="11166" y="17894"/>
                    <a:pt x="10759" y="17709"/>
                    <a:pt x="10316" y="17598"/>
                  </a:cubicBezTo>
                  <a:cubicBezTo>
                    <a:pt x="9872" y="17450"/>
                    <a:pt x="9280" y="17377"/>
                    <a:pt x="9317" y="16859"/>
                  </a:cubicBezTo>
                  <a:cubicBezTo>
                    <a:pt x="9354" y="16859"/>
                    <a:pt x="9354" y="16822"/>
                    <a:pt x="9428" y="16785"/>
                  </a:cubicBezTo>
                  <a:cubicBezTo>
                    <a:pt x="9687" y="16785"/>
                    <a:pt x="9761" y="16970"/>
                    <a:pt x="9946" y="17044"/>
                  </a:cubicBezTo>
                  <a:cubicBezTo>
                    <a:pt x="10131" y="17155"/>
                    <a:pt x="10611" y="17266"/>
                    <a:pt x="10981" y="17414"/>
                  </a:cubicBezTo>
                  <a:cubicBezTo>
                    <a:pt x="11166" y="17450"/>
                    <a:pt x="11831" y="17820"/>
                    <a:pt x="11905" y="17635"/>
                  </a:cubicBezTo>
                  <a:cubicBezTo>
                    <a:pt x="11942" y="17524"/>
                    <a:pt x="11425" y="17118"/>
                    <a:pt x="11351" y="17044"/>
                  </a:cubicBezTo>
                  <a:cubicBezTo>
                    <a:pt x="11018" y="16896"/>
                    <a:pt x="10722" y="16711"/>
                    <a:pt x="10390" y="16600"/>
                  </a:cubicBezTo>
                  <a:cubicBezTo>
                    <a:pt x="10020" y="16452"/>
                    <a:pt x="9576" y="16378"/>
                    <a:pt x="9465" y="16083"/>
                  </a:cubicBezTo>
                  <a:cubicBezTo>
                    <a:pt x="9613" y="15787"/>
                    <a:pt x="9946" y="16009"/>
                    <a:pt x="10168" y="16083"/>
                  </a:cubicBezTo>
                  <a:cubicBezTo>
                    <a:pt x="10870" y="16341"/>
                    <a:pt x="11573" y="16711"/>
                    <a:pt x="12201" y="17155"/>
                  </a:cubicBezTo>
                  <a:cubicBezTo>
                    <a:pt x="12275" y="16970"/>
                    <a:pt x="12349" y="16711"/>
                    <a:pt x="12460" y="16526"/>
                  </a:cubicBezTo>
                  <a:cubicBezTo>
                    <a:pt x="12312" y="16452"/>
                    <a:pt x="12164" y="16452"/>
                    <a:pt x="11979" y="16452"/>
                  </a:cubicBezTo>
                  <a:cubicBezTo>
                    <a:pt x="11536" y="16046"/>
                    <a:pt x="10796" y="15824"/>
                    <a:pt x="10242" y="15528"/>
                  </a:cubicBezTo>
                  <a:cubicBezTo>
                    <a:pt x="9909" y="15417"/>
                    <a:pt x="9687" y="15195"/>
                    <a:pt x="9502" y="14900"/>
                  </a:cubicBezTo>
                  <a:cubicBezTo>
                    <a:pt x="9983" y="14530"/>
                    <a:pt x="10390" y="15380"/>
                    <a:pt x="10870" y="15306"/>
                  </a:cubicBezTo>
                  <a:cubicBezTo>
                    <a:pt x="10205" y="14530"/>
                    <a:pt x="9909" y="13495"/>
                    <a:pt x="9983" y="12496"/>
                  </a:cubicBezTo>
                  <a:cubicBezTo>
                    <a:pt x="10057" y="11461"/>
                    <a:pt x="10611" y="10537"/>
                    <a:pt x="11462" y="10019"/>
                  </a:cubicBezTo>
                  <a:cubicBezTo>
                    <a:pt x="11388" y="9871"/>
                    <a:pt x="11240" y="9798"/>
                    <a:pt x="11314" y="9613"/>
                  </a:cubicBezTo>
                  <a:cubicBezTo>
                    <a:pt x="11573" y="9428"/>
                    <a:pt x="11758" y="9687"/>
                    <a:pt x="11979" y="9761"/>
                  </a:cubicBezTo>
                  <a:cubicBezTo>
                    <a:pt x="12460" y="9465"/>
                    <a:pt x="13125" y="9391"/>
                    <a:pt x="13606" y="9095"/>
                  </a:cubicBezTo>
                  <a:cubicBezTo>
                    <a:pt x="13088" y="8947"/>
                    <a:pt x="12423" y="8910"/>
                    <a:pt x="12201" y="8393"/>
                  </a:cubicBezTo>
                  <a:cubicBezTo>
                    <a:pt x="12238" y="8356"/>
                    <a:pt x="12312" y="8282"/>
                    <a:pt x="12349" y="8245"/>
                  </a:cubicBezTo>
                  <a:cubicBezTo>
                    <a:pt x="13162" y="8614"/>
                    <a:pt x="13976" y="8873"/>
                    <a:pt x="14826" y="8947"/>
                  </a:cubicBezTo>
                  <a:cubicBezTo>
                    <a:pt x="15048" y="9169"/>
                    <a:pt x="15344" y="9280"/>
                    <a:pt x="15676" y="9317"/>
                  </a:cubicBezTo>
                  <a:cubicBezTo>
                    <a:pt x="15639" y="9243"/>
                    <a:pt x="15676" y="9169"/>
                    <a:pt x="15750" y="9095"/>
                  </a:cubicBezTo>
                  <a:cubicBezTo>
                    <a:pt x="15233" y="8799"/>
                    <a:pt x="14678" y="8614"/>
                    <a:pt x="14087" y="8467"/>
                  </a:cubicBezTo>
                  <a:cubicBezTo>
                    <a:pt x="13532" y="8319"/>
                    <a:pt x="12830" y="8171"/>
                    <a:pt x="12534" y="7727"/>
                  </a:cubicBezTo>
                  <a:cubicBezTo>
                    <a:pt x="12645" y="7431"/>
                    <a:pt x="12941" y="7653"/>
                    <a:pt x="13125" y="7727"/>
                  </a:cubicBezTo>
                  <a:cubicBezTo>
                    <a:pt x="14050" y="8060"/>
                    <a:pt x="15085" y="8319"/>
                    <a:pt x="15898" y="8651"/>
                  </a:cubicBezTo>
                  <a:cubicBezTo>
                    <a:pt x="15935" y="8356"/>
                    <a:pt x="16157" y="8171"/>
                    <a:pt x="16194" y="7875"/>
                  </a:cubicBezTo>
                  <a:cubicBezTo>
                    <a:pt x="15381" y="7505"/>
                    <a:pt x="14567" y="7210"/>
                    <a:pt x="13717" y="6988"/>
                  </a:cubicBezTo>
                  <a:cubicBezTo>
                    <a:pt x="13458" y="6951"/>
                    <a:pt x="13015" y="6951"/>
                    <a:pt x="13015" y="6581"/>
                  </a:cubicBezTo>
                  <a:cubicBezTo>
                    <a:pt x="13199" y="6322"/>
                    <a:pt x="13532" y="6544"/>
                    <a:pt x="13791" y="6618"/>
                  </a:cubicBezTo>
                  <a:cubicBezTo>
                    <a:pt x="14678" y="6840"/>
                    <a:pt x="15566" y="7136"/>
                    <a:pt x="16416" y="7505"/>
                  </a:cubicBezTo>
                  <a:cubicBezTo>
                    <a:pt x="16527" y="7247"/>
                    <a:pt x="16638" y="6988"/>
                    <a:pt x="16712" y="6729"/>
                  </a:cubicBezTo>
                  <a:cubicBezTo>
                    <a:pt x="15972" y="6618"/>
                    <a:pt x="15270" y="6359"/>
                    <a:pt x="14604" y="5990"/>
                  </a:cubicBezTo>
                  <a:cubicBezTo>
                    <a:pt x="14345" y="5842"/>
                    <a:pt x="13606" y="5694"/>
                    <a:pt x="13643" y="5472"/>
                  </a:cubicBezTo>
                  <a:cubicBezTo>
                    <a:pt x="13680" y="5102"/>
                    <a:pt x="14198" y="5324"/>
                    <a:pt x="14308" y="5472"/>
                  </a:cubicBezTo>
                  <a:cubicBezTo>
                    <a:pt x="15233" y="5731"/>
                    <a:pt x="15898" y="6248"/>
                    <a:pt x="16933" y="6396"/>
                  </a:cubicBezTo>
                  <a:cubicBezTo>
                    <a:pt x="17044" y="6211"/>
                    <a:pt x="17118" y="5990"/>
                    <a:pt x="17155" y="5805"/>
                  </a:cubicBezTo>
                  <a:cubicBezTo>
                    <a:pt x="16490" y="5583"/>
                    <a:pt x="15787" y="5361"/>
                    <a:pt x="15122" y="5065"/>
                  </a:cubicBezTo>
                  <a:close/>
                  <a:moveTo>
                    <a:pt x="16859" y="14641"/>
                  </a:moveTo>
                  <a:cubicBezTo>
                    <a:pt x="17229" y="13938"/>
                    <a:pt x="17377" y="13162"/>
                    <a:pt x="17303" y="12385"/>
                  </a:cubicBezTo>
                  <a:cubicBezTo>
                    <a:pt x="17229" y="12127"/>
                    <a:pt x="17118" y="11905"/>
                    <a:pt x="17007" y="11683"/>
                  </a:cubicBezTo>
                  <a:cubicBezTo>
                    <a:pt x="16933" y="11461"/>
                    <a:pt x="16823" y="11202"/>
                    <a:pt x="16712" y="10981"/>
                  </a:cubicBezTo>
                  <a:cubicBezTo>
                    <a:pt x="16231" y="10537"/>
                    <a:pt x="15676" y="10167"/>
                    <a:pt x="15048" y="9982"/>
                  </a:cubicBezTo>
                  <a:cubicBezTo>
                    <a:pt x="14678" y="9908"/>
                    <a:pt x="14345" y="9871"/>
                    <a:pt x="13976" y="9908"/>
                  </a:cubicBezTo>
                  <a:cubicBezTo>
                    <a:pt x="12904" y="10019"/>
                    <a:pt x="11425" y="10722"/>
                    <a:pt x="11018" y="11535"/>
                  </a:cubicBezTo>
                  <a:cubicBezTo>
                    <a:pt x="10685" y="12349"/>
                    <a:pt x="10685" y="13273"/>
                    <a:pt x="10981" y="14086"/>
                  </a:cubicBezTo>
                  <a:cubicBezTo>
                    <a:pt x="11647" y="15602"/>
                    <a:pt x="12719" y="16230"/>
                    <a:pt x="14900" y="16120"/>
                  </a:cubicBezTo>
                  <a:cubicBezTo>
                    <a:pt x="15639" y="15713"/>
                    <a:pt x="16416" y="15306"/>
                    <a:pt x="16859" y="14641"/>
                  </a:cubicBezTo>
                  <a:close/>
                  <a:moveTo>
                    <a:pt x="16749" y="15898"/>
                  </a:moveTo>
                  <a:cubicBezTo>
                    <a:pt x="17673" y="16822"/>
                    <a:pt x="17636" y="18227"/>
                    <a:pt x="17636" y="20260"/>
                  </a:cubicBezTo>
                  <a:cubicBezTo>
                    <a:pt x="17636" y="22405"/>
                    <a:pt x="17562" y="24364"/>
                    <a:pt x="17525" y="26102"/>
                  </a:cubicBezTo>
                  <a:cubicBezTo>
                    <a:pt x="18893" y="26028"/>
                    <a:pt x="19928" y="26286"/>
                    <a:pt x="21296" y="26213"/>
                  </a:cubicBezTo>
                  <a:cubicBezTo>
                    <a:pt x="21296" y="25029"/>
                    <a:pt x="21333" y="23957"/>
                    <a:pt x="21407" y="22811"/>
                  </a:cubicBezTo>
                  <a:cubicBezTo>
                    <a:pt x="21555" y="20593"/>
                    <a:pt x="21703" y="17598"/>
                    <a:pt x="21185" y="15602"/>
                  </a:cubicBezTo>
                  <a:cubicBezTo>
                    <a:pt x="21000" y="14936"/>
                    <a:pt x="20520" y="13790"/>
                    <a:pt x="20150" y="13421"/>
                  </a:cubicBezTo>
                  <a:cubicBezTo>
                    <a:pt x="19595" y="12903"/>
                    <a:pt x="18782" y="12866"/>
                    <a:pt x="18043" y="12459"/>
                  </a:cubicBezTo>
                  <a:cubicBezTo>
                    <a:pt x="18116" y="14049"/>
                    <a:pt x="17599" y="15121"/>
                    <a:pt x="16749" y="15861"/>
                  </a:cubicBezTo>
                  <a:close/>
                  <a:moveTo>
                    <a:pt x="5066" y="19299"/>
                  </a:moveTo>
                  <a:cubicBezTo>
                    <a:pt x="4881" y="19743"/>
                    <a:pt x="4770" y="20186"/>
                    <a:pt x="4733" y="20667"/>
                  </a:cubicBezTo>
                  <a:cubicBezTo>
                    <a:pt x="4807" y="20926"/>
                    <a:pt x="5399" y="21295"/>
                    <a:pt x="5657" y="21443"/>
                  </a:cubicBezTo>
                  <a:cubicBezTo>
                    <a:pt x="6027" y="21665"/>
                    <a:pt x="6434" y="21813"/>
                    <a:pt x="6840" y="21961"/>
                  </a:cubicBezTo>
                  <a:cubicBezTo>
                    <a:pt x="7025" y="21813"/>
                    <a:pt x="7321" y="21776"/>
                    <a:pt x="7395" y="21517"/>
                  </a:cubicBezTo>
                  <a:cubicBezTo>
                    <a:pt x="6951" y="21185"/>
                    <a:pt x="6138" y="21185"/>
                    <a:pt x="5879" y="20667"/>
                  </a:cubicBezTo>
                  <a:cubicBezTo>
                    <a:pt x="5916" y="20630"/>
                    <a:pt x="5916" y="20519"/>
                    <a:pt x="6027" y="20519"/>
                  </a:cubicBezTo>
                  <a:cubicBezTo>
                    <a:pt x="6619" y="20704"/>
                    <a:pt x="7173" y="20926"/>
                    <a:pt x="7728" y="21221"/>
                  </a:cubicBezTo>
                  <a:cubicBezTo>
                    <a:pt x="7802" y="21111"/>
                    <a:pt x="7839" y="21000"/>
                    <a:pt x="7876" y="20889"/>
                  </a:cubicBezTo>
                  <a:cubicBezTo>
                    <a:pt x="7432" y="20704"/>
                    <a:pt x="6951" y="20519"/>
                    <a:pt x="6545" y="20371"/>
                  </a:cubicBezTo>
                  <a:cubicBezTo>
                    <a:pt x="6323" y="20260"/>
                    <a:pt x="5953" y="20186"/>
                    <a:pt x="5953" y="19891"/>
                  </a:cubicBezTo>
                  <a:cubicBezTo>
                    <a:pt x="5990" y="19817"/>
                    <a:pt x="6027" y="19780"/>
                    <a:pt x="6101" y="19743"/>
                  </a:cubicBezTo>
                  <a:cubicBezTo>
                    <a:pt x="6803" y="19928"/>
                    <a:pt x="7358" y="20297"/>
                    <a:pt x="8097" y="20482"/>
                  </a:cubicBezTo>
                  <a:cubicBezTo>
                    <a:pt x="8171" y="20112"/>
                    <a:pt x="8319" y="19743"/>
                    <a:pt x="8467" y="19410"/>
                  </a:cubicBezTo>
                  <a:cubicBezTo>
                    <a:pt x="7543" y="19003"/>
                    <a:pt x="6656" y="18560"/>
                    <a:pt x="5768" y="18116"/>
                  </a:cubicBezTo>
                  <a:cubicBezTo>
                    <a:pt x="5509" y="18486"/>
                    <a:pt x="5288" y="18892"/>
                    <a:pt x="5066" y="19299"/>
                  </a:cubicBezTo>
                  <a:close/>
                  <a:moveTo>
                    <a:pt x="21222" y="26952"/>
                  </a:moveTo>
                  <a:cubicBezTo>
                    <a:pt x="20520" y="26915"/>
                    <a:pt x="19595" y="26915"/>
                    <a:pt x="18708" y="26841"/>
                  </a:cubicBezTo>
                  <a:cubicBezTo>
                    <a:pt x="18153" y="26804"/>
                    <a:pt x="17636" y="26804"/>
                    <a:pt x="17081" y="26841"/>
                  </a:cubicBezTo>
                  <a:cubicBezTo>
                    <a:pt x="15676" y="26952"/>
                    <a:pt x="14345" y="27211"/>
                    <a:pt x="14124" y="28320"/>
                  </a:cubicBezTo>
                  <a:cubicBezTo>
                    <a:pt x="16046" y="28283"/>
                    <a:pt x="17895" y="28357"/>
                    <a:pt x="19669" y="28246"/>
                  </a:cubicBezTo>
                  <a:cubicBezTo>
                    <a:pt x="20667" y="28172"/>
                    <a:pt x="21629" y="27913"/>
                    <a:pt x="22627" y="27950"/>
                  </a:cubicBezTo>
                  <a:cubicBezTo>
                    <a:pt x="22553" y="27285"/>
                    <a:pt x="21961" y="26989"/>
                    <a:pt x="21222" y="26952"/>
                  </a:cubicBezTo>
                  <a:close/>
                  <a:moveTo>
                    <a:pt x="26213" y="29614"/>
                  </a:moveTo>
                  <a:cubicBezTo>
                    <a:pt x="25659" y="29096"/>
                    <a:pt x="24993" y="28800"/>
                    <a:pt x="24291" y="28690"/>
                  </a:cubicBezTo>
                  <a:cubicBezTo>
                    <a:pt x="23181" y="28616"/>
                    <a:pt x="22035" y="28690"/>
                    <a:pt x="20963" y="28874"/>
                  </a:cubicBezTo>
                  <a:cubicBezTo>
                    <a:pt x="20113" y="28985"/>
                    <a:pt x="19263" y="28911"/>
                    <a:pt x="18449" y="28985"/>
                  </a:cubicBezTo>
                  <a:cubicBezTo>
                    <a:pt x="16823" y="29096"/>
                    <a:pt x="15159" y="29096"/>
                    <a:pt x="13495" y="28985"/>
                  </a:cubicBezTo>
                  <a:cubicBezTo>
                    <a:pt x="12497" y="28911"/>
                    <a:pt x="11499" y="28948"/>
                    <a:pt x="10501" y="28874"/>
                  </a:cubicBezTo>
                  <a:cubicBezTo>
                    <a:pt x="9096" y="28727"/>
                    <a:pt x="7691" y="28727"/>
                    <a:pt x="6286" y="28800"/>
                  </a:cubicBezTo>
                  <a:cubicBezTo>
                    <a:pt x="5103" y="28874"/>
                    <a:pt x="3920" y="29096"/>
                    <a:pt x="2774" y="29392"/>
                  </a:cubicBezTo>
                  <a:cubicBezTo>
                    <a:pt x="2293" y="29466"/>
                    <a:pt x="1775" y="29651"/>
                    <a:pt x="1332" y="29873"/>
                  </a:cubicBezTo>
                  <a:cubicBezTo>
                    <a:pt x="814" y="30279"/>
                    <a:pt x="777" y="31315"/>
                    <a:pt x="814" y="32091"/>
                  </a:cubicBezTo>
                  <a:cubicBezTo>
                    <a:pt x="1110" y="32128"/>
                    <a:pt x="1406" y="32165"/>
                    <a:pt x="1738" y="32165"/>
                  </a:cubicBezTo>
                  <a:cubicBezTo>
                    <a:pt x="2034" y="31980"/>
                    <a:pt x="2478" y="30686"/>
                    <a:pt x="2848" y="31130"/>
                  </a:cubicBezTo>
                  <a:cubicBezTo>
                    <a:pt x="2848" y="31536"/>
                    <a:pt x="2404" y="31832"/>
                    <a:pt x="2219" y="32202"/>
                  </a:cubicBezTo>
                  <a:cubicBezTo>
                    <a:pt x="2737" y="32239"/>
                    <a:pt x="3180" y="32313"/>
                    <a:pt x="3661" y="32387"/>
                  </a:cubicBezTo>
                  <a:cubicBezTo>
                    <a:pt x="3809" y="32091"/>
                    <a:pt x="4105" y="31906"/>
                    <a:pt x="4289" y="31610"/>
                  </a:cubicBezTo>
                  <a:cubicBezTo>
                    <a:pt x="4474" y="31315"/>
                    <a:pt x="4548" y="30723"/>
                    <a:pt x="5066" y="30686"/>
                  </a:cubicBezTo>
                  <a:cubicBezTo>
                    <a:pt x="5066" y="30723"/>
                    <a:pt x="5140" y="30760"/>
                    <a:pt x="5140" y="30797"/>
                  </a:cubicBezTo>
                  <a:cubicBezTo>
                    <a:pt x="4844" y="31351"/>
                    <a:pt x="4548" y="31906"/>
                    <a:pt x="4179" y="32424"/>
                  </a:cubicBezTo>
                  <a:cubicBezTo>
                    <a:pt x="4363" y="32461"/>
                    <a:pt x="4548" y="32461"/>
                    <a:pt x="4770" y="32498"/>
                  </a:cubicBezTo>
                  <a:cubicBezTo>
                    <a:pt x="5288" y="31758"/>
                    <a:pt x="5583" y="30834"/>
                    <a:pt x="6360" y="30353"/>
                  </a:cubicBezTo>
                  <a:cubicBezTo>
                    <a:pt x="6360" y="30427"/>
                    <a:pt x="6471" y="30390"/>
                    <a:pt x="6508" y="30501"/>
                  </a:cubicBezTo>
                  <a:cubicBezTo>
                    <a:pt x="6138" y="31241"/>
                    <a:pt x="5472" y="31869"/>
                    <a:pt x="5214" y="32608"/>
                  </a:cubicBezTo>
                  <a:cubicBezTo>
                    <a:pt x="5509" y="32608"/>
                    <a:pt x="5694" y="32682"/>
                    <a:pt x="5990" y="32682"/>
                  </a:cubicBezTo>
                  <a:cubicBezTo>
                    <a:pt x="6101" y="32054"/>
                    <a:pt x="6471" y="31758"/>
                    <a:pt x="6766" y="31315"/>
                  </a:cubicBezTo>
                  <a:cubicBezTo>
                    <a:pt x="6951" y="31019"/>
                    <a:pt x="7173" y="30538"/>
                    <a:pt x="7580" y="30501"/>
                  </a:cubicBezTo>
                  <a:cubicBezTo>
                    <a:pt x="7580" y="30538"/>
                    <a:pt x="7654" y="30575"/>
                    <a:pt x="7654" y="30612"/>
                  </a:cubicBezTo>
                  <a:cubicBezTo>
                    <a:pt x="7358" y="31425"/>
                    <a:pt x="6693" y="31869"/>
                    <a:pt x="6397" y="32682"/>
                  </a:cubicBezTo>
                  <a:cubicBezTo>
                    <a:pt x="6656" y="32719"/>
                    <a:pt x="6914" y="32719"/>
                    <a:pt x="7210" y="32719"/>
                  </a:cubicBezTo>
                  <a:cubicBezTo>
                    <a:pt x="7617" y="32091"/>
                    <a:pt x="8023" y="31388"/>
                    <a:pt x="8430" y="30723"/>
                  </a:cubicBezTo>
                  <a:cubicBezTo>
                    <a:pt x="8541" y="30538"/>
                    <a:pt x="8726" y="30057"/>
                    <a:pt x="8948" y="30131"/>
                  </a:cubicBezTo>
                  <a:cubicBezTo>
                    <a:pt x="9280" y="30205"/>
                    <a:pt x="8948" y="30686"/>
                    <a:pt x="8837" y="30797"/>
                  </a:cubicBezTo>
                  <a:cubicBezTo>
                    <a:pt x="8430" y="31499"/>
                    <a:pt x="8060" y="32165"/>
                    <a:pt x="7654" y="32756"/>
                  </a:cubicBezTo>
                  <a:lnTo>
                    <a:pt x="8467" y="32756"/>
                  </a:lnTo>
                  <a:cubicBezTo>
                    <a:pt x="8726" y="32313"/>
                    <a:pt x="8985" y="31869"/>
                    <a:pt x="9280" y="31462"/>
                  </a:cubicBezTo>
                  <a:cubicBezTo>
                    <a:pt x="9502" y="31056"/>
                    <a:pt x="9835" y="30686"/>
                    <a:pt x="10205" y="30353"/>
                  </a:cubicBezTo>
                  <a:cubicBezTo>
                    <a:pt x="10537" y="30538"/>
                    <a:pt x="10242" y="30797"/>
                    <a:pt x="10131" y="30982"/>
                  </a:cubicBezTo>
                  <a:cubicBezTo>
                    <a:pt x="9650" y="31573"/>
                    <a:pt x="9244" y="32165"/>
                    <a:pt x="8911" y="32830"/>
                  </a:cubicBezTo>
                  <a:cubicBezTo>
                    <a:pt x="9244" y="32830"/>
                    <a:pt x="9576" y="32830"/>
                    <a:pt x="9909" y="32793"/>
                  </a:cubicBezTo>
                  <a:cubicBezTo>
                    <a:pt x="10131" y="31980"/>
                    <a:pt x="10722" y="31425"/>
                    <a:pt x="11055" y="30686"/>
                  </a:cubicBezTo>
                  <a:cubicBezTo>
                    <a:pt x="11129" y="30501"/>
                    <a:pt x="11055" y="30279"/>
                    <a:pt x="11314" y="30168"/>
                  </a:cubicBezTo>
                  <a:cubicBezTo>
                    <a:pt x="11794" y="30501"/>
                    <a:pt x="11240" y="31130"/>
                    <a:pt x="11055" y="31499"/>
                  </a:cubicBezTo>
                  <a:cubicBezTo>
                    <a:pt x="10796" y="31943"/>
                    <a:pt x="10501" y="32350"/>
                    <a:pt x="10316" y="32756"/>
                  </a:cubicBezTo>
                  <a:cubicBezTo>
                    <a:pt x="10611" y="32793"/>
                    <a:pt x="10833" y="32682"/>
                    <a:pt x="11166" y="32719"/>
                  </a:cubicBezTo>
                  <a:cubicBezTo>
                    <a:pt x="11536" y="32054"/>
                    <a:pt x="11942" y="31388"/>
                    <a:pt x="12423" y="30797"/>
                  </a:cubicBezTo>
                  <a:cubicBezTo>
                    <a:pt x="12534" y="30612"/>
                    <a:pt x="12645" y="30279"/>
                    <a:pt x="12978" y="30316"/>
                  </a:cubicBezTo>
                  <a:cubicBezTo>
                    <a:pt x="12978" y="30390"/>
                    <a:pt x="13015" y="30390"/>
                    <a:pt x="13051" y="30427"/>
                  </a:cubicBezTo>
                  <a:cubicBezTo>
                    <a:pt x="12867" y="30834"/>
                    <a:pt x="12645" y="31204"/>
                    <a:pt x="12349" y="31573"/>
                  </a:cubicBezTo>
                  <a:cubicBezTo>
                    <a:pt x="12090" y="31906"/>
                    <a:pt x="11831" y="32276"/>
                    <a:pt x="11647" y="32682"/>
                  </a:cubicBezTo>
                  <a:lnTo>
                    <a:pt x="12460" y="32682"/>
                  </a:lnTo>
                  <a:cubicBezTo>
                    <a:pt x="12608" y="32313"/>
                    <a:pt x="12793" y="31943"/>
                    <a:pt x="13051" y="31610"/>
                  </a:cubicBezTo>
                  <a:cubicBezTo>
                    <a:pt x="13162" y="31388"/>
                    <a:pt x="13384" y="30464"/>
                    <a:pt x="13680" y="30501"/>
                  </a:cubicBezTo>
                  <a:cubicBezTo>
                    <a:pt x="13976" y="30538"/>
                    <a:pt x="13828" y="30797"/>
                    <a:pt x="13754" y="30982"/>
                  </a:cubicBezTo>
                  <a:cubicBezTo>
                    <a:pt x="13495" y="31536"/>
                    <a:pt x="13236" y="32091"/>
                    <a:pt x="12904" y="32608"/>
                  </a:cubicBezTo>
                  <a:cubicBezTo>
                    <a:pt x="13125" y="32608"/>
                    <a:pt x="13384" y="32572"/>
                    <a:pt x="13606" y="32535"/>
                  </a:cubicBezTo>
                  <a:cubicBezTo>
                    <a:pt x="13791" y="32054"/>
                    <a:pt x="14272" y="31351"/>
                    <a:pt x="14419" y="30945"/>
                  </a:cubicBezTo>
                  <a:cubicBezTo>
                    <a:pt x="14530" y="30760"/>
                    <a:pt x="14456" y="30501"/>
                    <a:pt x="14678" y="30501"/>
                  </a:cubicBezTo>
                  <a:cubicBezTo>
                    <a:pt x="15011" y="30501"/>
                    <a:pt x="14826" y="31019"/>
                    <a:pt x="14789" y="31093"/>
                  </a:cubicBezTo>
                  <a:cubicBezTo>
                    <a:pt x="14641" y="31536"/>
                    <a:pt x="14198" y="32054"/>
                    <a:pt x="14050" y="32498"/>
                  </a:cubicBezTo>
                  <a:cubicBezTo>
                    <a:pt x="14308" y="32461"/>
                    <a:pt x="14567" y="32424"/>
                    <a:pt x="14789" y="32461"/>
                  </a:cubicBezTo>
                  <a:cubicBezTo>
                    <a:pt x="14937" y="32091"/>
                    <a:pt x="15085" y="31758"/>
                    <a:pt x="15270" y="31425"/>
                  </a:cubicBezTo>
                  <a:cubicBezTo>
                    <a:pt x="15418" y="31130"/>
                    <a:pt x="15492" y="30649"/>
                    <a:pt x="15861" y="30538"/>
                  </a:cubicBezTo>
                  <a:cubicBezTo>
                    <a:pt x="15898" y="30612"/>
                    <a:pt x="16009" y="30575"/>
                    <a:pt x="16009" y="30686"/>
                  </a:cubicBezTo>
                  <a:cubicBezTo>
                    <a:pt x="15787" y="31278"/>
                    <a:pt x="15529" y="31795"/>
                    <a:pt x="15270" y="32350"/>
                  </a:cubicBezTo>
                  <a:lnTo>
                    <a:pt x="15861" y="32350"/>
                  </a:lnTo>
                  <a:cubicBezTo>
                    <a:pt x="15898" y="32350"/>
                    <a:pt x="15787" y="32165"/>
                    <a:pt x="15824" y="31980"/>
                  </a:cubicBezTo>
                  <a:cubicBezTo>
                    <a:pt x="15898" y="31832"/>
                    <a:pt x="16120" y="31610"/>
                    <a:pt x="16231" y="31351"/>
                  </a:cubicBezTo>
                  <a:cubicBezTo>
                    <a:pt x="16416" y="31019"/>
                    <a:pt x="16416" y="30501"/>
                    <a:pt x="16896" y="30427"/>
                  </a:cubicBezTo>
                  <a:cubicBezTo>
                    <a:pt x="16896" y="30464"/>
                    <a:pt x="16896" y="30464"/>
                    <a:pt x="16970" y="30464"/>
                  </a:cubicBezTo>
                  <a:cubicBezTo>
                    <a:pt x="16933" y="31204"/>
                    <a:pt x="16379" y="31721"/>
                    <a:pt x="16120" y="32387"/>
                  </a:cubicBezTo>
                  <a:cubicBezTo>
                    <a:pt x="16453" y="32424"/>
                    <a:pt x="16675" y="32313"/>
                    <a:pt x="17007" y="32350"/>
                  </a:cubicBezTo>
                  <a:lnTo>
                    <a:pt x="17007" y="32054"/>
                  </a:lnTo>
                  <a:cubicBezTo>
                    <a:pt x="17155" y="31795"/>
                    <a:pt x="17229" y="31573"/>
                    <a:pt x="17414" y="31204"/>
                  </a:cubicBezTo>
                  <a:cubicBezTo>
                    <a:pt x="17525" y="31019"/>
                    <a:pt x="17673" y="30464"/>
                    <a:pt x="17932" y="30501"/>
                  </a:cubicBezTo>
                  <a:cubicBezTo>
                    <a:pt x="18338" y="30538"/>
                    <a:pt x="17858" y="31241"/>
                    <a:pt x="17784" y="31425"/>
                  </a:cubicBezTo>
                  <a:cubicBezTo>
                    <a:pt x="17599" y="31684"/>
                    <a:pt x="17451" y="31980"/>
                    <a:pt x="17377" y="32350"/>
                  </a:cubicBezTo>
                  <a:cubicBezTo>
                    <a:pt x="18597" y="32350"/>
                    <a:pt x="19706" y="32202"/>
                    <a:pt x="21000" y="32276"/>
                  </a:cubicBezTo>
                  <a:cubicBezTo>
                    <a:pt x="20963" y="32128"/>
                    <a:pt x="21000" y="32054"/>
                    <a:pt x="21000" y="31906"/>
                  </a:cubicBezTo>
                  <a:cubicBezTo>
                    <a:pt x="21222" y="31610"/>
                    <a:pt x="21333" y="31241"/>
                    <a:pt x="21518" y="30871"/>
                  </a:cubicBezTo>
                  <a:cubicBezTo>
                    <a:pt x="21703" y="30538"/>
                    <a:pt x="21887" y="30057"/>
                    <a:pt x="22220" y="29947"/>
                  </a:cubicBezTo>
                  <a:cubicBezTo>
                    <a:pt x="22516" y="30316"/>
                    <a:pt x="22072" y="30723"/>
                    <a:pt x="21924" y="31056"/>
                  </a:cubicBezTo>
                  <a:cubicBezTo>
                    <a:pt x="21666" y="31462"/>
                    <a:pt x="21481" y="31869"/>
                    <a:pt x="21333" y="32276"/>
                  </a:cubicBezTo>
                  <a:lnTo>
                    <a:pt x="21924" y="32276"/>
                  </a:lnTo>
                  <a:cubicBezTo>
                    <a:pt x="22035" y="31758"/>
                    <a:pt x="22294" y="31241"/>
                    <a:pt x="22627" y="30797"/>
                  </a:cubicBezTo>
                  <a:cubicBezTo>
                    <a:pt x="22812" y="30501"/>
                    <a:pt x="22960" y="30021"/>
                    <a:pt x="23329" y="29947"/>
                  </a:cubicBezTo>
                  <a:cubicBezTo>
                    <a:pt x="23329" y="29984"/>
                    <a:pt x="23366" y="29984"/>
                    <a:pt x="23403" y="29984"/>
                  </a:cubicBezTo>
                  <a:cubicBezTo>
                    <a:pt x="23440" y="30464"/>
                    <a:pt x="23071" y="30760"/>
                    <a:pt x="22886" y="31130"/>
                  </a:cubicBezTo>
                  <a:cubicBezTo>
                    <a:pt x="22664" y="31462"/>
                    <a:pt x="22442" y="31869"/>
                    <a:pt x="22294" y="32276"/>
                  </a:cubicBezTo>
                  <a:lnTo>
                    <a:pt x="22997" y="32276"/>
                  </a:lnTo>
                  <a:cubicBezTo>
                    <a:pt x="23144" y="31832"/>
                    <a:pt x="23329" y="31388"/>
                    <a:pt x="23588" y="30982"/>
                  </a:cubicBezTo>
                  <a:cubicBezTo>
                    <a:pt x="23810" y="30612"/>
                    <a:pt x="23921" y="30057"/>
                    <a:pt x="24365" y="29873"/>
                  </a:cubicBezTo>
                  <a:cubicBezTo>
                    <a:pt x="24623" y="30205"/>
                    <a:pt x="24180" y="30649"/>
                    <a:pt x="23995" y="30982"/>
                  </a:cubicBezTo>
                  <a:cubicBezTo>
                    <a:pt x="23847" y="31351"/>
                    <a:pt x="23588" y="31832"/>
                    <a:pt x="23403" y="32202"/>
                  </a:cubicBezTo>
                  <a:cubicBezTo>
                    <a:pt x="23625" y="32165"/>
                    <a:pt x="23847" y="32128"/>
                    <a:pt x="24032" y="32091"/>
                  </a:cubicBezTo>
                  <a:cubicBezTo>
                    <a:pt x="24143" y="31758"/>
                    <a:pt x="24291" y="31388"/>
                    <a:pt x="24438" y="31056"/>
                  </a:cubicBezTo>
                  <a:cubicBezTo>
                    <a:pt x="24549" y="30797"/>
                    <a:pt x="24697" y="30390"/>
                    <a:pt x="25067" y="30316"/>
                  </a:cubicBezTo>
                  <a:cubicBezTo>
                    <a:pt x="25067" y="30353"/>
                    <a:pt x="25104" y="30353"/>
                    <a:pt x="25141" y="30353"/>
                  </a:cubicBezTo>
                  <a:cubicBezTo>
                    <a:pt x="25104" y="30982"/>
                    <a:pt x="24586" y="31462"/>
                    <a:pt x="24475" y="32091"/>
                  </a:cubicBezTo>
                  <a:cubicBezTo>
                    <a:pt x="24623" y="32054"/>
                    <a:pt x="24808" y="32054"/>
                    <a:pt x="24956" y="32017"/>
                  </a:cubicBezTo>
                  <a:cubicBezTo>
                    <a:pt x="24993" y="31758"/>
                    <a:pt x="25252" y="31573"/>
                    <a:pt x="25400" y="31351"/>
                  </a:cubicBezTo>
                  <a:cubicBezTo>
                    <a:pt x="25511" y="31167"/>
                    <a:pt x="25511" y="30760"/>
                    <a:pt x="25806" y="30871"/>
                  </a:cubicBezTo>
                  <a:cubicBezTo>
                    <a:pt x="26102" y="31241"/>
                    <a:pt x="25474" y="31684"/>
                    <a:pt x="25474" y="31980"/>
                  </a:cubicBezTo>
                  <a:cubicBezTo>
                    <a:pt x="25843" y="31869"/>
                    <a:pt x="26509" y="32054"/>
                    <a:pt x="26805" y="31869"/>
                  </a:cubicBezTo>
                  <a:cubicBezTo>
                    <a:pt x="26952" y="31056"/>
                    <a:pt x="26731" y="30242"/>
                    <a:pt x="26213" y="296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4284125" y="4324300"/>
              <a:ext cx="61975" cy="103550"/>
            </a:xfrm>
            <a:custGeom>
              <a:avLst/>
              <a:gdLst/>
              <a:ahLst/>
              <a:cxnLst/>
              <a:rect l="l" t="t" r="r" b="b"/>
              <a:pathLst>
                <a:path w="2479" h="4142" extrusionOk="0">
                  <a:moveTo>
                    <a:pt x="2219" y="1"/>
                  </a:moveTo>
                  <a:cubicBezTo>
                    <a:pt x="2478" y="296"/>
                    <a:pt x="2182" y="666"/>
                    <a:pt x="1997" y="888"/>
                  </a:cubicBezTo>
                  <a:cubicBezTo>
                    <a:pt x="1443" y="1701"/>
                    <a:pt x="962" y="2552"/>
                    <a:pt x="593" y="3439"/>
                  </a:cubicBezTo>
                  <a:cubicBezTo>
                    <a:pt x="445" y="3698"/>
                    <a:pt x="445" y="4141"/>
                    <a:pt x="1" y="4030"/>
                  </a:cubicBezTo>
                  <a:cubicBezTo>
                    <a:pt x="1" y="3735"/>
                    <a:pt x="75" y="3439"/>
                    <a:pt x="260" y="3180"/>
                  </a:cubicBezTo>
                  <a:cubicBezTo>
                    <a:pt x="777" y="2256"/>
                    <a:pt x="1184" y="1110"/>
                    <a:pt x="1886" y="370"/>
                  </a:cubicBezTo>
                  <a:cubicBezTo>
                    <a:pt x="1923" y="296"/>
                    <a:pt x="1923" y="148"/>
                    <a:pt x="1960" y="74"/>
                  </a:cubicBezTo>
                  <a:cubicBezTo>
                    <a:pt x="1997" y="1"/>
                    <a:pt x="2108" y="1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4252700" y="4446300"/>
              <a:ext cx="15750" cy="24050"/>
            </a:xfrm>
            <a:custGeom>
              <a:avLst/>
              <a:gdLst/>
              <a:ahLst/>
              <a:cxnLst/>
              <a:rect l="l" t="t" r="r" b="b"/>
              <a:pathLst>
                <a:path w="630" h="962" extrusionOk="0">
                  <a:moveTo>
                    <a:pt x="482" y="925"/>
                  </a:moveTo>
                  <a:cubicBezTo>
                    <a:pt x="371" y="962"/>
                    <a:pt x="408" y="925"/>
                    <a:pt x="260" y="925"/>
                  </a:cubicBezTo>
                  <a:cubicBezTo>
                    <a:pt x="1" y="666"/>
                    <a:pt x="408" y="1"/>
                    <a:pt x="629" y="444"/>
                  </a:cubicBezTo>
                  <a:cubicBezTo>
                    <a:pt x="556" y="592"/>
                    <a:pt x="593" y="814"/>
                    <a:pt x="482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4347900" y="4463875"/>
              <a:ext cx="114650" cy="134950"/>
            </a:xfrm>
            <a:custGeom>
              <a:avLst/>
              <a:gdLst/>
              <a:ahLst/>
              <a:cxnLst/>
              <a:rect l="l" t="t" r="r" b="b"/>
              <a:pathLst>
                <a:path w="4586" h="5398" extrusionOk="0">
                  <a:moveTo>
                    <a:pt x="1" y="4806"/>
                  </a:moveTo>
                  <a:cubicBezTo>
                    <a:pt x="519" y="4732"/>
                    <a:pt x="888" y="5065"/>
                    <a:pt x="1665" y="4954"/>
                  </a:cubicBezTo>
                  <a:cubicBezTo>
                    <a:pt x="2552" y="4806"/>
                    <a:pt x="3328" y="4326"/>
                    <a:pt x="3846" y="3586"/>
                  </a:cubicBezTo>
                  <a:cubicBezTo>
                    <a:pt x="4511" y="2366"/>
                    <a:pt x="3883" y="703"/>
                    <a:pt x="2663" y="481"/>
                  </a:cubicBezTo>
                  <a:cubicBezTo>
                    <a:pt x="2219" y="407"/>
                    <a:pt x="1739" y="666"/>
                    <a:pt x="1480" y="444"/>
                  </a:cubicBezTo>
                  <a:cubicBezTo>
                    <a:pt x="1332" y="0"/>
                    <a:pt x="2515" y="74"/>
                    <a:pt x="2811" y="111"/>
                  </a:cubicBezTo>
                  <a:cubicBezTo>
                    <a:pt x="3624" y="259"/>
                    <a:pt x="4364" y="1257"/>
                    <a:pt x="4511" y="2107"/>
                  </a:cubicBezTo>
                  <a:cubicBezTo>
                    <a:pt x="4585" y="2662"/>
                    <a:pt x="4474" y="3217"/>
                    <a:pt x="4216" y="3734"/>
                  </a:cubicBezTo>
                  <a:cubicBezTo>
                    <a:pt x="3624" y="4584"/>
                    <a:pt x="2737" y="5176"/>
                    <a:pt x="1702" y="5361"/>
                  </a:cubicBezTo>
                  <a:cubicBezTo>
                    <a:pt x="1480" y="5398"/>
                    <a:pt x="1258" y="5398"/>
                    <a:pt x="1073" y="5361"/>
                  </a:cubicBezTo>
                  <a:cubicBezTo>
                    <a:pt x="703" y="5361"/>
                    <a:pt x="1" y="5361"/>
                    <a:pt x="1" y="4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4336825" y="4479575"/>
              <a:ext cx="102625" cy="107250"/>
            </a:xfrm>
            <a:custGeom>
              <a:avLst/>
              <a:gdLst/>
              <a:ahLst/>
              <a:cxnLst/>
              <a:rect l="l" t="t" r="r" b="b"/>
              <a:pathLst>
                <a:path w="4105" h="4290" extrusionOk="0">
                  <a:moveTo>
                    <a:pt x="3586" y="703"/>
                  </a:moveTo>
                  <a:cubicBezTo>
                    <a:pt x="3586" y="1258"/>
                    <a:pt x="3845" y="1332"/>
                    <a:pt x="3919" y="1701"/>
                  </a:cubicBezTo>
                  <a:cubicBezTo>
                    <a:pt x="4104" y="3476"/>
                    <a:pt x="2256" y="4289"/>
                    <a:pt x="888" y="3550"/>
                  </a:cubicBezTo>
                  <a:cubicBezTo>
                    <a:pt x="555" y="3328"/>
                    <a:pt x="296" y="2995"/>
                    <a:pt x="185" y="2589"/>
                  </a:cubicBezTo>
                  <a:cubicBezTo>
                    <a:pt x="0" y="1553"/>
                    <a:pt x="703" y="296"/>
                    <a:pt x="1590" y="185"/>
                  </a:cubicBezTo>
                  <a:cubicBezTo>
                    <a:pt x="2292" y="1"/>
                    <a:pt x="3032" y="222"/>
                    <a:pt x="3586" y="703"/>
                  </a:cubicBezTo>
                  <a:close/>
                  <a:moveTo>
                    <a:pt x="925" y="2330"/>
                  </a:moveTo>
                  <a:cubicBezTo>
                    <a:pt x="962" y="2552"/>
                    <a:pt x="1183" y="2847"/>
                    <a:pt x="1368" y="2847"/>
                  </a:cubicBezTo>
                  <a:cubicBezTo>
                    <a:pt x="1257" y="2810"/>
                    <a:pt x="1368" y="2626"/>
                    <a:pt x="1331" y="2552"/>
                  </a:cubicBezTo>
                  <a:cubicBezTo>
                    <a:pt x="1627" y="2108"/>
                    <a:pt x="1590" y="1332"/>
                    <a:pt x="2108" y="1147"/>
                  </a:cubicBezTo>
                  <a:cubicBezTo>
                    <a:pt x="2329" y="1405"/>
                    <a:pt x="2071" y="1812"/>
                    <a:pt x="1960" y="2071"/>
                  </a:cubicBezTo>
                  <a:cubicBezTo>
                    <a:pt x="1849" y="2367"/>
                    <a:pt x="1664" y="2736"/>
                    <a:pt x="1590" y="2958"/>
                  </a:cubicBezTo>
                  <a:cubicBezTo>
                    <a:pt x="1886" y="3032"/>
                    <a:pt x="1886" y="2626"/>
                    <a:pt x="1997" y="2330"/>
                  </a:cubicBezTo>
                  <a:cubicBezTo>
                    <a:pt x="2071" y="2071"/>
                    <a:pt x="2145" y="1590"/>
                    <a:pt x="2403" y="1590"/>
                  </a:cubicBezTo>
                  <a:cubicBezTo>
                    <a:pt x="2884" y="1627"/>
                    <a:pt x="2108" y="2773"/>
                    <a:pt x="2219" y="3032"/>
                  </a:cubicBezTo>
                  <a:cubicBezTo>
                    <a:pt x="3254" y="2995"/>
                    <a:pt x="3291" y="1664"/>
                    <a:pt x="2810" y="1036"/>
                  </a:cubicBezTo>
                  <a:cubicBezTo>
                    <a:pt x="1886" y="481"/>
                    <a:pt x="740" y="1295"/>
                    <a:pt x="925" y="23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4176925" y="4486975"/>
              <a:ext cx="73975" cy="119250"/>
            </a:xfrm>
            <a:custGeom>
              <a:avLst/>
              <a:gdLst/>
              <a:ahLst/>
              <a:cxnLst/>
              <a:rect l="l" t="t" r="r" b="b"/>
              <a:pathLst>
                <a:path w="2959" h="4770" extrusionOk="0">
                  <a:moveTo>
                    <a:pt x="2958" y="111"/>
                  </a:moveTo>
                  <a:cubicBezTo>
                    <a:pt x="2810" y="888"/>
                    <a:pt x="2256" y="1516"/>
                    <a:pt x="1849" y="2219"/>
                  </a:cubicBezTo>
                  <a:cubicBezTo>
                    <a:pt x="1405" y="2847"/>
                    <a:pt x="999" y="3550"/>
                    <a:pt x="666" y="4252"/>
                  </a:cubicBezTo>
                  <a:cubicBezTo>
                    <a:pt x="592" y="4437"/>
                    <a:pt x="666" y="4696"/>
                    <a:pt x="370" y="4770"/>
                  </a:cubicBezTo>
                  <a:cubicBezTo>
                    <a:pt x="0" y="4437"/>
                    <a:pt x="370" y="3956"/>
                    <a:pt x="555" y="3624"/>
                  </a:cubicBezTo>
                  <a:cubicBezTo>
                    <a:pt x="1073" y="2662"/>
                    <a:pt x="1812" y="1590"/>
                    <a:pt x="2403" y="629"/>
                  </a:cubicBezTo>
                  <a:cubicBezTo>
                    <a:pt x="2514" y="444"/>
                    <a:pt x="2514" y="185"/>
                    <a:pt x="2736" y="37"/>
                  </a:cubicBezTo>
                  <a:cubicBezTo>
                    <a:pt x="2847" y="0"/>
                    <a:pt x="2884" y="74"/>
                    <a:pt x="295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4485625" y="4545200"/>
              <a:ext cx="26825" cy="48075"/>
            </a:xfrm>
            <a:custGeom>
              <a:avLst/>
              <a:gdLst/>
              <a:ahLst/>
              <a:cxnLst/>
              <a:rect l="l" t="t" r="r" b="b"/>
              <a:pathLst>
                <a:path w="1073" h="1923" extrusionOk="0">
                  <a:moveTo>
                    <a:pt x="1073" y="111"/>
                  </a:moveTo>
                  <a:cubicBezTo>
                    <a:pt x="1036" y="481"/>
                    <a:pt x="962" y="851"/>
                    <a:pt x="777" y="1184"/>
                  </a:cubicBezTo>
                  <a:cubicBezTo>
                    <a:pt x="629" y="1442"/>
                    <a:pt x="555" y="1923"/>
                    <a:pt x="148" y="1923"/>
                  </a:cubicBezTo>
                  <a:cubicBezTo>
                    <a:pt x="1" y="1258"/>
                    <a:pt x="703" y="777"/>
                    <a:pt x="740" y="74"/>
                  </a:cubicBezTo>
                  <a:cubicBezTo>
                    <a:pt x="777" y="38"/>
                    <a:pt x="814" y="38"/>
                    <a:pt x="851" y="1"/>
                  </a:cubicBezTo>
                  <a:cubicBezTo>
                    <a:pt x="962" y="1"/>
                    <a:pt x="999" y="74"/>
                    <a:pt x="107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4501350" y="4553525"/>
              <a:ext cx="28675" cy="65650"/>
            </a:xfrm>
            <a:custGeom>
              <a:avLst/>
              <a:gdLst/>
              <a:ahLst/>
              <a:cxnLst/>
              <a:rect l="l" t="t" r="r" b="b"/>
              <a:pathLst>
                <a:path w="1147" h="2626" extrusionOk="0">
                  <a:moveTo>
                    <a:pt x="1146" y="148"/>
                  </a:moveTo>
                  <a:cubicBezTo>
                    <a:pt x="1072" y="629"/>
                    <a:pt x="924" y="1109"/>
                    <a:pt x="703" y="1553"/>
                  </a:cubicBezTo>
                  <a:cubicBezTo>
                    <a:pt x="592" y="1923"/>
                    <a:pt x="481" y="2625"/>
                    <a:pt x="0" y="2588"/>
                  </a:cubicBezTo>
                  <a:cubicBezTo>
                    <a:pt x="74" y="1701"/>
                    <a:pt x="629" y="998"/>
                    <a:pt x="776" y="111"/>
                  </a:cubicBezTo>
                  <a:cubicBezTo>
                    <a:pt x="887" y="0"/>
                    <a:pt x="998" y="37"/>
                    <a:pt x="1146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4507800" y="4573850"/>
              <a:ext cx="42550" cy="75825"/>
            </a:xfrm>
            <a:custGeom>
              <a:avLst/>
              <a:gdLst/>
              <a:ahLst/>
              <a:cxnLst/>
              <a:rect l="l" t="t" r="r" b="b"/>
              <a:pathLst>
                <a:path w="1702" h="3033" extrusionOk="0">
                  <a:moveTo>
                    <a:pt x="1702" y="112"/>
                  </a:moveTo>
                  <a:cubicBezTo>
                    <a:pt x="1591" y="666"/>
                    <a:pt x="1406" y="1221"/>
                    <a:pt x="1110" y="1738"/>
                  </a:cubicBezTo>
                  <a:cubicBezTo>
                    <a:pt x="888" y="2182"/>
                    <a:pt x="740" y="2773"/>
                    <a:pt x="260" y="3032"/>
                  </a:cubicBezTo>
                  <a:cubicBezTo>
                    <a:pt x="260" y="2995"/>
                    <a:pt x="186" y="2995"/>
                    <a:pt x="186" y="2995"/>
                  </a:cubicBezTo>
                  <a:cubicBezTo>
                    <a:pt x="1" y="2736"/>
                    <a:pt x="297" y="2552"/>
                    <a:pt x="408" y="2330"/>
                  </a:cubicBezTo>
                  <a:cubicBezTo>
                    <a:pt x="777" y="1664"/>
                    <a:pt x="1073" y="740"/>
                    <a:pt x="1406" y="38"/>
                  </a:cubicBezTo>
                  <a:cubicBezTo>
                    <a:pt x="1517" y="1"/>
                    <a:pt x="1628" y="38"/>
                    <a:pt x="170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4473600" y="4598800"/>
              <a:ext cx="25925" cy="120200"/>
            </a:xfrm>
            <a:custGeom>
              <a:avLst/>
              <a:gdLst/>
              <a:ahLst/>
              <a:cxnLst/>
              <a:rect l="l" t="t" r="r" b="b"/>
              <a:pathLst>
                <a:path w="1037" h="4808" extrusionOk="0">
                  <a:moveTo>
                    <a:pt x="75" y="260"/>
                  </a:moveTo>
                  <a:cubicBezTo>
                    <a:pt x="445" y="1"/>
                    <a:pt x="666" y="1184"/>
                    <a:pt x="740" y="1665"/>
                  </a:cubicBezTo>
                  <a:cubicBezTo>
                    <a:pt x="851" y="2293"/>
                    <a:pt x="999" y="2995"/>
                    <a:pt x="1036" y="3402"/>
                  </a:cubicBezTo>
                  <a:cubicBezTo>
                    <a:pt x="1036" y="3698"/>
                    <a:pt x="962" y="4807"/>
                    <a:pt x="666" y="4807"/>
                  </a:cubicBezTo>
                  <a:cubicBezTo>
                    <a:pt x="297" y="4807"/>
                    <a:pt x="629" y="3735"/>
                    <a:pt x="593" y="3365"/>
                  </a:cubicBezTo>
                  <a:cubicBezTo>
                    <a:pt x="556" y="2922"/>
                    <a:pt x="445" y="2330"/>
                    <a:pt x="371" y="1812"/>
                  </a:cubicBezTo>
                  <a:cubicBezTo>
                    <a:pt x="297" y="1147"/>
                    <a:pt x="1" y="777"/>
                    <a:pt x="1" y="371"/>
                  </a:cubicBezTo>
                  <a:cubicBezTo>
                    <a:pt x="1" y="260"/>
                    <a:pt x="38" y="260"/>
                    <a:pt x="75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1"/>
            <p:cNvSpPr/>
            <p:nvPr/>
          </p:nvSpPr>
          <p:spPr>
            <a:xfrm>
              <a:off x="4515200" y="4604350"/>
              <a:ext cx="45325" cy="67500"/>
            </a:xfrm>
            <a:custGeom>
              <a:avLst/>
              <a:gdLst/>
              <a:ahLst/>
              <a:cxnLst/>
              <a:rect l="l" t="t" r="r" b="b"/>
              <a:pathLst>
                <a:path w="1813" h="2700" extrusionOk="0">
                  <a:moveTo>
                    <a:pt x="1812" y="186"/>
                  </a:moveTo>
                  <a:cubicBezTo>
                    <a:pt x="1553" y="888"/>
                    <a:pt x="1221" y="1590"/>
                    <a:pt x="740" y="2182"/>
                  </a:cubicBezTo>
                  <a:cubicBezTo>
                    <a:pt x="629" y="2367"/>
                    <a:pt x="518" y="2700"/>
                    <a:pt x="222" y="2700"/>
                  </a:cubicBezTo>
                  <a:cubicBezTo>
                    <a:pt x="1" y="2293"/>
                    <a:pt x="518" y="1849"/>
                    <a:pt x="777" y="1443"/>
                  </a:cubicBezTo>
                  <a:cubicBezTo>
                    <a:pt x="1036" y="1036"/>
                    <a:pt x="1258" y="407"/>
                    <a:pt x="1516" y="1"/>
                  </a:cubicBezTo>
                  <a:cubicBezTo>
                    <a:pt x="1701" y="1"/>
                    <a:pt x="1738" y="112"/>
                    <a:pt x="181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1"/>
            <p:cNvSpPr/>
            <p:nvPr/>
          </p:nvSpPr>
          <p:spPr>
            <a:xfrm>
              <a:off x="4517050" y="4633925"/>
              <a:ext cx="46250" cy="66575"/>
            </a:xfrm>
            <a:custGeom>
              <a:avLst/>
              <a:gdLst/>
              <a:ahLst/>
              <a:cxnLst/>
              <a:rect l="l" t="t" r="r" b="b"/>
              <a:pathLst>
                <a:path w="1850" h="2663" extrusionOk="0">
                  <a:moveTo>
                    <a:pt x="1849" y="112"/>
                  </a:moveTo>
                  <a:cubicBezTo>
                    <a:pt x="1590" y="888"/>
                    <a:pt x="1221" y="1590"/>
                    <a:pt x="666" y="2182"/>
                  </a:cubicBezTo>
                  <a:cubicBezTo>
                    <a:pt x="518" y="2367"/>
                    <a:pt x="407" y="2663"/>
                    <a:pt x="112" y="2663"/>
                  </a:cubicBezTo>
                  <a:cubicBezTo>
                    <a:pt x="75" y="2626"/>
                    <a:pt x="38" y="2552"/>
                    <a:pt x="1" y="2552"/>
                  </a:cubicBezTo>
                  <a:cubicBezTo>
                    <a:pt x="222" y="2108"/>
                    <a:pt x="481" y="1701"/>
                    <a:pt x="777" y="1332"/>
                  </a:cubicBezTo>
                  <a:cubicBezTo>
                    <a:pt x="1036" y="925"/>
                    <a:pt x="1295" y="518"/>
                    <a:pt x="1516" y="75"/>
                  </a:cubicBezTo>
                  <a:cubicBezTo>
                    <a:pt x="1516" y="38"/>
                    <a:pt x="1590" y="38"/>
                    <a:pt x="1590" y="1"/>
                  </a:cubicBezTo>
                  <a:cubicBezTo>
                    <a:pt x="1738" y="1"/>
                    <a:pt x="1738" y="75"/>
                    <a:pt x="184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4511500" y="4664425"/>
              <a:ext cx="56400" cy="73050"/>
            </a:xfrm>
            <a:custGeom>
              <a:avLst/>
              <a:gdLst/>
              <a:ahLst/>
              <a:cxnLst/>
              <a:rect l="l" t="t" r="r" b="b"/>
              <a:pathLst>
                <a:path w="2256" h="2922" extrusionOk="0">
                  <a:moveTo>
                    <a:pt x="2145" y="38"/>
                  </a:moveTo>
                  <a:cubicBezTo>
                    <a:pt x="2256" y="666"/>
                    <a:pt x="1738" y="1184"/>
                    <a:pt x="1406" y="1590"/>
                  </a:cubicBezTo>
                  <a:cubicBezTo>
                    <a:pt x="1258" y="1812"/>
                    <a:pt x="1073" y="2034"/>
                    <a:pt x="888" y="2256"/>
                  </a:cubicBezTo>
                  <a:cubicBezTo>
                    <a:pt x="740" y="2515"/>
                    <a:pt x="629" y="2847"/>
                    <a:pt x="334" y="2921"/>
                  </a:cubicBezTo>
                  <a:cubicBezTo>
                    <a:pt x="1" y="2626"/>
                    <a:pt x="407" y="2293"/>
                    <a:pt x="555" y="2071"/>
                  </a:cubicBezTo>
                  <a:cubicBezTo>
                    <a:pt x="925" y="1517"/>
                    <a:pt x="1406" y="962"/>
                    <a:pt x="1775" y="444"/>
                  </a:cubicBezTo>
                  <a:cubicBezTo>
                    <a:pt x="1812" y="333"/>
                    <a:pt x="1775" y="186"/>
                    <a:pt x="1849" y="112"/>
                  </a:cubicBezTo>
                  <a:cubicBezTo>
                    <a:pt x="1886" y="38"/>
                    <a:pt x="1886" y="75"/>
                    <a:pt x="1923" y="1"/>
                  </a:cubicBezTo>
                  <a:cubicBezTo>
                    <a:pt x="2034" y="1"/>
                    <a:pt x="2034" y="38"/>
                    <a:pt x="2145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4192625" y="4678300"/>
              <a:ext cx="51800" cy="27750"/>
            </a:xfrm>
            <a:custGeom>
              <a:avLst/>
              <a:gdLst/>
              <a:ahLst/>
              <a:cxnLst/>
              <a:rect l="l" t="t" r="r" b="b"/>
              <a:pathLst>
                <a:path w="2072" h="1110" extrusionOk="0">
                  <a:moveTo>
                    <a:pt x="1849" y="1072"/>
                  </a:moveTo>
                  <a:cubicBezTo>
                    <a:pt x="1554" y="1109"/>
                    <a:pt x="1406" y="888"/>
                    <a:pt x="1184" y="777"/>
                  </a:cubicBezTo>
                  <a:cubicBezTo>
                    <a:pt x="814" y="592"/>
                    <a:pt x="297" y="555"/>
                    <a:pt x="1" y="259"/>
                  </a:cubicBezTo>
                  <a:cubicBezTo>
                    <a:pt x="1" y="148"/>
                    <a:pt x="38" y="148"/>
                    <a:pt x="75" y="74"/>
                  </a:cubicBezTo>
                  <a:cubicBezTo>
                    <a:pt x="75" y="0"/>
                    <a:pt x="112" y="37"/>
                    <a:pt x="149" y="37"/>
                  </a:cubicBezTo>
                  <a:cubicBezTo>
                    <a:pt x="518" y="74"/>
                    <a:pt x="888" y="222"/>
                    <a:pt x="1221" y="407"/>
                  </a:cubicBezTo>
                  <a:cubicBezTo>
                    <a:pt x="1517" y="555"/>
                    <a:pt x="2071" y="703"/>
                    <a:pt x="1849" y="10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4516125" y="4701400"/>
              <a:ext cx="53625" cy="66575"/>
            </a:xfrm>
            <a:custGeom>
              <a:avLst/>
              <a:gdLst/>
              <a:ahLst/>
              <a:cxnLst/>
              <a:rect l="l" t="t" r="r" b="b"/>
              <a:pathLst>
                <a:path w="2145" h="2663" extrusionOk="0">
                  <a:moveTo>
                    <a:pt x="2145" y="148"/>
                  </a:moveTo>
                  <a:cubicBezTo>
                    <a:pt x="1849" y="888"/>
                    <a:pt x="1369" y="1590"/>
                    <a:pt x="814" y="2182"/>
                  </a:cubicBezTo>
                  <a:cubicBezTo>
                    <a:pt x="666" y="2367"/>
                    <a:pt x="518" y="2662"/>
                    <a:pt x="222" y="2662"/>
                  </a:cubicBezTo>
                  <a:cubicBezTo>
                    <a:pt x="1" y="2441"/>
                    <a:pt x="296" y="2145"/>
                    <a:pt x="444" y="1997"/>
                  </a:cubicBezTo>
                  <a:cubicBezTo>
                    <a:pt x="999" y="1405"/>
                    <a:pt x="1442" y="740"/>
                    <a:pt x="1812" y="38"/>
                  </a:cubicBezTo>
                  <a:cubicBezTo>
                    <a:pt x="1849" y="38"/>
                    <a:pt x="1886" y="38"/>
                    <a:pt x="1923" y="1"/>
                  </a:cubicBezTo>
                  <a:cubicBezTo>
                    <a:pt x="1960" y="38"/>
                    <a:pt x="2034" y="38"/>
                    <a:pt x="2108" y="75"/>
                  </a:cubicBezTo>
                  <a:cubicBezTo>
                    <a:pt x="2145" y="111"/>
                    <a:pt x="2108" y="148"/>
                    <a:pt x="2145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4519825" y="4739300"/>
              <a:ext cx="52700" cy="60100"/>
            </a:xfrm>
            <a:custGeom>
              <a:avLst/>
              <a:gdLst/>
              <a:ahLst/>
              <a:cxnLst/>
              <a:rect l="l" t="t" r="r" b="b"/>
              <a:pathLst>
                <a:path w="2108" h="2404" extrusionOk="0">
                  <a:moveTo>
                    <a:pt x="1775" y="74"/>
                  </a:moveTo>
                  <a:cubicBezTo>
                    <a:pt x="2108" y="296"/>
                    <a:pt x="1553" y="814"/>
                    <a:pt x="1368" y="1036"/>
                  </a:cubicBezTo>
                  <a:cubicBezTo>
                    <a:pt x="1073" y="1294"/>
                    <a:pt x="777" y="1553"/>
                    <a:pt x="555" y="1849"/>
                  </a:cubicBezTo>
                  <a:cubicBezTo>
                    <a:pt x="407" y="2034"/>
                    <a:pt x="407" y="2403"/>
                    <a:pt x="37" y="2219"/>
                  </a:cubicBezTo>
                  <a:cubicBezTo>
                    <a:pt x="1" y="1516"/>
                    <a:pt x="777" y="1146"/>
                    <a:pt x="1184" y="666"/>
                  </a:cubicBezTo>
                  <a:cubicBezTo>
                    <a:pt x="1368" y="444"/>
                    <a:pt x="1442" y="185"/>
                    <a:pt x="1701" y="37"/>
                  </a:cubicBezTo>
                  <a:cubicBezTo>
                    <a:pt x="1738" y="0"/>
                    <a:pt x="1775" y="37"/>
                    <a:pt x="177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4488400" y="4743000"/>
              <a:ext cx="13900" cy="12025"/>
            </a:xfrm>
            <a:custGeom>
              <a:avLst/>
              <a:gdLst/>
              <a:ahLst/>
              <a:cxnLst/>
              <a:rect l="l" t="t" r="r" b="b"/>
              <a:pathLst>
                <a:path w="556" h="481" extrusionOk="0">
                  <a:moveTo>
                    <a:pt x="481" y="370"/>
                  </a:moveTo>
                  <a:cubicBezTo>
                    <a:pt x="370" y="481"/>
                    <a:pt x="185" y="481"/>
                    <a:pt x="74" y="370"/>
                  </a:cubicBezTo>
                  <a:cubicBezTo>
                    <a:pt x="1" y="0"/>
                    <a:pt x="555" y="0"/>
                    <a:pt x="48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4524450" y="4772575"/>
              <a:ext cx="41625" cy="45300"/>
            </a:xfrm>
            <a:custGeom>
              <a:avLst/>
              <a:gdLst/>
              <a:ahLst/>
              <a:cxnLst/>
              <a:rect l="l" t="t" r="r" b="b"/>
              <a:pathLst>
                <a:path w="1665" h="1812" extrusionOk="0">
                  <a:moveTo>
                    <a:pt x="1664" y="111"/>
                  </a:moveTo>
                  <a:cubicBezTo>
                    <a:pt x="1553" y="518"/>
                    <a:pt x="1331" y="888"/>
                    <a:pt x="1036" y="1183"/>
                  </a:cubicBezTo>
                  <a:cubicBezTo>
                    <a:pt x="814" y="1442"/>
                    <a:pt x="407" y="1812"/>
                    <a:pt x="37" y="1738"/>
                  </a:cubicBezTo>
                  <a:cubicBezTo>
                    <a:pt x="0" y="1257"/>
                    <a:pt x="555" y="1109"/>
                    <a:pt x="814" y="814"/>
                  </a:cubicBezTo>
                  <a:cubicBezTo>
                    <a:pt x="1073" y="481"/>
                    <a:pt x="1146" y="222"/>
                    <a:pt x="1442" y="0"/>
                  </a:cubicBezTo>
                  <a:cubicBezTo>
                    <a:pt x="1516" y="37"/>
                    <a:pt x="1590" y="74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4489325" y="4774425"/>
              <a:ext cx="17575" cy="62875"/>
            </a:xfrm>
            <a:custGeom>
              <a:avLst/>
              <a:gdLst/>
              <a:ahLst/>
              <a:cxnLst/>
              <a:rect l="l" t="t" r="r" b="b"/>
              <a:pathLst>
                <a:path w="703" h="2515" extrusionOk="0">
                  <a:moveTo>
                    <a:pt x="518" y="74"/>
                  </a:moveTo>
                  <a:cubicBezTo>
                    <a:pt x="592" y="481"/>
                    <a:pt x="629" y="925"/>
                    <a:pt x="592" y="1368"/>
                  </a:cubicBezTo>
                  <a:cubicBezTo>
                    <a:pt x="592" y="1738"/>
                    <a:pt x="703" y="2514"/>
                    <a:pt x="370" y="2477"/>
                  </a:cubicBezTo>
                  <a:cubicBezTo>
                    <a:pt x="0" y="2440"/>
                    <a:pt x="185" y="1775"/>
                    <a:pt x="185" y="1405"/>
                  </a:cubicBezTo>
                  <a:cubicBezTo>
                    <a:pt x="148" y="998"/>
                    <a:pt x="148" y="555"/>
                    <a:pt x="222" y="185"/>
                  </a:cubicBezTo>
                  <a:cubicBezTo>
                    <a:pt x="222" y="111"/>
                    <a:pt x="296" y="74"/>
                    <a:pt x="333" y="74"/>
                  </a:cubicBezTo>
                  <a:cubicBezTo>
                    <a:pt x="407" y="0"/>
                    <a:pt x="407" y="111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4524450" y="4803075"/>
              <a:ext cx="43450" cy="40700"/>
            </a:xfrm>
            <a:custGeom>
              <a:avLst/>
              <a:gdLst/>
              <a:ahLst/>
              <a:cxnLst/>
              <a:rect l="l" t="t" r="r" b="b"/>
              <a:pathLst>
                <a:path w="1738" h="1628" extrusionOk="0">
                  <a:moveTo>
                    <a:pt x="1738" y="148"/>
                  </a:moveTo>
                  <a:cubicBezTo>
                    <a:pt x="1701" y="518"/>
                    <a:pt x="1294" y="703"/>
                    <a:pt x="1073" y="962"/>
                  </a:cubicBezTo>
                  <a:cubicBezTo>
                    <a:pt x="888" y="1220"/>
                    <a:pt x="740" y="1590"/>
                    <a:pt x="333" y="1627"/>
                  </a:cubicBezTo>
                  <a:cubicBezTo>
                    <a:pt x="0" y="1405"/>
                    <a:pt x="444" y="1183"/>
                    <a:pt x="629" y="962"/>
                  </a:cubicBezTo>
                  <a:cubicBezTo>
                    <a:pt x="888" y="592"/>
                    <a:pt x="1183" y="296"/>
                    <a:pt x="1516" y="0"/>
                  </a:cubicBezTo>
                  <a:cubicBezTo>
                    <a:pt x="1590" y="37"/>
                    <a:pt x="1701" y="37"/>
                    <a:pt x="173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4420925" y="4888100"/>
              <a:ext cx="92450" cy="19450"/>
            </a:xfrm>
            <a:custGeom>
              <a:avLst/>
              <a:gdLst/>
              <a:ahLst/>
              <a:cxnLst/>
              <a:rect l="l" t="t" r="r" b="b"/>
              <a:pathLst>
                <a:path w="3698" h="778" extrusionOk="0">
                  <a:moveTo>
                    <a:pt x="3698" y="333"/>
                  </a:moveTo>
                  <a:cubicBezTo>
                    <a:pt x="3513" y="703"/>
                    <a:pt x="2884" y="555"/>
                    <a:pt x="2404" y="555"/>
                  </a:cubicBezTo>
                  <a:cubicBezTo>
                    <a:pt x="1923" y="555"/>
                    <a:pt x="1369" y="518"/>
                    <a:pt x="925" y="555"/>
                  </a:cubicBezTo>
                  <a:cubicBezTo>
                    <a:pt x="555" y="592"/>
                    <a:pt x="149" y="777"/>
                    <a:pt x="1" y="444"/>
                  </a:cubicBezTo>
                  <a:cubicBezTo>
                    <a:pt x="75" y="149"/>
                    <a:pt x="555" y="186"/>
                    <a:pt x="888" y="149"/>
                  </a:cubicBezTo>
                  <a:cubicBezTo>
                    <a:pt x="1295" y="112"/>
                    <a:pt x="1886" y="149"/>
                    <a:pt x="2367" y="149"/>
                  </a:cubicBezTo>
                  <a:cubicBezTo>
                    <a:pt x="2884" y="149"/>
                    <a:pt x="3476" y="1"/>
                    <a:pt x="3698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4285050" y="4930625"/>
              <a:ext cx="178425" cy="17575"/>
            </a:xfrm>
            <a:custGeom>
              <a:avLst/>
              <a:gdLst/>
              <a:ahLst/>
              <a:cxnLst/>
              <a:rect l="l" t="t" r="r" b="b"/>
              <a:pathLst>
                <a:path w="7137" h="703" extrusionOk="0">
                  <a:moveTo>
                    <a:pt x="1" y="555"/>
                  </a:moveTo>
                  <a:cubicBezTo>
                    <a:pt x="1" y="0"/>
                    <a:pt x="703" y="148"/>
                    <a:pt x="1073" y="185"/>
                  </a:cubicBezTo>
                  <a:cubicBezTo>
                    <a:pt x="2589" y="259"/>
                    <a:pt x="4142" y="259"/>
                    <a:pt x="5694" y="185"/>
                  </a:cubicBezTo>
                  <a:cubicBezTo>
                    <a:pt x="6101" y="148"/>
                    <a:pt x="7025" y="74"/>
                    <a:pt x="7062" y="296"/>
                  </a:cubicBezTo>
                  <a:cubicBezTo>
                    <a:pt x="7136" y="703"/>
                    <a:pt x="6138" y="555"/>
                    <a:pt x="5768" y="592"/>
                  </a:cubicBezTo>
                  <a:cubicBezTo>
                    <a:pt x="3846" y="703"/>
                    <a:pt x="1923" y="703"/>
                    <a:pt x="1" y="5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4208350" y="4937100"/>
              <a:ext cx="13875" cy="14800"/>
            </a:xfrm>
            <a:custGeom>
              <a:avLst/>
              <a:gdLst/>
              <a:ahLst/>
              <a:cxnLst/>
              <a:rect l="l" t="t" r="r" b="b"/>
              <a:pathLst>
                <a:path w="555" h="592" extrusionOk="0">
                  <a:moveTo>
                    <a:pt x="555" y="333"/>
                  </a:moveTo>
                  <a:cubicBezTo>
                    <a:pt x="555" y="481"/>
                    <a:pt x="407" y="592"/>
                    <a:pt x="259" y="555"/>
                  </a:cubicBezTo>
                  <a:cubicBezTo>
                    <a:pt x="0" y="296"/>
                    <a:pt x="444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4079875" y="4941700"/>
              <a:ext cx="107250" cy="38850"/>
            </a:xfrm>
            <a:custGeom>
              <a:avLst/>
              <a:gdLst/>
              <a:ahLst/>
              <a:cxnLst/>
              <a:rect l="l" t="t" r="r" b="b"/>
              <a:pathLst>
                <a:path w="4290" h="1554" extrusionOk="0">
                  <a:moveTo>
                    <a:pt x="4289" y="334"/>
                  </a:moveTo>
                  <a:cubicBezTo>
                    <a:pt x="4252" y="666"/>
                    <a:pt x="3771" y="519"/>
                    <a:pt x="3513" y="556"/>
                  </a:cubicBezTo>
                  <a:cubicBezTo>
                    <a:pt x="2736" y="592"/>
                    <a:pt x="1960" y="740"/>
                    <a:pt x="1220" y="962"/>
                  </a:cubicBezTo>
                  <a:cubicBezTo>
                    <a:pt x="777" y="1110"/>
                    <a:pt x="481" y="1554"/>
                    <a:pt x="37" y="1369"/>
                  </a:cubicBezTo>
                  <a:cubicBezTo>
                    <a:pt x="0" y="1036"/>
                    <a:pt x="407" y="962"/>
                    <a:pt x="666" y="814"/>
                  </a:cubicBezTo>
                  <a:cubicBezTo>
                    <a:pt x="1553" y="445"/>
                    <a:pt x="2514" y="223"/>
                    <a:pt x="3476" y="186"/>
                  </a:cubicBezTo>
                  <a:cubicBezTo>
                    <a:pt x="3698" y="149"/>
                    <a:pt x="4178" y="1"/>
                    <a:pt x="428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4510575" y="4955575"/>
              <a:ext cx="37925" cy="53625"/>
            </a:xfrm>
            <a:custGeom>
              <a:avLst/>
              <a:gdLst/>
              <a:ahLst/>
              <a:cxnLst/>
              <a:rect l="l" t="t" r="r" b="b"/>
              <a:pathLst>
                <a:path w="1517" h="2145" extrusionOk="0">
                  <a:moveTo>
                    <a:pt x="1517" y="111"/>
                  </a:moveTo>
                  <a:cubicBezTo>
                    <a:pt x="1517" y="555"/>
                    <a:pt x="1184" y="851"/>
                    <a:pt x="962" y="1147"/>
                  </a:cubicBezTo>
                  <a:cubicBezTo>
                    <a:pt x="777" y="1479"/>
                    <a:pt x="740" y="1960"/>
                    <a:pt x="334" y="2145"/>
                  </a:cubicBezTo>
                  <a:cubicBezTo>
                    <a:pt x="1" y="1849"/>
                    <a:pt x="407" y="1405"/>
                    <a:pt x="592" y="1073"/>
                  </a:cubicBezTo>
                  <a:cubicBezTo>
                    <a:pt x="777" y="740"/>
                    <a:pt x="999" y="407"/>
                    <a:pt x="1221" y="111"/>
                  </a:cubicBezTo>
                  <a:cubicBezTo>
                    <a:pt x="1221" y="74"/>
                    <a:pt x="1295" y="74"/>
                    <a:pt x="1295" y="37"/>
                  </a:cubicBezTo>
                  <a:cubicBezTo>
                    <a:pt x="1443" y="1"/>
                    <a:pt x="1443" y="74"/>
                    <a:pt x="151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4541075" y="4956500"/>
              <a:ext cx="33300" cy="53625"/>
            </a:xfrm>
            <a:custGeom>
              <a:avLst/>
              <a:gdLst/>
              <a:ahLst/>
              <a:cxnLst/>
              <a:rect l="l" t="t" r="r" b="b"/>
              <a:pathLst>
                <a:path w="1332" h="2145" extrusionOk="0">
                  <a:moveTo>
                    <a:pt x="1332" y="148"/>
                  </a:moveTo>
                  <a:cubicBezTo>
                    <a:pt x="999" y="814"/>
                    <a:pt x="629" y="1479"/>
                    <a:pt x="260" y="2108"/>
                  </a:cubicBezTo>
                  <a:cubicBezTo>
                    <a:pt x="112" y="2145"/>
                    <a:pt x="112" y="2034"/>
                    <a:pt x="1" y="1997"/>
                  </a:cubicBezTo>
                  <a:cubicBezTo>
                    <a:pt x="223" y="1258"/>
                    <a:pt x="592" y="592"/>
                    <a:pt x="1073" y="0"/>
                  </a:cubicBezTo>
                  <a:cubicBezTo>
                    <a:pt x="1221" y="0"/>
                    <a:pt x="1258" y="74"/>
                    <a:pt x="133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4492100" y="4961125"/>
              <a:ext cx="27750" cy="48075"/>
            </a:xfrm>
            <a:custGeom>
              <a:avLst/>
              <a:gdLst/>
              <a:ahLst/>
              <a:cxnLst/>
              <a:rect l="l" t="t" r="r" b="b"/>
              <a:pathLst>
                <a:path w="1110" h="1923" extrusionOk="0">
                  <a:moveTo>
                    <a:pt x="1110" y="111"/>
                  </a:moveTo>
                  <a:cubicBezTo>
                    <a:pt x="1036" y="444"/>
                    <a:pt x="888" y="777"/>
                    <a:pt x="703" y="1073"/>
                  </a:cubicBezTo>
                  <a:cubicBezTo>
                    <a:pt x="555" y="1368"/>
                    <a:pt x="481" y="1775"/>
                    <a:pt x="185" y="1923"/>
                  </a:cubicBezTo>
                  <a:cubicBezTo>
                    <a:pt x="185" y="1886"/>
                    <a:pt x="111" y="1886"/>
                    <a:pt x="74" y="1886"/>
                  </a:cubicBezTo>
                  <a:cubicBezTo>
                    <a:pt x="0" y="1442"/>
                    <a:pt x="481" y="481"/>
                    <a:pt x="777" y="148"/>
                  </a:cubicBezTo>
                  <a:cubicBezTo>
                    <a:pt x="851" y="0"/>
                    <a:pt x="99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4115000" y="4971300"/>
              <a:ext cx="27750" cy="41600"/>
            </a:xfrm>
            <a:custGeom>
              <a:avLst/>
              <a:gdLst/>
              <a:ahLst/>
              <a:cxnLst/>
              <a:rect l="l" t="t" r="r" b="b"/>
              <a:pathLst>
                <a:path w="1110" h="1664" extrusionOk="0">
                  <a:moveTo>
                    <a:pt x="1072" y="111"/>
                  </a:moveTo>
                  <a:cubicBezTo>
                    <a:pt x="1109" y="407"/>
                    <a:pt x="814" y="702"/>
                    <a:pt x="666" y="998"/>
                  </a:cubicBezTo>
                  <a:cubicBezTo>
                    <a:pt x="481" y="1257"/>
                    <a:pt x="333" y="1664"/>
                    <a:pt x="0" y="1553"/>
                  </a:cubicBezTo>
                  <a:cubicBezTo>
                    <a:pt x="0" y="924"/>
                    <a:pt x="555" y="555"/>
                    <a:pt x="777" y="37"/>
                  </a:cubicBezTo>
                  <a:cubicBezTo>
                    <a:pt x="888" y="0"/>
                    <a:pt x="999" y="37"/>
                    <a:pt x="107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41" name="Google Shape;2841;p41"/>
          <p:cNvSpPr/>
          <p:nvPr/>
        </p:nvSpPr>
        <p:spPr>
          <a:xfrm rot="-315008">
            <a:off x="2825437" y="21611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2" name="Google Shape;2842;p41"/>
          <p:cNvSpPr/>
          <p:nvPr/>
        </p:nvSpPr>
        <p:spPr>
          <a:xfrm rot="-315008">
            <a:off x="367987" y="3247814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3" name="Google Shape;2843;p41"/>
          <p:cNvSpPr/>
          <p:nvPr/>
        </p:nvSpPr>
        <p:spPr>
          <a:xfrm rot="-315008">
            <a:off x="3313449" y="4165239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153" y="590818"/>
            <a:ext cx="4007406" cy="2118173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8" name="Google Shape;2848;p42"/>
          <p:cNvSpPr txBox="1">
            <a:spLocks noGrp="1"/>
          </p:cNvSpPr>
          <p:nvPr>
            <p:ph type="title"/>
          </p:nvPr>
        </p:nvSpPr>
        <p:spPr>
          <a:xfrm>
            <a:off x="604941" y="-40388"/>
            <a:ext cx="7709400" cy="8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 smtClean="0"/>
              <a:t>Consentimiento informado </a:t>
            </a:r>
            <a:endParaRPr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76342056"/>
              </p:ext>
            </p:extLst>
          </p:nvPr>
        </p:nvGraphicFramePr>
        <p:xfrm>
          <a:off x="283965" y="-233120"/>
          <a:ext cx="850247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9" name="Diagrama 28"/>
          <p:cNvGraphicFramePr/>
          <p:nvPr>
            <p:extLst>
              <p:ext uri="{D42A27DB-BD31-4B8C-83A1-F6EECF244321}">
                <p14:modId xmlns:p14="http://schemas.microsoft.com/office/powerpoint/2010/main" val="2591453825"/>
              </p:ext>
            </p:extLst>
          </p:nvPr>
        </p:nvGraphicFramePr>
        <p:xfrm>
          <a:off x="105186" y="1598713"/>
          <a:ext cx="90388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204662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9" name="Google Shape;3439;p54"/>
          <p:cNvGrpSpPr/>
          <p:nvPr/>
        </p:nvGrpSpPr>
        <p:grpSpPr>
          <a:xfrm rot="900333">
            <a:off x="7801232" y="3481780"/>
            <a:ext cx="1137467" cy="1383469"/>
            <a:chOff x="4036425" y="4205075"/>
            <a:chExt cx="692300" cy="842025"/>
          </a:xfrm>
        </p:grpSpPr>
        <p:sp>
          <p:nvSpPr>
            <p:cNvPr id="3440" name="Google Shape;3440;p54"/>
            <p:cNvSpPr/>
            <p:nvPr/>
          </p:nvSpPr>
          <p:spPr>
            <a:xfrm>
              <a:off x="4036425" y="4205075"/>
              <a:ext cx="692300" cy="842025"/>
            </a:xfrm>
            <a:custGeom>
              <a:avLst/>
              <a:gdLst/>
              <a:ahLst/>
              <a:cxnLst/>
              <a:rect l="l" t="t" r="r" b="b"/>
              <a:pathLst>
                <a:path w="27692" h="33681" extrusionOk="0">
                  <a:moveTo>
                    <a:pt x="16342" y="9650"/>
                  </a:moveTo>
                  <a:cubicBezTo>
                    <a:pt x="16823" y="10204"/>
                    <a:pt x="17636" y="10463"/>
                    <a:pt x="17710" y="11424"/>
                  </a:cubicBezTo>
                  <a:cubicBezTo>
                    <a:pt x="18116" y="11461"/>
                    <a:pt x="18375" y="11794"/>
                    <a:pt x="18708" y="11942"/>
                  </a:cubicBezTo>
                  <a:cubicBezTo>
                    <a:pt x="19004" y="12053"/>
                    <a:pt x="19226" y="12053"/>
                    <a:pt x="19447" y="12127"/>
                  </a:cubicBezTo>
                  <a:cubicBezTo>
                    <a:pt x="20076" y="12349"/>
                    <a:pt x="20594" y="12718"/>
                    <a:pt x="21037" y="13236"/>
                  </a:cubicBezTo>
                  <a:cubicBezTo>
                    <a:pt x="21333" y="13753"/>
                    <a:pt x="21592" y="14308"/>
                    <a:pt x="21777" y="14900"/>
                  </a:cubicBezTo>
                  <a:cubicBezTo>
                    <a:pt x="22109" y="15935"/>
                    <a:pt x="22294" y="17007"/>
                    <a:pt x="22368" y="18116"/>
                  </a:cubicBezTo>
                  <a:cubicBezTo>
                    <a:pt x="22590" y="21074"/>
                    <a:pt x="21887" y="24031"/>
                    <a:pt x="22035" y="26250"/>
                  </a:cubicBezTo>
                  <a:cubicBezTo>
                    <a:pt x="22775" y="26508"/>
                    <a:pt x="23329" y="27137"/>
                    <a:pt x="23477" y="27913"/>
                  </a:cubicBezTo>
                  <a:cubicBezTo>
                    <a:pt x="23773" y="27950"/>
                    <a:pt x="24069" y="27876"/>
                    <a:pt x="24438" y="27913"/>
                  </a:cubicBezTo>
                  <a:cubicBezTo>
                    <a:pt x="25289" y="28061"/>
                    <a:pt x="26102" y="28468"/>
                    <a:pt x="26731" y="29059"/>
                  </a:cubicBezTo>
                  <a:cubicBezTo>
                    <a:pt x="27137" y="29577"/>
                    <a:pt x="27433" y="30168"/>
                    <a:pt x="27581" y="30797"/>
                  </a:cubicBezTo>
                  <a:cubicBezTo>
                    <a:pt x="27692" y="31388"/>
                    <a:pt x="27581" y="32054"/>
                    <a:pt x="27248" y="32572"/>
                  </a:cubicBezTo>
                  <a:cubicBezTo>
                    <a:pt x="26324" y="32830"/>
                    <a:pt x="25215" y="32719"/>
                    <a:pt x="24254" y="32830"/>
                  </a:cubicBezTo>
                  <a:cubicBezTo>
                    <a:pt x="23921" y="32867"/>
                    <a:pt x="23588" y="32978"/>
                    <a:pt x="23329" y="33015"/>
                  </a:cubicBezTo>
                  <a:cubicBezTo>
                    <a:pt x="22405" y="33089"/>
                    <a:pt x="21370" y="33015"/>
                    <a:pt x="20335" y="33015"/>
                  </a:cubicBezTo>
                  <a:cubicBezTo>
                    <a:pt x="19337" y="33015"/>
                    <a:pt x="18449" y="33089"/>
                    <a:pt x="17488" y="33089"/>
                  </a:cubicBezTo>
                  <a:cubicBezTo>
                    <a:pt x="14419" y="33089"/>
                    <a:pt x="11388" y="33681"/>
                    <a:pt x="8171" y="33496"/>
                  </a:cubicBezTo>
                  <a:cubicBezTo>
                    <a:pt x="7432" y="33459"/>
                    <a:pt x="6730" y="33496"/>
                    <a:pt x="6027" y="33459"/>
                  </a:cubicBezTo>
                  <a:cubicBezTo>
                    <a:pt x="5214" y="33422"/>
                    <a:pt x="4326" y="33237"/>
                    <a:pt x="3513" y="33126"/>
                  </a:cubicBezTo>
                  <a:cubicBezTo>
                    <a:pt x="2478" y="32941"/>
                    <a:pt x="1480" y="32867"/>
                    <a:pt x="444" y="32867"/>
                  </a:cubicBezTo>
                  <a:cubicBezTo>
                    <a:pt x="149" y="32830"/>
                    <a:pt x="223" y="32424"/>
                    <a:pt x="75" y="32276"/>
                  </a:cubicBezTo>
                  <a:cubicBezTo>
                    <a:pt x="1" y="30982"/>
                    <a:pt x="75" y="29762"/>
                    <a:pt x="888" y="29244"/>
                  </a:cubicBezTo>
                  <a:cubicBezTo>
                    <a:pt x="1665" y="28690"/>
                    <a:pt x="3513" y="28357"/>
                    <a:pt x="4807" y="28209"/>
                  </a:cubicBezTo>
                  <a:cubicBezTo>
                    <a:pt x="5288" y="28172"/>
                    <a:pt x="5731" y="28061"/>
                    <a:pt x="6175" y="28024"/>
                  </a:cubicBezTo>
                  <a:cubicBezTo>
                    <a:pt x="8578" y="27839"/>
                    <a:pt x="10944" y="28061"/>
                    <a:pt x="13273" y="28209"/>
                  </a:cubicBezTo>
                  <a:cubicBezTo>
                    <a:pt x="13680" y="26767"/>
                    <a:pt x="15011" y="26213"/>
                    <a:pt x="16749" y="26102"/>
                  </a:cubicBezTo>
                  <a:cubicBezTo>
                    <a:pt x="16786" y="24401"/>
                    <a:pt x="16859" y="22885"/>
                    <a:pt x="16859" y="20963"/>
                  </a:cubicBezTo>
                  <a:cubicBezTo>
                    <a:pt x="16859" y="19077"/>
                    <a:pt x="17081" y="17192"/>
                    <a:pt x="16120" y="16304"/>
                  </a:cubicBezTo>
                  <a:cubicBezTo>
                    <a:pt x="15492" y="16859"/>
                    <a:pt x="14124" y="17081"/>
                    <a:pt x="13125" y="16748"/>
                  </a:cubicBezTo>
                  <a:cubicBezTo>
                    <a:pt x="12904" y="17450"/>
                    <a:pt x="12571" y="18153"/>
                    <a:pt x="12090" y="18744"/>
                  </a:cubicBezTo>
                  <a:cubicBezTo>
                    <a:pt x="11758" y="19262"/>
                    <a:pt x="11166" y="20001"/>
                    <a:pt x="10796" y="20075"/>
                  </a:cubicBezTo>
                  <a:cubicBezTo>
                    <a:pt x="10205" y="20186"/>
                    <a:pt x="9724" y="19854"/>
                    <a:pt x="9207" y="19706"/>
                  </a:cubicBezTo>
                  <a:cubicBezTo>
                    <a:pt x="8837" y="20223"/>
                    <a:pt x="8800" y="21000"/>
                    <a:pt x="8430" y="21554"/>
                  </a:cubicBezTo>
                  <a:cubicBezTo>
                    <a:pt x="8134" y="22035"/>
                    <a:pt x="7506" y="22626"/>
                    <a:pt x="6914" y="22700"/>
                  </a:cubicBezTo>
                  <a:cubicBezTo>
                    <a:pt x="6360" y="22737"/>
                    <a:pt x="5583" y="22257"/>
                    <a:pt x="5251" y="22035"/>
                  </a:cubicBezTo>
                  <a:cubicBezTo>
                    <a:pt x="4696" y="21665"/>
                    <a:pt x="3846" y="21295"/>
                    <a:pt x="3994" y="20260"/>
                  </a:cubicBezTo>
                  <a:cubicBezTo>
                    <a:pt x="4142" y="19336"/>
                    <a:pt x="4548" y="18449"/>
                    <a:pt x="5177" y="17746"/>
                  </a:cubicBezTo>
                  <a:cubicBezTo>
                    <a:pt x="4696" y="17155"/>
                    <a:pt x="4031" y="16785"/>
                    <a:pt x="4400" y="15676"/>
                  </a:cubicBezTo>
                  <a:cubicBezTo>
                    <a:pt x="4622" y="15195"/>
                    <a:pt x="4881" y="14678"/>
                    <a:pt x="5140" y="14234"/>
                  </a:cubicBezTo>
                  <a:cubicBezTo>
                    <a:pt x="5657" y="13088"/>
                    <a:pt x="6064" y="12090"/>
                    <a:pt x="6693" y="11018"/>
                  </a:cubicBezTo>
                  <a:cubicBezTo>
                    <a:pt x="7321" y="9982"/>
                    <a:pt x="7913" y="8725"/>
                    <a:pt x="8578" y="7653"/>
                  </a:cubicBezTo>
                  <a:cubicBezTo>
                    <a:pt x="8911" y="7099"/>
                    <a:pt x="9391" y="6655"/>
                    <a:pt x="9687" y="6137"/>
                  </a:cubicBezTo>
                  <a:cubicBezTo>
                    <a:pt x="10316" y="5139"/>
                    <a:pt x="10611" y="3808"/>
                    <a:pt x="11499" y="3143"/>
                  </a:cubicBezTo>
                  <a:cubicBezTo>
                    <a:pt x="11388" y="1923"/>
                    <a:pt x="12312" y="925"/>
                    <a:pt x="13606" y="1294"/>
                  </a:cubicBezTo>
                  <a:cubicBezTo>
                    <a:pt x="14013" y="777"/>
                    <a:pt x="14272" y="0"/>
                    <a:pt x="15381" y="148"/>
                  </a:cubicBezTo>
                  <a:cubicBezTo>
                    <a:pt x="15935" y="222"/>
                    <a:pt x="16601" y="666"/>
                    <a:pt x="17229" y="999"/>
                  </a:cubicBezTo>
                  <a:cubicBezTo>
                    <a:pt x="18080" y="1479"/>
                    <a:pt x="19115" y="1627"/>
                    <a:pt x="18930" y="2958"/>
                  </a:cubicBezTo>
                  <a:cubicBezTo>
                    <a:pt x="18856" y="3106"/>
                    <a:pt x="18782" y="3254"/>
                    <a:pt x="18671" y="3402"/>
                  </a:cubicBezTo>
                  <a:cubicBezTo>
                    <a:pt x="18671" y="3476"/>
                    <a:pt x="18893" y="3660"/>
                    <a:pt x="18930" y="3734"/>
                  </a:cubicBezTo>
                  <a:cubicBezTo>
                    <a:pt x="19300" y="4585"/>
                    <a:pt x="18819" y="5546"/>
                    <a:pt x="17969" y="5731"/>
                  </a:cubicBezTo>
                  <a:cubicBezTo>
                    <a:pt x="17562" y="7247"/>
                    <a:pt x="16749" y="8245"/>
                    <a:pt x="16342" y="9650"/>
                  </a:cubicBezTo>
                  <a:close/>
                  <a:moveTo>
                    <a:pt x="14974" y="925"/>
                  </a:moveTo>
                  <a:cubicBezTo>
                    <a:pt x="14715" y="1035"/>
                    <a:pt x="14530" y="1257"/>
                    <a:pt x="14419" y="1516"/>
                  </a:cubicBezTo>
                  <a:cubicBezTo>
                    <a:pt x="15824" y="1812"/>
                    <a:pt x="16859" y="2477"/>
                    <a:pt x="18043" y="2958"/>
                  </a:cubicBezTo>
                  <a:cubicBezTo>
                    <a:pt x="18190" y="2884"/>
                    <a:pt x="18190" y="2662"/>
                    <a:pt x="18153" y="2440"/>
                  </a:cubicBezTo>
                  <a:cubicBezTo>
                    <a:pt x="17192" y="1849"/>
                    <a:pt x="16305" y="1183"/>
                    <a:pt x="14974" y="925"/>
                  </a:cubicBezTo>
                  <a:close/>
                  <a:moveTo>
                    <a:pt x="18227" y="4104"/>
                  </a:moveTo>
                  <a:cubicBezTo>
                    <a:pt x="16638" y="2995"/>
                    <a:pt x="14826" y="2256"/>
                    <a:pt x="12904" y="1960"/>
                  </a:cubicBezTo>
                  <a:cubicBezTo>
                    <a:pt x="12460" y="2145"/>
                    <a:pt x="12201" y="2625"/>
                    <a:pt x="12275" y="3069"/>
                  </a:cubicBezTo>
                  <a:cubicBezTo>
                    <a:pt x="12460" y="3180"/>
                    <a:pt x="12645" y="3217"/>
                    <a:pt x="12830" y="3291"/>
                  </a:cubicBezTo>
                  <a:cubicBezTo>
                    <a:pt x="13088" y="3106"/>
                    <a:pt x="13125" y="2699"/>
                    <a:pt x="13569" y="2736"/>
                  </a:cubicBezTo>
                  <a:cubicBezTo>
                    <a:pt x="13569" y="2810"/>
                    <a:pt x="13680" y="2810"/>
                    <a:pt x="13643" y="2884"/>
                  </a:cubicBezTo>
                  <a:cubicBezTo>
                    <a:pt x="13569" y="3180"/>
                    <a:pt x="13310" y="3254"/>
                    <a:pt x="13162" y="3513"/>
                  </a:cubicBezTo>
                  <a:cubicBezTo>
                    <a:pt x="13236" y="3549"/>
                    <a:pt x="13347" y="3549"/>
                    <a:pt x="13384" y="3660"/>
                  </a:cubicBezTo>
                  <a:cubicBezTo>
                    <a:pt x="13828" y="3513"/>
                    <a:pt x="13902" y="2995"/>
                    <a:pt x="14419" y="2847"/>
                  </a:cubicBezTo>
                  <a:cubicBezTo>
                    <a:pt x="14493" y="2884"/>
                    <a:pt x="14530" y="2958"/>
                    <a:pt x="14567" y="3032"/>
                  </a:cubicBezTo>
                  <a:cubicBezTo>
                    <a:pt x="14456" y="3402"/>
                    <a:pt x="13976" y="3586"/>
                    <a:pt x="13939" y="3882"/>
                  </a:cubicBezTo>
                  <a:cubicBezTo>
                    <a:pt x="14382" y="3993"/>
                    <a:pt x="14345" y="3328"/>
                    <a:pt x="14900" y="3402"/>
                  </a:cubicBezTo>
                  <a:cubicBezTo>
                    <a:pt x="15159" y="3771"/>
                    <a:pt x="14567" y="3808"/>
                    <a:pt x="14530" y="4104"/>
                  </a:cubicBezTo>
                  <a:cubicBezTo>
                    <a:pt x="14641" y="4141"/>
                    <a:pt x="14789" y="4141"/>
                    <a:pt x="14900" y="4215"/>
                  </a:cubicBezTo>
                  <a:cubicBezTo>
                    <a:pt x="15196" y="3845"/>
                    <a:pt x="15529" y="3549"/>
                    <a:pt x="15898" y="3291"/>
                  </a:cubicBezTo>
                  <a:cubicBezTo>
                    <a:pt x="16416" y="3697"/>
                    <a:pt x="15455" y="3993"/>
                    <a:pt x="15307" y="4363"/>
                  </a:cubicBezTo>
                  <a:cubicBezTo>
                    <a:pt x="15455" y="4363"/>
                    <a:pt x="15492" y="4437"/>
                    <a:pt x="15602" y="4437"/>
                  </a:cubicBezTo>
                  <a:cubicBezTo>
                    <a:pt x="15935" y="4178"/>
                    <a:pt x="16083" y="3771"/>
                    <a:pt x="16601" y="3734"/>
                  </a:cubicBezTo>
                  <a:cubicBezTo>
                    <a:pt x="16638" y="3771"/>
                    <a:pt x="16712" y="3808"/>
                    <a:pt x="16712" y="3919"/>
                  </a:cubicBezTo>
                  <a:cubicBezTo>
                    <a:pt x="16564" y="4215"/>
                    <a:pt x="16157" y="4289"/>
                    <a:pt x="16046" y="4622"/>
                  </a:cubicBezTo>
                  <a:cubicBezTo>
                    <a:pt x="16083" y="4622"/>
                    <a:pt x="16194" y="4622"/>
                    <a:pt x="16231" y="4696"/>
                  </a:cubicBezTo>
                  <a:cubicBezTo>
                    <a:pt x="16490" y="4400"/>
                    <a:pt x="16859" y="4178"/>
                    <a:pt x="17229" y="4030"/>
                  </a:cubicBezTo>
                  <a:cubicBezTo>
                    <a:pt x="17710" y="4400"/>
                    <a:pt x="16823" y="4585"/>
                    <a:pt x="16712" y="4843"/>
                  </a:cubicBezTo>
                  <a:cubicBezTo>
                    <a:pt x="17155" y="5176"/>
                    <a:pt x="17451" y="4437"/>
                    <a:pt x="17858" y="4326"/>
                  </a:cubicBezTo>
                  <a:cubicBezTo>
                    <a:pt x="17932" y="4363"/>
                    <a:pt x="18043" y="4400"/>
                    <a:pt x="18043" y="4511"/>
                  </a:cubicBezTo>
                  <a:cubicBezTo>
                    <a:pt x="18006" y="4843"/>
                    <a:pt x="17599" y="4880"/>
                    <a:pt x="17488" y="5139"/>
                  </a:cubicBezTo>
                  <a:cubicBezTo>
                    <a:pt x="18043" y="5139"/>
                    <a:pt x="18412" y="4622"/>
                    <a:pt x="18227" y="4104"/>
                  </a:cubicBezTo>
                  <a:close/>
                  <a:moveTo>
                    <a:pt x="15159" y="5065"/>
                  </a:moveTo>
                  <a:cubicBezTo>
                    <a:pt x="14419" y="4880"/>
                    <a:pt x="13754" y="4659"/>
                    <a:pt x="13088" y="4363"/>
                  </a:cubicBezTo>
                  <a:cubicBezTo>
                    <a:pt x="12682" y="4141"/>
                    <a:pt x="12386" y="3808"/>
                    <a:pt x="11905" y="3808"/>
                  </a:cubicBezTo>
                  <a:cubicBezTo>
                    <a:pt x="11129" y="4548"/>
                    <a:pt x="10870" y="5805"/>
                    <a:pt x="10168" y="6766"/>
                  </a:cubicBezTo>
                  <a:cubicBezTo>
                    <a:pt x="9872" y="7210"/>
                    <a:pt x="9502" y="7616"/>
                    <a:pt x="9207" y="8023"/>
                  </a:cubicBezTo>
                  <a:cubicBezTo>
                    <a:pt x="8911" y="8504"/>
                    <a:pt x="8652" y="8984"/>
                    <a:pt x="8430" y="9502"/>
                  </a:cubicBezTo>
                  <a:cubicBezTo>
                    <a:pt x="7913" y="10500"/>
                    <a:pt x="7358" y="11461"/>
                    <a:pt x="6840" y="12422"/>
                  </a:cubicBezTo>
                  <a:cubicBezTo>
                    <a:pt x="6323" y="13384"/>
                    <a:pt x="5916" y="14456"/>
                    <a:pt x="5362" y="15417"/>
                  </a:cubicBezTo>
                  <a:cubicBezTo>
                    <a:pt x="5288" y="15787"/>
                    <a:pt x="5103" y="16009"/>
                    <a:pt x="5066" y="16341"/>
                  </a:cubicBezTo>
                  <a:cubicBezTo>
                    <a:pt x="5620" y="17450"/>
                    <a:pt x="6803" y="17746"/>
                    <a:pt x="8060" y="18375"/>
                  </a:cubicBezTo>
                  <a:cubicBezTo>
                    <a:pt x="8430" y="18560"/>
                    <a:pt x="8837" y="18744"/>
                    <a:pt x="9244" y="18892"/>
                  </a:cubicBezTo>
                  <a:cubicBezTo>
                    <a:pt x="9946" y="19151"/>
                    <a:pt x="10722" y="19595"/>
                    <a:pt x="10981" y="18892"/>
                  </a:cubicBezTo>
                  <a:cubicBezTo>
                    <a:pt x="10648" y="18781"/>
                    <a:pt x="10353" y="18486"/>
                    <a:pt x="9983" y="18338"/>
                  </a:cubicBezTo>
                  <a:cubicBezTo>
                    <a:pt x="9576" y="18153"/>
                    <a:pt x="8985" y="18227"/>
                    <a:pt x="8837" y="17783"/>
                  </a:cubicBezTo>
                  <a:cubicBezTo>
                    <a:pt x="8948" y="17524"/>
                    <a:pt x="9207" y="17709"/>
                    <a:pt x="9391" y="17783"/>
                  </a:cubicBezTo>
                  <a:cubicBezTo>
                    <a:pt x="10057" y="17968"/>
                    <a:pt x="10648" y="18227"/>
                    <a:pt x="11240" y="18560"/>
                  </a:cubicBezTo>
                  <a:cubicBezTo>
                    <a:pt x="11425" y="18449"/>
                    <a:pt x="11536" y="18264"/>
                    <a:pt x="11573" y="18079"/>
                  </a:cubicBezTo>
                  <a:cubicBezTo>
                    <a:pt x="11166" y="17894"/>
                    <a:pt x="10759" y="17709"/>
                    <a:pt x="10316" y="17598"/>
                  </a:cubicBezTo>
                  <a:cubicBezTo>
                    <a:pt x="9872" y="17450"/>
                    <a:pt x="9280" y="17377"/>
                    <a:pt x="9317" y="16859"/>
                  </a:cubicBezTo>
                  <a:cubicBezTo>
                    <a:pt x="9354" y="16859"/>
                    <a:pt x="9354" y="16822"/>
                    <a:pt x="9428" y="16785"/>
                  </a:cubicBezTo>
                  <a:cubicBezTo>
                    <a:pt x="9687" y="16785"/>
                    <a:pt x="9761" y="16970"/>
                    <a:pt x="9946" y="17044"/>
                  </a:cubicBezTo>
                  <a:cubicBezTo>
                    <a:pt x="10131" y="17155"/>
                    <a:pt x="10611" y="17266"/>
                    <a:pt x="10981" y="17414"/>
                  </a:cubicBezTo>
                  <a:cubicBezTo>
                    <a:pt x="11166" y="17450"/>
                    <a:pt x="11831" y="17820"/>
                    <a:pt x="11905" y="17635"/>
                  </a:cubicBezTo>
                  <a:cubicBezTo>
                    <a:pt x="11942" y="17524"/>
                    <a:pt x="11425" y="17118"/>
                    <a:pt x="11351" y="17044"/>
                  </a:cubicBezTo>
                  <a:cubicBezTo>
                    <a:pt x="11018" y="16896"/>
                    <a:pt x="10722" y="16711"/>
                    <a:pt x="10390" y="16600"/>
                  </a:cubicBezTo>
                  <a:cubicBezTo>
                    <a:pt x="10020" y="16452"/>
                    <a:pt x="9576" y="16378"/>
                    <a:pt x="9465" y="16083"/>
                  </a:cubicBezTo>
                  <a:cubicBezTo>
                    <a:pt x="9613" y="15787"/>
                    <a:pt x="9946" y="16009"/>
                    <a:pt x="10168" y="16083"/>
                  </a:cubicBezTo>
                  <a:cubicBezTo>
                    <a:pt x="10870" y="16341"/>
                    <a:pt x="11573" y="16711"/>
                    <a:pt x="12201" y="17155"/>
                  </a:cubicBezTo>
                  <a:cubicBezTo>
                    <a:pt x="12275" y="16970"/>
                    <a:pt x="12349" y="16711"/>
                    <a:pt x="12460" y="16526"/>
                  </a:cubicBezTo>
                  <a:cubicBezTo>
                    <a:pt x="12312" y="16452"/>
                    <a:pt x="12164" y="16452"/>
                    <a:pt x="11979" y="16452"/>
                  </a:cubicBezTo>
                  <a:cubicBezTo>
                    <a:pt x="11536" y="16046"/>
                    <a:pt x="10796" y="15824"/>
                    <a:pt x="10242" y="15528"/>
                  </a:cubicBezTo>
                  <a:cubicBezTo>
                    <a:pt x="9909" y="15417"/>
                    <a:pt x="9687" y="15195"/>
                    <a:pt x="9502" y="14900"/>
                  </a:cubicBezTo>
                  <a:cubicBezTo>
                    <a:pt x="9983" y="14530"/>
                    <a:pt x="10390" y="15380"/>
                    <a:pt x="10870" y="15306"/>
                  </a:cubicBezTo>
                  <a:cubicBezTo>
                    <a:pt x="10205" y="14530"/>
                    <a:pt x="9909" y="13495"/>
                    <a:pt x="9983" y="12496"/>
                  </a:cubicBezTo>
                  <a:cubicBezTo>
                    <a:pt x="10057" y="11461"/>
                    <a:pt x="10611" y="10537"/>
                    <a:pt x="11462" y="10019"/>
                  </a:cubicBezTo>
                  <a:cubicBezTo>
                    <a:pt x="11388" y="9871"/>
                    <a:pt x="11240" y="9798"/>
                    <a:pt x="11314" y="9613"/>
                  </a:cubicBezTo>
                  <a:cubicBezTo>
                    <a:pt x="11573" y="9428"/>
                    <a:pt x="11758" y="9687"/>
                    <a:pt x="11979" y="9761"/>
                  </a:cubicBezTo>
                  <a:cubicBezTo>
                    <a:pt x="12460" y="9465"/>
                    <a:pt x="13125" y="9391"/>
                    <a:pt x="13606" y="9095"/>
                  </a:cubicBezTo>
                  <a:cubicBezTo>
                    <a:pt x="13088" y="8947"/>
                    <a:pt x="12423" y="8910"/>
                    <a:pt x="12201" y="8393"/>
                  </a:cubicBezTo>
                  <a:cubicBezTo>
                    <a:pt x="12238" y="8356"/>
                    <a:pt x="12312" y="8282"/>
                    <a:pt x="12349" y="8245"/>
                  </a:cubicBezTo>
                  <a:cubicBezTo>
                    <a:pt x="13162" y="8614"/>
                    <a:pt x="13976" y="8873"/>
                    <a:pt x="14826" y="8947"/>
                  </a:cubicBezTo>
                  <a:cubicBezTo>
                    <a:pt x="15048" y="9169"/>
                    <a:pt x="15344" y="9280"/>
                    <a:pt x="15676" y="9317"/>
                  </a:cubicBezTo>
                  <a:cubicBezTo>
                    <a:pt x="15639" y="9243"/>
                    <a:pt x="15676" y="9169"/>
                    <a:pt x="15750" y="9095"/>
                  </a:cubicBezTo>
                  <a:cubicBezTo>
                    <a:pt x="15233" y="8799"/>
                    <a:pt x="14678" y="8614"/>
                    <a:pt x="14087" y="8467"/>
                  </a:cubicBezTo>
                  <a:cubicBezTo>
                    <a:pt x="13532" y="8319"/>
                    <a:pt x="12830" y="8171"/>
                    <a:pt x="12534" y="7727"/>
                  </a:cubicBezTo>
                  <a:cubicBezTo>
                    <a:pt x="12645" y="7431"/>
                    <a:pt x="12941" y="7653"/>
                    <a:pt x="13125" y="7727"/>
                  </a:cubicBezTo>
                  <a:cubicBezTo>
                    <a:pt x="14050" y="8060"/>
                    <a:pt x="15085" y="8319"/>
                    <a:pt x="15898" y="8651"/>
                  </a:cubicBezTo>
                  <a:cubicBezTo>
                    <a:pt x="15935" y="8356"/>
                    <a:pt x="16157" y="8171"/>
                    <a:pt x="16194" y="7875"/>
                  </a:cubicBezTo>
                  <a:cubicBezTo>
                    <a:pt x="15381" y="7505"/>
                    <a:pt x="14567" y="7210"/>
                    <a:pt x="13717" y="6988"/>
                  </a:cubicBezTo>
                  <a:cubicBezTo>
                    <a:pt x="13458" y="6951"/>
                    <a:pt x="13015" y="6951"/>
                    <a:pt x="13015" y="6581"/>
                  </a:cubicBezTo>
                  <a:cubicBezTo>
                    <a:pt x="13199" y="6322"/>
                    <a:pt x="13532" y="6544"/>
                    <a:pt x="13791" y="6618"/>
                  </a:cubicBezTo>
                  <a:cubicBezTo>
                    <a:pt x="14678" y="6840"/>
                    <a:pt x="15566" y="7136"/>
                    <a:pt x="16416" y="7505"/>
                  </a:cubicBezTo>
                  <a:cubicBezTo>
                    <a:pt x="16527" y="7247"/>
                    <a:pt x="16638" y="6988"/>
                    <a:pt x="16712" y="6729"/>
                  </a:cubicBezTo>
                  <a:cubicBezTo>
                    <a:pt x="15972" y="6618"/>
                    <a:pt x="15270" y="6359"/>
                    <a:pt x="14604" y="5990"/>
                  </a:cubicBezTo>
                  <a:cubicBezTo>
                    <a:pt x="14345" y="5842"/>
                    <a:pt x="13606" y="5694"/>
                    <a:pt x="13643" y="5472"/>
                  </a:cubicBezTo>
                  <a:cubicBezTo>
                    <a:pt x="13680" y="5102"/>
                    <a:pt x="14198" y="5324"/>
                    <a:pt x="14308" y="5472"/>
                  </a:cubicBezTo>
                  <a:cubicBezTo>
                    <a:pt x="15233" y="5731"/>
                    <a:pt x="15898" y="6248"/>
                    <a:pt x="16933" y="6396"/>
                  </a:cubicBezTo>
                  <a:cubicBezTo>
                    <a:pt x="17044" y="6211"/>
                    <a:pt x="17118" y="5990"/>
                    <a:pt x="17155" y="5805"/>
                  </a:cubicBezTo>
                  <a:cubicBezTo>
                    <a:pt x="16490" y="5583"/>
                    <a:pt x="15787" y="5361"/>
                    <a:pt x="15122" y="5065"/>
                  </a:cubicBezTo>
                  <a:close/>
                  <a:moveTo>
                    <a:pt x="16859" y="14641"/>
                  </a:moveTo>
                  <a:cubicBezTo>
                    <a:pt x="17229" y="13938"/>
                    <a:pt x="17377" y="13162"/>
                    <a:pt x="17303" y="12385"/>
                  </a:cubicBezTo>
                  <a:cubicBezTo>
                    <a:pt x="17229" y="12127"/>
                    <a:pt x="17118" y="11905"/>
                    <a:pt x="17007" y="11683"/>
                  </a:cubicBezTo>
                  <a:cubicBezTo>
                    <a:pt x="16933" y="11461"/>
                    <a:pt x="16823" y="11202"/>
                    <a:pt x="16712" y="10981"/>
                  </a:cubicBezTo>
                  <a:cubicBezTo>
                    <a:pt x="16231" y="10537"/>
                    <a:pt x="15676" y="10167"/>
                    <a:pt x="15048" y="9982"/>
                  </a:cubicBezTo>
                  <a:cubicBezTo>
                    <a:pt x="14678" y="9908"/>
                    <a:pt x="14345" y="9871"/>
                    <a:pt x="13976" y="9908"/>
                  </a:cubicBezTo>
                  <a:cubicBezTo>
                    <a:pt x="12904" y="10019"/>
                    <a:pt x="11425" y="10722"/>
                    <a:pt x="11018" y="11535"/>
                  </a:cubicBezTo>
                  <a:cubicBezTo>
                    <a:pt x="10685" y="12349"/>
                    <a:pt x="10685" y="13273"/>
                    <a:pt x="10981" y="14086"/>
                  </a:cubicBezTo>
                  <a:cubicBezTo>
                    <a:pt x="11647" y="15602"/>
                    <a:pt x="12719" y="16230"/>
                    <a:pt x="14900" y="16120"/>
                  </a:cubicBezTo>
                  <a:cubicBezTo>
                    <a:pt x="15639" y="15713"/>
                    <a:pt x="16416" y="15306"/>
                    <a:pt x="16859" y="14641"/>
                  </a:cubicBezTo>
                  <a:close/>
                  <a:moveTo>
                    <a:pt x="16749" y="15898"/>
                  </a:moveTo>
                  <a:cubicBezTo>
                    <a:pt x="17673" y="16822"/>
                    <a:pt x="17636" y="18227"/>
                    <a:pt x="17636" y="20260"/>
                  </a:cubicBezTo>
                  <a:cubicBezTo>
                    <a:pt x="17636" y="22405"/>
                    <a:pt x="17562" y="24364"/>
                    <a:pt x="17525" y="26102"/>
                  </a:cubicBezTo>
                  <a:cubicBezTo>
                    <a:pt x="18893" y="26028"/>
                    <a:pt x="19928" y="26286"/>
                    <a:pt x="21296" y="26213"/>
                  </a:cubicBezTo>
                  <a:cubicBezTo>
                    <a:pt x="21296" y="25029"/>
                    <a:pt x="21333" y="23957"/>
                    <a:pt x="21407" y="22811"/>
                  </a:cubicBezTo>
                  <a:cubicBezTo>
                    <a:pt x="21555" y="20593"/>
                    <a:pt x="21703" y="17598"/>
                    <a:pt x="21185" y="15602"/>
                  </a:cubicBezTo>
                  <a:cubicBezTo>
                    <a:pt x="21000" y="14936"/>
                    <a:pt x="20520" y="13790"/>
                    <a:pt x="20150" y="13421"/>
                  </a:cubicBezTo>
                  <a:cubicBezTo>
                    <a:pt x="19595" y="12903"/>
                    <a:pt x="18782" y="12866"/>
                    <a:pt x="18043" y="12459"/>
                  </a:cubicBezTo>
                  <a:cubicBezTo>
                    <a:pt x="18116" y="14049"/>
                    <a:pt x="17599" y="15121"/>
                    <a:pt x="16749" y="15861"/>
                  </a:cubicBezTo>
                  <a:close/>
                  <a:moveTo>
                    <a:pt x="5066" y="19299"/>
                  </a:moveTo>
                  <a:cubicBezTo>
                    <a:pt x="4881" y="19743"/>
                    <a:pt x="4770" y="20186"/>
                    <a:pt x="4733" y="20667"/>
                  </a:cubicBezTo>
                  <a:cubicBezTo>
                    <a:pt x="4807" y="20926"/>
                    <a:pt x="5399" y="21295"/>
                    <a:pt x="5657" y="21443"/>
                  </a:cubicBezTo>
                  <a:cubicBezTo>
                    <a:pt x="6027" y="21665"/>
                    <a:pt x="6434" y="21813"/>
                    <a:pt x="6840" y="21961"/>
                  </a:cubicBezTo>
                  <a:cubicBezTo>
                    <a:pt x="7025" y="21813"/>
                    <a:pt x="7321" y="21776"/>
                    <a:pt x="7395" y="21517"/>
                  </a:cubicBezTo>
                  <a:cubicBezTo>
                    <a:pt x="6951" y="21185"/>
                    <a:pt x="6138" y="21185"/>
                    <a:pt x="5879" y="20667"/>
                  </a:cubicBezTo>
                  <a:cubicBezTo>
                    <a:pt x="5916" y="20630"/>
                    <a:pt x="5916" y="20519"/>
                    <a:pt x="6027" y="20519"/>
                  </a:cubicBezTo>
                  <a:cubicBezTo>
                    <a:pt x="6619" y="20704"/>
                    <a:pt x="7173" y="20926"/>
                    <a:pt x="7728" y="21221"/>
                  </a:cubicBezTo>
                  <a:cubicBezTo>
                    <a:pt x="7802" y="21111"/>
                    <a:pt x="7839" y="21000"/>
                    <a:pt x="7876" y="20889"/>
                  </a:cubicBezTo>
                  <a:cubicBezTo>
                    <a:pt x="7432" y="20704"/>
                    <a:pt x="6951" y="20519"/>
                    <a:pt x="6545" y="20371"/>
                  </a:cubicBezTo>
                  <a:cubicBezTo>
                    <a:pt x="6323" y="20260"/>
                    <a:pt x="5953" y="20186"/>
                    <a:pt x="5953" y="19891"/>
                  </a:cubicBezTo>
                  <a:cubicBezTo>
                    <a:pt x="5990" y="19817"/>
                    <a:pt x="6027" y="19780"/>
                    <a:pt x="6101" y="19743"/>
                  </a:cubicBezTo>
                  <a:cubicBezTo>
                    <a:pt x="6803" y="19928"/>
                    <a:pt x="7358" y="20297"/>
                    <a:pt x="8097" y="20482"/>
                  </a:cubicBezTo>
                  <a:cubicBezTo>
                    <a:pt x="8171" y="20112"/>
                    <a:pt x="8319" y="19743"/>
                    <a:pt x="8467" y="19410"/>
                  </a:cubicBezTo>
                  <a:cubicBezTo>
                    <a:pt x="7543" y="19003"/>
                    <a:pt x="6656" y="18560"/>
                    <a:pt x="5768" y="18116"/>
                  </a:cubicBezTo>
                  <a:cubicBezTo>
                    <a:pt x="5509" y="18486"/>
                    <a:pt x="5288" y="18892"/>
                    <a:pt x="5066" y="19299"/>
                  </a:cubicBezTo>
                  <a:close/>
                  <a:moveTo>
                    <a:pt x="21222" y="26952"/>
                  </a:moveTo>
                  <a:cubicBezTo>
                    <a:pt x="20520" y="26915"/>
                    <a:pt x="19595" y="26915"/>
                    <a:pt x="18708" y="26841"/>
                  </a:cubicBezTo>
                  <a:cubicBezTo>
                    <a:pt x="18153" y="26804"/>
                    <a:pt x="17636" y="26804"/>
                    <a:pt x="17081" y="26841"/>
                  </a:cubicBezTo>
                  <a:cubicBezTo>
                    <a:pt x="15676" y="26952"/>
                    <a:pt x="14345" y="27211"/>
                    <a:pt x="14124" y="28320"/>
                  </a:cubicBezTo>
                  <a:cubicBezTo>
                    <a:pt x="16046" y="28283"/>
                    <a:pt x="17895" y="28357"/>
                    <a:pt x="19669" y="28246"/>
                  </a:cubicBezTo>
                  <a:cubicBezTo>
                    <a:pt x="20667" y="28172"/>
                    <a:pt x="21629" y="27913"/>
                    <a:pt x="22627" y="27950"/>
                  </a:cubicBezTo>
                  <a:cubicBezTo>
                    <a:pt x="22553" y="27285"/>
                    <a:pt x="21961" y="26989"/>
                    <a:pt x="21222" y="26952"/>
                  </a:cubicBezTo>
                  <a:close/>
                  <a:moveTo>
                    <a:pt x="26213" y="29614"/>
                  </a:moveTo>
                  <a:cubicBezTo>
                    <a:pt x="25659" y="29096"/>
                    <a:pt x="24993" y="28800"/>
                    <a:pt x="24291" y="28690"/>
                  </a:cubicBezTo>
                  <a:cubicBezTo>
                    <a:pt x="23181" y="28616"/>
                    <a:pt x="22035" y="28690"/>
                    <a:pt x="20963" y="28874"/>
                  </a:cubicBezTo>
                  <a:cubicBezTo>
                    <a:pt x="20113" y="28985"/>
                    <a:pt x="19263" y="28911"/>
                    <a:pt x="18449" y="28985"/>
                  </a:cubicBezTo>
                  <a:cubicBezTo>
                    <a:pt x="16823" y="29096"/>
                    <a:pt x="15159" y="29096"/>
                    <a:pt x="13495" y="28985"/>
                  </a:cubicBezTo>
                  <a:cubicBezTo>
                    <a:pt x="12497" y="28911"/>
                    <a:pt x="11499" y="28948"/>
                    <a:pt x="10501" y="28874"/>
                  </a:cubicBezTo>
                  <a:cubicBezTo>
                    <a:pt x="9096" y="28727"/>
                    <a:pt x="7691" y="28727"/>
                    <a:pt x="6286" y="28800"/>
                  </a:cubicBezTo>
                  <a:cubicBezTo>
                    <a:pt x="5103" y="28874"/>
                    <a:pt x="3920" y="29096"/>
                    <a:pt x="2774" y="29392"/>
                  </a:cubicBezTo>
                  <a:cubicBezTo>
                    <a:pt x="2293" y="29466"/>
                    <a:pt x="1775" y="29651"/>
                    <a:pt x="1332" y="29873"/>
                  </a:cubicBezTo>
                  <a:cubicBezTo>
                    <a:pt x="814" y="30279"/>
                    <a:pt x="777" y="31315"/>
                    <a:pt x="814" y="32091"/>
                  </a:cubicBezTo>
                  <a:cubicBezTo>
                    <a:pt x="1110" y="32128"/>
                    <a:pt x="1406" y="32165"/>
                    <a:pt x="1738" y="32165"/>
                  </a:cubicBezTo>
                  <a:cubicBezTo>
                    <a:pt x="2034" y="31980"/>
                    <a:pt x="2478" y="30686"/>
                    <a:pt x="2848" y="31130"/>
                  </a:cubicBezTo>
                  <a:cubicBezTo>
                    <a:pt x="2848" y="31536"/>
                    <a:pt x="2404" y="31832"/>
                    <a:pt x="2219" y="32202"/>
                  </a:cubicBezTo>
                  <a:cubicBezTo>
                    <a:pt x="2737" y="32239"/>
                    <a:pt x="3180" y="32313"/>
                    <a:pt x="3661" y="32387"/>
                  </a:cubicBezTo>
                  <a:cubicBezTo>
                    <a:pt x="3809" y="32091"/>
                    <a:pt x="4105" y="31906"/>
                    <a:pt x="4289" y="31610"/>
                  </a:cubicBezTo>
                  <a:cubicBezTo>
                    <a:pt x="4474" y="31315"/>
                    <a:pt x="4548" y="30723"/>
                    <a:pt x="5066" y="30686"/>
                  </a:cubicBezTo>
                  <a:cubicBezTo>
                    <a:pt x="5066" y="30723"/>
                    <a:pt x="5140" y="30760"/>
                    <a:pt x="5140" y="30797"/>
                  </a:cubicBezTo>
                  <a:cubicBezTo>
                    <a:pt x="4844" y="31351"/>
                    <a:pt x="4548" y="31906"/>
                    <a:pt x="4179" y="32424"/>
                  </a:cubicBezTo>
                  <a:cubicBezTo>
                    <a:pt x="4363" y="32461"/>
                    <a:pt x="4548" y="32461"/>
                    <a:pt x="4770" y="32498"/>
                  </a:cubicBezTo>
                  <a:cubicBezTo>
                    <a:pt x="5288" y="31758"/>
                    <a:pt x="5583" y="30834"/>
                    <a:pt x="6360" y="30353"/>
                  </a:cubicBezTo>
                  <a:cubicBezTo>
                    <a:pt x="6360" y="30427"/>
                    <a:pt x="6471" y="30390"/>
                    <a:pt x="6508" y="30501"/>
                  </a:cubicBezTo>
                  <a:cubicBezTo>
                    <a:pt x="6138" y="31241"/>
                    <a:pt x="5472" y="31869"/>
                    <a:pt x="5214" y="32608"/>
                  </a:cubicBezTo>
                  <a:cubicBezTo>
                    <a:pt x="5509" y="32608"/>
                    <a:pt x="5694" y="32682"/>
                    <a:pt x="5990" y="32682"/>
                  </a:cubicBezTo>
                  <a:cubicBezTo>
                    <a:pt x="6101" y="32054"/>
                    <a:pt x="6471" y="31758"/>
                    <a:pt x="6766" y="31315"/>
                  </a:cubicBezTo>
                  <a:cubicBezTo>
                    <a:pt x="6951" y="31019"/>
                    <a:pt x="7173" y="30538"/>
                    <a:pt x="7580" y="30501"/>
                  </a:cubicBezTo>
                  <a:cubicBezTo>
                    <a:pt x="7580" y="30538"/>
                    <a:pt x="7654" y="30575"/>
                    <a:pt x="7654" y="30612"/>
                  </a:cubicBezTo>
                  <a:cubicBezTo>
                    <a:pt x="7358" y="31425"/>
                    <a:pt x="6693" y="31869"/>
                    <a:pt x="6397" y="32682"/>
                  </a:cubicBezTo>
                  <a:cubicBezTo>
                    <a:pt x="6656" y="32719"/>
                    <a:pt x="6914" y="32719"/>
                    <a:pt x="7210" y="32719"/>
                  </a:cubicBezTo>
                  <a:cubicBezTo>
                    <a:pt x="7617" y="32091"/>
                    <a:pt x="8023" y="31388"/>
                    <a:pt x="8430" y="30723"/>
                  </a:cubicBezTo>
                  <a:cubicBezTo>
                    <a:pt x="8541" y="30538"/>
                    <a:pt x="8726" y="30057"/>
                    <a:pt x="8948" y="30131"/>
                  </a:cubicBezTo>
                  <a:cubicBezTo>
                    <a:pt x="9280" y="30205"/>
                    <a:pt x="8948" y="30686"/>
                    <a:pt x="8837" y="30797"/>
                  </a:cubicBezTo>
                  <a:cubicBezTo>
                    <a:pt x="8430" y="31499"/>
                    <a:pt x="8060" y="32165"/>
                    <a:pt x="7654" y="32756"/>
                  </a:cubicBezTo>
                  <a:lnTo>
                    <a:pt x="8467" y="32756"/>
                  </a:lnTo>
                  <a:cubicBezTo>
                    <a:pt x="8726" y="32313"/>
                    <a:pt x="8985" y="31869"/>
                    <a:pt x="9280" y="31462"/>
                  </a:cubicBezTo>
                  <a:cubicBezTo>
                    <a:pt x="9502" y="31056"/>
                    <a:pt x="9835" y="30686"/>
                    <a:pt x="10205" y="30353"/>
                  </a:cubicBezTo>
                  <a:cubicBezTo>
                    <a:pt x="10537" y="30538"/>
                    <a:pt x="10242" y="30797"/>
                    <a:pt x="10131" y="30982"/>
                  </a:cubicBezTo>
                  <a:cubicBezTo>
                    <a:pt x="9650" y="31573"/>
                    <a:pt x="9244" y="32165"/>
                    <a:pt x="8911" y="32830"/>
                  </a:cubicBezTo>
                  <a:cubicBezTo>
                    <a:pt x="9244" y="32830"/>
                    <a:pt x="9576" y="32830"/>
                    <a:pt x="9909" y="32793"/>
                  </a:cubicBezTo>
                  <a:cubicBezTo>
                    <a:pt x="10131" y="31980"/>
                    <a:pt x="10722" y="31425"/>
                    <a:pt x="11055" y="30686"/>
                  </a:cubicBezTo>
                  <a:cubicBezTo>
                    <a:pt x="11129" y="30501"/>
                    <a:pt x="11055" y="30279"/>
                    <a:pt x="11314" y="30168"/>
                  </a:cubicBezTo>
                  <a:cubicBezTo>
                    <a:pt x="11794" y="30501"/>
                    <a:pt x="11240" y="31130"/>
                    <a:pt x="11055" y="31499"/>
                  </a:cubicBezTo>
                  <a:cubicBezTo>
                    <a:pt x="10796" y="31943"/>
                    <a:pt x="10501" y="32350"/>
                    <a:pt x="10316" y="32756"/>
                  </a:cubicBezTo>
                  <a:cubicBezTo>
                    <a:pt x="10611" y="32793"/>
                    <a:pt x="10833" y="32682"/>
                    <a:pt x="11166" y="32719"/>
                  </a:cubicBezTo>
                  <a:cubicBezTo>
                    <a:pt x="11536" y="32054"/>
                    <a:pt x="11942" y="31388"/>
                    <a:pt x="12423" y="30797"/>
                  </a:cubicBezTo>
                  <a:cubicBezTo>
                    <a:pt x="12534" y="30612"/>
                    <a:pt x="12645" y="30279"/>
                    <a:pt x="12978" y="30316"/>
                  </a:cubicBezTo>
                  <a:cubicBezTo>
                    <a:pt x="12978" y="30390"/>
                    <a:pt x="13015" y="30390"/>
                    <a:pt x="13051" y="30427"/>
                  </a:cubicBezTo>
                  <a:cubicBezTo>
                    <a:pt x="12867" y="30834"/>
                    <a:pt x="12645" y="31204"/>
                    <a:pt x="12349" y="31573"/>
                  </a:cubicBezTo>
                  <a:cubicBezTo>
                    <a:pt x="12090" y="31906"/>
                    <a:pt x="11831" y="32276"/>
                    <a:pt x="11647" y="32682"/>
                  </a:cubicBezTo>
                  <a:lnTo>
                    <a:pt x="12460" y="32682"/>
                  </a:lnTo>
                  <a:cubicBezTo>
                    <a:pt x="12608" y="32313"/>
                    <a:pt x="12793" y="31943"/>
                    <a:pt x="13051" y="31610"/>
                  </a:cubicBezTo>
                  <a:cubicBezTo>
                    <a:pt x="13162" y="31388"/>
                    <a:pt x="13384" y="30464"/>
                    <a:pt x="13680" y="30501"/>
                  </a:cubicBezTo>
                  <a:cubicBezTo>
                    <a:pt x="13976" y="30538"/>
                    <a:pt x="13828" y="30797"/>
                    <a:pt x="13754" y="30982"/>
                  </a:cubicBezTo>
                  <a:cubicBezTo>
                    <a:pt x="13495" y="31536"/>
                    <a:pt x="13236" y="32091"/>
                    <a:pt x="12904" y="32608"/>
                  </a:cubicBezTo>
                  <a:cubicBezTo>
                    <a:pt x="13125" y="32608"/>
                    <a:pt x="13384" y="32572"/>
                    <a:pt x="13606" y="32535"/>
                  </a:cubicBezTo>
                  <a:cubicBezTo>
                    <a:pt x="13791" y="32054"/>
                    <a:pt x="14272" y="31351"/>
                    <a:pt x="14419" y="30945"/>
                  </a:cubicBezTo>
                  <a:cubicBezTo>
                    <a:pt x="14530" y="30760"/>
                    <a:pt x="14456" y="30501"/>
                    <a:pt x="14678" y="30501"/>
                  </a:cubicBezTo>
                  <a:cubicBezTo>
                    <a:pt x="15011" y="30501"/>
                    <a:pt x="14826" y="31019"/>
                    <a:pt x="14789" y="31093"/>
                  </a:cubicBezTo>
                  <a:cubicBezTo>
                    <a:pt x="14641" y="31536"/>
                    <a:pt x="14198" y="32054"/>
                    <a:pt x="14050" y="32498"/>
                  </a:cubicBezTo>
                  <a:cubicBezTo>
                    <a:pt x="14308" y="32461"/>
                    <a:pt x="14567" y="32424"/>
                    <a:pt x="14789" y="32461"/>
                  </a:cubicBezTo>
                  <a:cubicBezTo>
                    <a:pt x="14937" y="32091"/>
                    <a:pt x="15085" y="31758"/>
                    <a:pt x="15270" y="31425"/>
                  </a:cubicBezTo>
                  <a:cubicBezTo>
                    <a:pt x="15418" y="31130"/>
                    <a:pt x="15492" y="30649"/>
                    <a:pt x="15861" y="30538"/>
                  </a:cubicBezTo>
                  <a:cubicBezTo>
                    <a:pt x="15898" y="30612"/>
                    <a:pt x="16009" y="30575"/>
                    <a:pt x="16009" y="30686"/>
                  </a:cubicBezTo>
                  <a:cubicBezTo>
                    <a:pt x="15787" y="31278"/>
                    <a:pt x="15529" y="31795"/>
                    <a:pt x="15270" y="32350"/>
                  </a:cubicBezTo>
                  <a:lnTo>
                    <a:pt x="15861" y="32350"/>
                  </a:lnTo>
                  <a:cubicBezTo>
                    <a:pt x="15898" y="32350"/>
                    <a:pt x="15787" y="32165"/>
                    <a:pt x="15824" y="31980"/>
                  </a:cubicBezTo>
                  <a:cubicBezTo>
                    <a:pt x="15898" y="31832"/>
                    <a:pt x="16120" y="31610"/>
                    <a:pt x="16231" y="31351"/>
                  </a:cubicBezTo>
                  <a:cubicBezTo>
                    <a:pt x="16416" y="31019"/>
                    <a:pt x="16416" y="30501"/>
                    <a:pt x="16896" y="30427"/>
                  </a:cubicBezTo>
                  <a:cubicBezTo>
                    <a:pt x="16896" y="30464"/>
                    <a:pt x="16896" y="30464"/>
                    <a:pt x="16970" y="30464"/>
                  </a:cubicBezTo>
                  <a:cubicBezTo>
                    <a:pt x="16933" y="31204"/>
                    <a:pt x="16379" y="31721"/>
                    <a:pt x="16120" y="32387"/>
                  </a:cubicBezTo>
                  <a:cubicBezTo>
                    <a:pt x="16453" y="32424"/>
                    <a:pt x="16675" y="32313"/>
                    <a:pt x="17007" y="32350"/>
                  </a:cubicBezTo>
                  <a:lnTo>
                    <a:pt x="17007" y="32054"/>
                  </a:lnTo>
                  <a:cubicBezTo>
                    <a:pt x="17155" y="31795"/>
                    <a:pt x="17229" y="31573"/>
                    <a:pt x="17414" y="31204"/>
                  </a:cubicBezTo>
                  <a:cubicBezTo>
                    <a:pt x="17525" y="31019"/>
                    <a:pt x="17673" y="30464"/>
                    <a:pt x="17932" y="30501"/>
                  </a:cubicBezTo>
                  <a:cubicBezTo>
                    <a:pt x="18338" y="30538"/>
                    <a:pt x="17858" y="31241"/>
                    <a:pt x="17784" y="31425"/>
                  </a:cubicBezTo>
                  <a:cubicBezTo>
                    <a:pt x="17599" y="31684"/>
                    <a:pt x="17451" y="31980"/>
                    <a:pt x="17377" y="32350"/>
                  </a:cubicBezTo>
                  <a:cubicBezTo>
                    <a:pt x="18597" y="32350"/>
                    <a:pt x="19706" y="32202"/>
                    <a:pt x="21000" y="32276"/>
                  </a:cubicBezTo>
                  <a:cubicBezTo>
                    <a:pt x="20963" y="32128"/>
                    <a:pt x="21000" y="32054"/>
                    <a:pt x="21000" y="31906"/>
                  </a:cubicBezTo>
                  <a:cubicBezTo>
                    <a:pt x="21222" y="31610"/>
                    <a:pt x="21333" y="31241"/>
                    <a:pt x="21518" y="30871"/>
                  </a:cubicBezTo>
                  <a:cubicBezTo>
                    <a:pt x="21703" y="30538"/>
                    <a:pt x="21887" y="30057"/>
                    <a:pt x="22220" y="29947"/>
                  </a:cubicBezTo>
                  <a:cubicBezTo>
                    <a:pt x="22516" y="30316"/>
                    <a:pt x="22072" y="30723"/>
                    <a:pt x="21924" y="31056"/>
                  </a:cubicBezTo>
                  <a:cubicBezTo>
                    <a:pt x="21666" y="31462"/>
                    <a:pt x="21481" y="31869"/>
                    <a:pt x="21333" y="32276"/>
                  </a:cubicBezTo>
                  <a:lnTo>
                    <a:pt x="21924" y="32276"/>
                  </a:lnTo>
                  <a:cubicBezTo>
                    <a:pt x="22035" y="31758"/>
                    <a:pt x="22294" y="31241"/>
                    <a:pt x="22627" y="30797"/>
                  </a:cubicBezTo>
                  <a:cubicBezTo>
                    <a:pt x="22812" y="30501"/>
                    <a:pt x="22960" y="30021"/>
                    <a:pt x="23329" y="29947"/>
                  </a:cubicBezTo>
                  <a:cubicBezTo>
                    <a:pt x="23329" y="29984"/>
                    <a:pt x="23366" y="29984"/>
                    <a:pt x="23403" y="29984"/>
                  </a:cubicBezTo>
                  <a:cubicBezTo>
                    <a:pt x="23440" y="30464"/>
                    <a:pt x="23071" y="30760"/>
                    <a:pt x="22886" y="31130"/>
                  </a:cubicBezTo>
                  <a:cubicBezTo>
                    <a:pt x="22664" y="31462"/>
                    <a:pt x="22442" y="31869"/>
                    <a:pt x="22294" y="32276"/>
                  </a:cubicBezTo>
                  <a:lnTo>
                    <a:pt x="22997" y="32276"/>
                  </a:lnTo>
                  <a:cubicBezTo>
                    <a:pt x="23144" y="31832"/>
                    <a:pt x="23329" y="31388"/>
                    <a:pt x="23588" y="30982"/>
                  </a:cubicBezTo>
                  <a:cubicBezTo>
                    <a:pt x="23810" y="30612"/>
                    <a:pt x="23921" y="30057"/>
                    <a:pt x="24365" y="29873"/>
                  </a:cubicBezTo>
                  <a:cubicBezTo>
                    <a:pt x="24623" y="30205"/>
                    <a:pt x="24180" y="30649"/>
                    <a:pt x="23995" y="30982"/>
                  </a:cubicBezTo>
                  <a:cubicBezTo>
                    <a:pt x="23847" y="31351"/>
                    <a:pt x="23588" y="31832"/>
                    <a:pt x="23403" y="32202"/>
                  </a:cubicBezTo>
                  <a:cubicBezTo>
                    <a:pt x="23625" y="32165"/>
                    <a:pt x="23847" y="32128"/>
                    <a:pt x="24032" y="32091"/>
                  </a:cubicBezTo>
                  <a:cubicBezTo>
                    <a:pt x="24143" y="31758"/>
                    <a:pt x="24291" y="31388"/>
                    <a:pt x="24438" y="31056"/>
                  </a:cubicBezTo>
                  <a:cubicBezTo>
                    <a:pt x="24549" y="30797"/>
                    <a:pt x="24697" y="30390"/>
                    <a:pt x="25067" y="30316"/>
                  </a:cubicBezTo>
                  <a:cubicBezTo>
                    <a:pt x="25067" y="30353"/>
                    <a:pt x="25104" y="30353"/>
                    <a:pt x="25141" y="30353"/>
                  </a:cubicBezTo>
                  <a:cubicBezTo>
                    <a:pt x="25104" y="30982"/>
                    <a:pt x="24586" y="31462"/>
                    <a:pt x="24475" y="32091"/>
                  </a:cubicBezTo>
                  <a:cubicBezTo>
                    <a:pt x="24623" y="32054"/>
                    <a:pt x="24808" y="32054"/>
                    <a:pt x="24956" y="32017"/>
                  </a:cubicBezTo>
                  <a:cubicBezTo>
                    <a:pt x="24993" y="31758"/>
                    <a:pt x="25252" y="31573"/>
                    <a:pt x="25400" y="31351"/>
                  </a:cubicBezTo>
                  <a:cubicBezTo>
                    <a:pt x="25511" y="31167"/>
                    <a:pt x="25511" y="30760"/>
                    <a:pt x="25806" y="30871"/>
                  </a:cubicBezTo>
                  <a:cubicBezTo>
                    <a:pt x="26102" y="31241"/>
                    <a:pt x="25474" y="31684"/>
                    <a:pt x="25474" y="31980"/>
                  </a:cubicBezTo>
                  <a:cubicBezTo>
                    <a:pt x="25843" y="31869"/>
                    <a:pt x="26509" y="32054"/>
                    <a:pt x="26805" y="31869"/>
                  </a:cubicBezTo>
                  <a:cubicBezTo>
                    <a:pt x="26952" y="31056"/>
                    <a:pt x="26731" y="30242"/>
                    <a:pt x="26213" y="296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54"/>
            <p:cNvSpPr/>
            <p:nvPr/>
          </p:nvSpPr>
          <p:spPr>
            <a:xfrm>
              <a:off x="4284125" y="4324300"/>
              <a:ext cx="61975" cy="103550"/>
            </a:xfrm>
            <a:custGeom>
              <a:avLst/>
              <a:gdLst/>
              <a:ahLst/>
              <a:cxnLst/>
              <a:rect l="l" t="t" r="r" b="b"/>
              <a:pathLst>
                <a:path w="2479" h="4142" extrusionOk="0">
                  <a:moveTo>
                    <a:pt x="2219" y="1"/>
                  </a:moveTo>
                  <a:cubicBezTo>
                    <a:pt x="2478" y="296"/>
                    <a:pt x="2182" y="666"/>
                    <a:pt x="1997" y="888"/>
                  </a:cubicBezTo>
                  <a:cubicBezTo>
                    <a:pt x="1443" y="1701"/>
                    <a:pt x="962" y="2552"/>
                    <a:pt x="593" y="3439"/>
                  </a:cubicBezTo>
                  <a:cubicBezTo>
                    <a:pt x="445" y="3698"/>
                    <a:pt x="445" y="4141"/>
                    <a:pt x="1" y="4030"/>
                  </a:cubicBezTo>
                  <a:cubicBezTo>
                    <a:pt x="1" y="3735"/>
                    <a:pt x="75" y="3439"/>
                    <a:pt x="260" y="3180"/>
                  </a:cubicBezTo>
                  <a:cubicBezTo>
                    <a:pt x="777" y="2256"/>
                    <a:pt x="1184" y="1110"/>
                    <a:pt x="1886" y="370"/>
                  </a:cubicBezTo>
                  <a:cubicBezTo>
                    <a:pt x="1923" y="296"/>
                    <a:pt x="1923" y="148"/>
                    <a:pt x="1960" y="74"/>
                  </a:cubicBezTo>
                  <a:cubicBezTo>
                    <a:pt x="1997" y="1"/>
                    <a:pt x="2108" y="1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54"/>
            <p:cNvSpPr/>
            <p:nvPr/>
          </p:nvSpPr>
          <p:spPr>
            <a:xfrm>
              <a:off x="4252700" y="4446300"/>
              <a:ext cx="15750" cy="24050"/>
            </a:xfrm>
            <a:custGeom>
              <a:avLst/>
              <a:gdLst/>
              <a:ahLst/>
              <a:cxnLst/>
              <a:rect l="l" t="t" r="r" b="b"/>
              <a:pathLst>
                <a:path w="630" h="962" extrusionOk="0">
                  <a:moveTo>
                    <a:pt x="482" y="925"/>
                  </a:moveTo>
                  <a:cubicBezTo>
                    <a:pt x="371" y="962"/>
                    <a:pt x="408" y="925"/>
                    <a:pt x="260" y="925"/>
                  </a:cubicBezTo>
                  <a:cubicBezTo>
                    <a:pt x="1" y="666"/>
                    <a:pt x="408" y="1"/>
                    <a:pt x="629" y="444"/>
                  </a:cubicBezTo>
                  <a:cubicBezTo>
                    <a:pt x="556" y="592"/>
                    <a:pt x="593" y="814"/>
                    <a:pt x="482" y="9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54"/>
            <p:cNvSpPr/>
            <p:nvPr/>
          </p:nvSpPr>
          <p:spPr>
            <a:xfrm>
              <a:off x="4347900" y="4463875"/>
              <a:ext cx="114650" cy="134950"/>
            </a:xfrm>
            <a:custGeom>
              <a:avLst/>
              <a:gdLst/>
              <a:ahLst/>
              <a:cxnLst/>
              <a:rect l="l" t="t" r="r" b="b"/>
              <a:pathLst>
                <a:path w="4586" h="5398" extrusionOk="0">
                  <a:moveTo>
                    <a:pt x="1" y="4806"/>
                  </a:moveTo>
                  <a:cubicBezTo>
                    <a:pt x="519" y="4732"/>
                    <a:pt x="888" y="5065"/>
                    <a:pt x="1665" y="4954"/>
                  </a:cubicBezTo>
                  <a:cubicBezTo>
                    <a:pt x="2552" y="4806"/>
                    <a:pt x="3328" y="4326"/>
                    <a:pt x="3846" y="3586"/>
                  </a:cubicBezTo>
                  <a:cubicBezTo>
                    <a:pt x="4511" y="2366"/>
                    <a:pt x="3883" y="703"/>
                    <a:pt x="2663" y="481"/>
                  </a:cubicBezTo>
                  <a:cubicBezTo>
                    <a:pt x="2219" y="407"/>
                    <a:pt x="1739" y="666"/>
                    <a:pt x="1480" y="444"/>
                  </a:cubicBezTo>
                  <a:cubicBezTo>
                    <a:pt x="1332" y="0"/>
                    <a:pt x="2515" y="74"/>
                    <a:pt x="2811" y="111"/>
                  </a:cubicBezTo>
                  <a:cubicBezTo>
                    <a:pt x="3624" y="259"/>
                    <a:pt x="4364" y="1257"/>
                    <a:pt x="4511" y="2107"/>
                  </a:cubicBezTo>
                  <a:cubicBezTo>
                    <a:pt x="4585" y="2662"/>
                    <a:pt x="4474" y="3217"/>
                    <a:pt x="4216" y="3734"/>
                  </a:cubicBezTo>
                  <a:cubicBezTo>
                    <a:pt x="3624" y="4584"/>
                    <a:pt x="2737" y="5176"/>
                    <a:pt x="1702" y="5361"/>
                  </a:cubicBezTo>
                  <a:cubicBezTo>
                    <a:pt x="1480" y="5398"/>
                    <a:pt x="1258" y="5398"/>
                    <a:pt x="1073" y="5361"/>
                  </a:cubicBezTo>
                  <a:cubicBezTo>
                    <a:pt x="703" y="5361"/>
                    <a:pt x="1" y="5361"/>
                    <a:pt x="1" y="4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54"/>
            <p:cNvSpPr/>
            <p:nvPr/>
          </p:nvSpPr>
          <p:spPr>
            <a:xfrm>
              <a:off x="4336825" y="4479575"/>
              <a:ext cx="102625" cy="107250"/>
            </a:xfrm>
            <a:custGeom>
              <a:avLst/>
              <a:gdLst/>
              <a:ahLst/>
              <a:cxnLst/>
              <a:rect l="l" t="t" r="r" b="b"/>
              <a:pathLst>
                <a:path w="4105" h="4290" extrusionOk="0">
                  <a:moveTo>
                    <a:pt x="3586" y="703"/>
                  </a:moveTo>
                  <a:cubicBezTo>
                    <a:pt x="3586" y="1258"/>
                    <a:pt x="3845" y="1332"/>
                    <a:pt x="3919" y="1701"/>
                  </a:cubicBezTo>
                  <a:cubicBezTo>
                    <a:pt x="4104" y="3476"/>
                    <a:pt x="2256" y="4289"/>
                    <a:pt x="888" y="3550"/>
                  </a:cubicBezTo>
                  <a:cubicBezTo>
                    <a:pt x="555" y="3328"/>
                    <a:pt x="296" y="2995"/>
                    <a:pt x="185" y="2589"/>
                  </a:cubicBezTo>
                  <a:cubicBezTo>
                    <a:pt x="0" y="1553"/>
                    <a:pt x="703" y="296"/>
                    <a:pt x="1590" y="185"/>
                  </a:cubicBezTo>
                  <a:cubicBezTo>
                    <a:pt x="2292" y="1"/>
                    <a:pt x="3032" y="222"/>
                    <a:pt x="3586" y="703"/>
                  </a:cubicBezTo>
                  <a:close/>
                  <a:moveTo>
                    <a:pt x="925" y="2330"/>
                  </a:moveTo>
                  <a:cubicBezTo>
                    <a:pt x="962" y="2552"/>
                    <a:pt x="1183" y="2847"/>
                    <a:pt x="1368" y="2847"/>
                  </a:cubicBezTo>
                  <a:cubicBezTo>
                    <a:pt x="1257" y="2810"/>
                    <a:pt x="1368" y="2626"/>
                    <a:pt x="1331" y="2552"/>
                  </a:cubicBezTo>
                  <a:cubicBezTo>
                    <a:pt x="1627" y="2108"/>
                    <a:pt x="1590" y="1332"/>
                    <a:pt x="2108" y="1147"/>
                  </a:cubicBezTo>
                  <a:cubicBezTo>
                    <a:pt x="2329" y="1405"/>
                    <a:pt x="2071" y="1812"/>
                    <a:pt x="1960" y="2071"/>
                  </a:cubicBezTo>
                  <a:cubicBezTo>
                    <a:pt x="1849" y="2367"/>
                    <a:pt x="1664" y="2736"/>
                    <a:pt x="1590" y="2958"/>
                  </a:cubicBezTo>
                  <a:cubicBezTo>
                    <a:pt x="1886" y="3032"/>
                    <a:pt x="1886" y="2626"/>
                    <a:pt x="1997" y="2330"/>
                  </a:cubicBezTo>
                  <a:cubicBezTo>
                    <a:pt x="2071" y="2071"/>
                    <a:pt x="2145" y="1590"/>
                    <a:pt x="2403" y="1590"/>
                  </a:cubicBezTo>
                  <a:cubicBezTo>
                    <a:pt x="2884" y="1627"/>
                    <a:pt x="2108" y="2773"/>
                    <a:pt x="2219" y="3032"/>
                  </a:cubicBezTo>
                  <a:cubicBezTo>
                    <a:pt x="3254" y="2995"/>
                    <a:pt x="3291" y="1664"/>
                    <a:pt x="2810" y="1036"/>
                  </a:cubicBezTo>
                  <a:cubicBezTo>
                    <a:pt x="1886" y="481"/>
                    <a:pt x="740" y="1295"/>
                    <a:pt x="925" y="23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54"/>
            <p:cNvSpPr/>
            <p:nvPr/>
          </p:nvSpPr>
          <p:spPr>
            <a:xfrm>
              <a:off x="4176925" y="4486975"/>
              <a:ext cx="73975" cy="119250"/>
            </a:xfrm>
            <a:custGeom>
              <a:avLst/>
              <a:gdLst/>
              <a:ahLst/>
              <a:cxnLst/>
              <a:rect l="l" t="t" r="r" b="b"/>
              <a:pathLst>
                <a:path w="2959" h="4770" extrusionOk="0">
                  <a:moveTo>
                    <a:pt x="2958" y="111"/>
                  </a:moveTo>
                  <a:cubicBezTo>
                    <a:pt x="2810" y="888"/>
                    <a:pt x="2256" y="1516"/>
                    <a:pt x="1849" y="2219"/>
                  </a:cubicBezTo>
                  <a:cubicBezTo>
                    <a:pt x="1405" y="2847"/>
                    <a:pt x="999" y="3550"/>
                    <a:pt x="666" y="4252"/>
                  </a:cubicBezTo>
                  <a:cubicBezTo>
                    <a:pt x="592" y="4437"/>
                    <a:pt x="666" y="4696"/>
                    <a:pt x="370" y="4770"/>
                  </a:cubicBezTo>
                  <a:cubicBezTo>
                    <a:pt x="0" y="4437"/>
                    <a:pt x="370" y="3956"/>
                    <a:pt x="555" y="3624"/>
                  </a:cubicBezTo>
                  <a:cubicBezTo>
                    <a:pt x="1073" y="2662"/>
                    <a:pt x="1812" y="1590"/>
                    <a:pt x="2403" y="629"/>
                  </a:cubicBezTo>
                  <a:cubicBezTo>
                    <a:pt x="2514" y="444"/>
                    <a:pt x="2514" y="185"/>
                    <a:pt x="2736" y="37"/>
                  </a:cubicBezTo>
                  <a:cubicBezTo>
                    <a:pt x="2847" y="0"/>
                    <a:pt x="2884" y="74"/>
                    <a:pt x="2958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54"/>
            <p:cNvSpPr/>
            <p:nvPr/>
          </p:nvSpPr>
          <p:spPr>
            <a:xfrm>
              <a:off x="4485625" y="4545200"/>
              <a:ext cx="26825" cy="48075"/>
            </a:xfrm>
            <a:custGeom>
              <a:avLst/>
              <a:gdLst/>
              <a:ahLst/>
              <a:cxnLst/>
              <a:rect l="l" t="t" r="r" b="b"/>
              <a:pathLst>
                <a:path w="1073" h="1923" extrusionOk="0">
                  <a:moveTo>
                    <a:pt x="1073" y="111"/>
                  </a:moveTo>
                  <a:cubicBezTo>
                    <a:pt x="1036" y="481"/>
                    <a:pt x="962" y="851"/>
                    <a:pt x="777" y="1184"/>
                  </a:cubicBezTo>
                  <a:cubicBezTo>
                    <a:pt x="629" y="1442"/>
                    <a:pt x="555" y="1923"/>
                    <a:pt x="148" y="1923"/>
                  </a:cubicBezTo>
                  <a:cubicBezTo>
                    <a:pt x="1" y="1258"/>
                    <a:pt x="703" y="777"/>
                    <a:pt x="740" y="74"/>
                  </a:cubicBezTo>
                  <a:cubicBezTo>
                    <a:pt x="777" y="38"/>
                    <a:pt x="814" y="38"/>
                    <a:pt x="851" y="1"/>
                  </a:cubicBezTo>
                  <a:cubicBezTo>
                    <a:pt x="962" y="1"/>
                    <a:pt x="999" y="74"/>
                    <a:pt x="1073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54"/>
            <p:cNvSpPr/>
            <p:nvPr/>
          </p:nvSpPr>
          <p:spPr>
            <a:xfrm>
              <a:off x="4501350" y="4553525"/>
              <a:ext cx="28675" cy="65650"/>
            </a:xfrm>
            <a:custGeom>
              <a:avLst/>
              <a:gdLst/>
              <a:ahLst/>
              <a:cxnLst/>
              <a:rect l="l" t="t" r="r" b="b"/>
              <a:pathLst>
                <a:path w="1147" h="2626" extrusionOk="0">
                  <a:moveTo>
                    <a:pt x="1146" y="148"/>
                  </a:moveTo>
                  <a:cubicBezTo>
                    <a:pt x="1072" y="629"/>
                    <a:pt x="924" y="1109"/>
                    <a:pt x="703" y="1553"/>
                  </a:cubicBezTo>
                  <a:cubicBezTo>
                    <a:pt x="592" y="1923"/>
                    <a:pt x="481" y="2625"/>
                    <a:pt x="0" y="2588"/>
                  </a:cubicBezTo>
                  <a:cubicBezTo>
                    <a:pt x="74" y="1701"/>
                    <a:pt x="629" y="998"/>
                    <a:pt x="776" y="111"/>
                  </a:cubicBezTo>
                  <a:cubicBezTo>
                    <a:pt x="887" y="0"/>
                    <a:pt x="998" y="37"/>
                    <a:pt x="1146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54"/>
            <p:cNvSpPr/>
            <p:nvPr/>
          </p:nvSpPr>
          <p:spPr>
            <a:xfrm>
              <a:off x="4507800" y="4573850"/>
              <a:ext cx="42550" cy="75825"/>
            </a:xfrm>
            <a:custGeom>
              <a:avLst/>
              <a:gdLst/>
              <a:ahLst/>
              <a:cxnLst/>
              <a:rect l="l" t="t" r="r" b="b"/>
              <a:pathLst>
                <a:path w="1702" h="3033" extrusionOk="0">
                  <a:moveTo>
                    <a:pt x="1702" y="112"/>
                  </a:moveTo>
                  <a:cubicBezTo>
                    <a:pt x="1591" y="666"/>
                    <a:pt x="1406" y="1221"/>
                    <a:pt x="1110" y="1738"/>
                  </a:cubicBezTo>
                  <a:cubicBezTo>
                    <a:pt x="888" y="2182"/>
                    <a:pt x="740" y="2773"/>
                    <a:pt x="260" y="3032"/>
                  </a:cubicBezTo>
                  <a:cubicBezTo>
                    <a:pt x="260" y="2995"/>
                    <a:pt x="186" y="2995"/>
                    <a:pt x="186" y="2995"/>
                  </a:cubicBezTo>
                  <a:cubicBezTo>
                    <a:pt x="1" y="2736"/>
                    <a:pt x="297" y="2552"/>
                    <a:pt x="408" y="2330"/>
                  </a:cubicBezTo>
                  <a:cubicBezTo>
                    <a:pt x="777" y="1664"/>
                    <a:pt x="1073" y="740"/>
                    <a:pt x="1406" y="38"/>
                  </a:cubicBezTo>
                  <a:cubicBezTo>
                    <a:pt x="1517" y="1"/>
                    <a:pt x="1628" y="38"/>
                    <a:pt x="170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54"/>
            <p:cNvSpPr/>
            <p:nvPr/>
          </p:nvSpPr>
          <p:spPr>
            <a:xfrm>
              <a:off x="4473600" y="4598800"/>
              <a:ext cx="25925" cy="120200"/>
            </a:xfrm>
            <a:custGeom>
              <a:avLst/>
              <a:gdLst/>
              <a:ahLst/>
              <a:cxnLst/>
              <a:rect l="l" t="t" r="r" b="b"/>
              <a:pathLst>
                <a:path w="1037" h="4808" extrusionOk="0">
                  <a:moveTo>
                    <a:pt x="75" y="260"/>
                  </a:moveTo>
                  <a:cubicBezTo>
                    <a:pt x="445" y="1"/>
                    <a:pt x="666" y="1184"/>
                    <a:pt x="740" y="1665"/>
                  </a:cubicBezTo>
                  <a:cubicBezTo>
                    <a:pt x="851" y="2293"/>
                    <a:pt x="999" y="2995"/>
                    <a:pt x="1036" y="3402"/>
                  </a:cubicBezTo>
                  <a:cubicBezTo>
                    <a:pt x="1036" y="3698"/>
                    <a:pt x="962" y="4807"/>
                    <a:pt x="666" y="4807"/>
                  </a:cubicBezTo>
                  <a:cubicBezTo>
                    <a:pt x="297" y="4807"/>
                    <a:pt x="629" y="3735"/>
                    <a:pt x="593" y="3365"/>
                  </a:cubicBezTo>
                  <a:cubicBezTo>
                    <a:pt x="556" y="2922"/>
                    <a:pt x="445" y="2330"/>
                    <a:pt x="371" y="1812"/>
                  </a:cubicBezTo>
                  <a:cubicBezTo>
                    <a:pt x="297" y="1147"/>
                    <a:pt x="1" y="777"/>
                    <a:pt x="1" y="371"/>
                  </a:cubicBezTo>
                  <a:cubicBezTo>
                    <a:pt x="1" y="260"/>
                    <a:pt x="38" y="260"/>
                    <a:pt x="75" y="2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54"/>
            <p:cNvSpPr/>
            <p:nvPr/>
          </p:nvSpPr>
          <p:spPr>
            <a:xfrm>
              <a:off x="4515200" y="4604350"/>
              <a:ext cx="45325" cy="67500"/>
            </a:xfrm>
            <a:custGeom>
              <a:avLst/>
              <a:gdLst/>
              <a:ahLst/>
              <a:cxnLst/>
              <a:rect l="l" t="t" r="r" b="b"/>
              <a:pathLst>
                <a:path w="1813" h="2700" extrusionOk="0">
                  <a:moveTo>
                    <a:pt x="1812" y="186"/>
                  </a:moveTo>
                  <a:cubicBezTo>
                    <a:pt x="1553" y="888"/>
                    <a:pt x="1221" y="1590"/>
                    <a:pt x="740" y="2182"/>
                  </a:cubicBezTo>
                  <a:cubicBezTo>
                    <a:pt x="629" y="2367"/>
                    <a:pt x="518" y="2700"/>
                    <a:pt x="222" y="2700"/>
                  </a:cubicBezTo>
                  <a:cubicBezTo>
                    <a:pt x="1" y="2293"/>
                    <a:pt x="518" y="1849"/>
                    <a:pt x="777" y="1443"/>
                  </a:cubicBezTo>
                  <a:cubicBezTo>
                    <a:pt x="1036" y="1036"/>
                    <a:pt x="1258" y="407"/>
                    <a:pt x="1516" y="1"/>
                  </a:cubicBezTo>
                  <a:cubicBezTo>
                    <a:pt x="1701" y="1"/>
                    <a:pt x="1738" y="112"/>
                    <a:pt x="1812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54"/>
            <p:cNvSpPr/>
            <p:nvPr/>
          </p:nvSpPr>
          <p:spPr>
            <a:xfrm>
              <a:off x="4517050" y="4633925"/>
              <a:ext cx="46250" cy="66575"/>
            </a:xfrm>
            <a:custGeom>
              <a:avLst/>
              <a:gdLst/>
              <a:ahLst/>
              <a:cxnLst/>
              <a:rect l="l" t="t" r="r" b="b"/>
              <a:pathLst>
                <a:path w="1850" h="2663" extrusionOk="0">
                  <a:moveTo>
                    <a:pt x="1849" y="112"/>
                  </a:moveTo>
                  <a:cubicBezTo>
                    <a:pt x="1590" y="888"/>
                    <a:pt x="1221" y="1590"/>
                    <a:pt x="666" y="2182"/>
                  </a:cubicBezTo>
                  <a:cubicBezTo>
                    <a:pt x="518" y="2367"/>
                    <a:pt x="407" y="2663"/>
                    <a:pt x="112" y="2663"/>
                  </a:cubicBezTo>
                  <a:cubicBezTo>
                    <a:pt x="75" y="2626"/>
                    <a:pt x="38" y="2552"/>
                    <a:pt x="1" y="2552"/>
                  </a:cubicBezTo>
                  <a:cubicBezTo>
                    <a:pt x="222" y="2108"/>
                    <a:pt x="481" y="1701"/>
                    <a:pt x="777" y="1332"/>
                  </a:cubicBezTo>
                  <a:cubicBezTo>
                    <a:pt x="1036" y="925"/>
                    <a:pt x="1295" y="518"/>
                    <a:pt x="1516" y="75"/>
                  </a:cubicBezTo>
                  <a:cubicBezTo>
                    <a:pt x="1516" y="38"/>
                    <a:pt x="1590" y="38"/>
                    <a:pt x="1590" y="1"/>
                  </a:cubicBezTo>
                  <a:cubicBezTo>
                    <a:pt x="1738" y="1"/>
                    <a:pt x="1738" y="75"/>
                    <a:pt x="184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54"/>
            <p:cNvSpPr/>
            <p:nvPr/>
          </p:nvSpPr>
          <p:spPr>
            <a:xfrm>
              <a:off x="4511500" y="4664425"/>
              <a:ext cx="56400" cy="73050"/>
            </a:xfrm>
            <a:custGeom>
              <a:avLst/>
              <a:gdLst/>
              <a:ahLst/>
              <a:cxnLst/>
              <a:rect l="l" t="t" r="r" b="b"/>
              <a:pathLst>
                <a:path w="2256" h="2922" extrusionOk="0">
                  <a:moveTo>
                    <a:pt x="2145" y="38"/>
                  </a:moveTo>
                  <a:cubicBezTo>
                    <a:pt x="2256" y="666"/>
                    <a:pt x="1738" y="1184"/>
                    <a:pt x="1406" y="1590"/>
                  </a:cubicBezTo>
                  <a:cubicBezTo>
                    <a:pt x="1258" y="1812"/>
                    <a:pt x="1073" y="2034"/>
                    <a:pt x="888" y="2256"/>
                  </a:cubicBezTo>
                  <a:cubicBezTo>
                    <a:pt x="740" y="2515"/>
                    <a:pt x="629" y="2847"/>
                    <a:pt x="334" y="2921"/>
                  </a:cubicBezTo>
                  <a:cubicBezTo>
                    <a:pt x="1" y="2626"/>
                    <a:pt x="407" y="2293"/>
                    <a:pt x="555" y="2071"/>
                  </a:cubicBezTo>
                  <a:cubicBezTo>
                    <a:pt x="925" y="1517"/>
                    <a:pt x="1406" y="962"/>
                    <a:pt x="1775" y="444"/>
                  </a:cubicBezTo>
                  <a:cubicBezTo>
                    <a:pt x="1812" y="333"/>
                    <a:pt x="1775" y="186"/>
                    <a:pt x="1849" y="112"/>
                  </a:cubicBezTo>
                  <a:cubicBezTo>
                    <a:pt x="1886" y="38"/>
                    <a:pt x="1886" y="75"/>
                    <a:pt x="1923" y="1"/>
                  </a:cubicBezTo>
                  <a:cubicBezTo>
                    <a:pt x="2034" y="1"/>
                    <a:pt x="2034" y="38"/>
                    <a:pt x="2145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54"/>
            <p:cNvSpPr/>
            <p:nvPr/>
          </p:nvSpPr>
          <p:spPr>
            <a:xfrm>
              <a:off x="4192625" y="4678300"/>
              <a:ext cx="51800" cy="27750"/>
            </a:xfrm>
            <a:custGeom>
              <a:avLst/>
              <a:gdLst/>
              <a:ahLst/>
              <a:cxnLst/>
              <a:rect l="l" t="t" r="r" b="b"/>
              <a:pathLst>
                <a:path w="2072" h="1110" extrusionOk="0">
                  <a:moveTo>
                    <a:pt x="1849" y="1072"/>
                  </a:moveTo>
                  <a:cubicBezTo>
                    <a:pt x="1554" y="1109"/>
                    <a:pt x="1406" y="888"/>
                    <a:pt x="1184" y="777"/>
                  </a:cubicBezTo>
                  <a:cubicBezTo>
                    <a:pt x="814" y="592"/>
                    <a:pt x="297" y="555"/>
                    <a:pt x="1" y="259"/>
                  </a:cubicBezTo>
                  <a:cubicBezTo>
                    <a:pt x="1" y="148"/>
                    <a:pt x="38" y="148"/>
                    <a:pt x="75" y="74"/>
                  </a:cubicBezTo>
                  <a:cubicBezTo>
                    <a:pt x="75" y="0"/>
                    <a:pt x="112" y="37"/>
                    <a:pt x="149" y="37"/>
                  </a:cubicBezTo>
                  <a:cubicBezTo>
                    <a:pt x="518" y="74"/>
                    <a:pt x="888" y="222"/>
                    <a:pt x="1221" y="407"/>
                  </a:cubicBezTo>
                  <a:cubicBezTo>
                    <a:pt x="1517" y="555"/>
                    <a:pt x="2071" y="703"/>
                    <a:pt x="1849" y="10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54"/>
            <p:cNvSpPr/>
            <p:nvPr/>
          </p:nvSpPr>
          <p:spPr>
            <a:xfrm>
              <a:off x="4516125" y="4701400"/>
              <a:ext cx="53625" cy="66575"/>
            </a:xfrm>
            <a:custGeom>
              <a:avLst/>
              <a:gdLst/>
              <a:ahLst/>
              <a:cxnLst/>
              <a:rect l="l" t="t" r="r" b="b"/>
              <a:pathLst>
                <a:path w="2145" h="2663" extrusionOk="0">
                  <a:moveTo>
                    <a:pt x="2145" y="148"/>
                  </a:moveTo>
                  <a:cubicBezTo>
                    <a:pt x="1849" y="888"/>
                    <a:pt x="1369" y="1590"/>
                    <a:pt x="814" y="2182"/>
                  </a:cubicBezTo>
                  <a:cubicBezTo>
                    <a:pt x="666" y="2367"/>
                    <a:pt x="518" y="2662"/>
                    <a:pt x="222" y="2662"/>
                  </a:cubicBezTo>
                  <a:cubicBezTo>
                    <a:pt x="1" y="2441"/>
                    <a:pt x="296" y="2145"/>
                    <a:pt x="444" y="1997"/>
                  </a:cubicBezTo>
                  <a:cubicBezTo>
                    <a:pt x="999" y="1405"/>
                    <a:pt x="1442" y="740"/>
                    <a:pt x="1812" y="38"/>
                  </a:cubicBezTo>
                  <a:cubicBezTo>
                    <a:pt x="1849" y="38"/>
                    <a:pt x="1886" y="38"/>
                    <a:pt x="1923" y="1"/>
                  </a:cubicBezTo>
                  <a:cubicBezTo>
                    <a:pt x="1960" y="38"/>
                    <a:pt x="2034" y="38"/>
                    <a:pt x="2108" y="75"/>
                  </a:cubicBezTo>
                  <a:cubicBezTo>
                    <a:pt x="2145" y="111"/>
                    <a:pt x="2108" y="148"/>
                    <a:pt x="2145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54"/>
            <p:cNvSpPr/>
            <p:nvPr/>
          </p:nvSpPr>
          <p:spPr>
            <a:xfrm>
              <a:off x="4519825" y="4739300"/>
              <a:ext cx="52700" cy="60100"/>
            </a:xfrm>
            <a:custGeom>
              <a:avLst/>
              <a:gdLst/>
              <a:ahLst/>
              <a:cxnLst/>
              <a:rect l="l" t="t" r="r" b="b"/>
              <a:pathLst>
                <a:path w="2108" h="2404" extrusionOk="0">
                  <a:moveTo>
                    <a:pt x="1775" y="74"/>
                  </a:moveTo>
                  <a:cubicBezTo>
                    <a:pt x="2108" y="296"/>
                    <a:pt x="1553" y="814"/>
                    <a:pt x="1368" y="1036"/>
                  </a:cubicBezTo>
                  <a:cubicBezTo>
                    <a:pt x="1073" y="1294"/>
                    <a:pt x="777" y="1553"/>
                    <a:pt x="555" y="1849"/>
                  </a:cubicBezTo>
                  <a:cubicBezTo>
                    <a:pt x="407" y="2034"/>
                    <a:pt x="407" y="2403"/>
                    <a:pt x="37" y="2219"/>
                  </a:cubicBezTo>
                  <a:cubicBezTo>
                    <a:pt x="1" y="1516"/>
                    <a:pt x="777" y="1146"/>
                    <a:pt x="1184" y="666"/>
                  </a:cubicBezTo>
                  <a:cubicBezTo>
                    <a:pt x="1368" y="444"/>
                    <a:pt x="1442" y="185"/>
                    <a:pt x="1701" y="37"/>
                  </a:cubicBezTo>
                  <a:cubicBezTo>
                    <a:pt x="1738" y="0"/>
                    <a:pt x="1775" y="37"/>
                    <a:pt x="177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54"/>
            <p:cNvSpPr/>
            <p:nvPr/>
          </p:nvSpPr>
          <p:spPr>
            <a:xfrm>
              <a:off x="4488400" y="4743000"/>
              <a:ext cx="13900" cy="12025"/>
            </a:xfrm>
            <a:custGeom>
              <a:avLst/>
              <a:gdLst/>
              <a:ahLst/>
              <a:cxnLst/>
              <a:rect l="l" t="t" r="r" b="b"/>
              <a:pathLst>
                <a:path w="556" h="481" extrusionOk="0">
                  <a:moveTo>
                    <a:pt x="481" y="370"/>
                  </a:moveTo>
                  <a:cubicBezTo>
                    <a:pt x="370" y="481"/>
                    <a:pt x="185" y="481"/>
                    <a:pt x="74" y="370"/>
                  </a:cubicBezTo>
                  <a:cubicBezTo>
                    <a:pt x="1" y="0"/>
                    <a:pt x="555" y="0"/>
                    <a:pt x="48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54"/>
            <p:cNvSpPr/>
            <p:nvPr/>
          </p:nvSpPr>
          <p:spPr>
            <a:xfrm>
              <a:off x="4524450" y="4772575"/>
              <a:ext cx="41625" cy="45300"/>
            </a:xfrm>
            <a:custGeom>
              <a:avLst/>
              <a:gdLst/>
              <a:ahLst/>
              <a:cxnLst/>
              <a:rect l="l" t="t" r="r" b="b"/>
              <a:pathLst>
                <a:path w="1665" h="1812" extrusionOk="0">
                  <a:moveTo>
                    <a:pt x="1664" y="111"/>
                  </a:moveTo>
                  <a:cubicBezTo>
                    <a:pt x="1553" y="518"/>
                    <a:pt x="1331" y="888"/>
                    <a:pt x="1036" y="1183"/>
                  </a:cubicBezTo>
                  <a:cubicBezTo>
                    <a:pt x="814" y="1442"/>
                    <a:pt x="407" y="1812"/>
                    <a:pt x="37" y="1738"/>
                  </a:cubicBezTo>
                  <a:cubicBezTo>
                    <a:pt x="0" y="1257"/>
                    <a:pt x="555" y="1109"/>
                    <a:pt x="814" y="814"/>
                  </a:cubicBezTo>
                  <a:cubicBezTo>
                    <a:pt x="1073" y="481"/>
                    <a:pt x="1146" y="222"/>
                    <a:pt x="1442" y="0"/>
                  </a:cubicBezTo>
                  <a:cubicBezTo>
                    <a:pt x="1516" y="37"/>
                    <a:pt x="1590" y="74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54"/>
            <p:cNvSpPr/>
            <p:nvPr/>
          </p:nvSpPr>
          <p:spPr>
            <a:xfrm>
              <a:off x="4489325" y="4774425"/>
              <a:ext cx="17575" cy="62875"/>
            </a:xfrm>
            <a:custGeom>
              <a:avLst/>
              <a:gdLst/>
              <a:ahLst/>
              <a:cxnLst/>
              <a:rect l="l" t="t" r="r" b="b"/>
              <a:pathLst>
                <a:path w="703" h="2515" extrusionOk="0">
                  <a:moveTo>
                    <a:pt x="518" y="74"/>
                  </a:moveTo>
                  <a:cubicBezTo>
                    <a:pt x="592" y="481"/>
                    <a:pt x="629" y="925"/>
                    <a:pt x="592" y="1368"/>
                  </a:cubicBezTo>
                  <a:cubicBezTo>
                    <a:pt x="592" y="1738"/>
                    <a:pt x="703" y="2514"/>
                    <a:pt x="370" y="2477"/>
                  </a:cubicBezTo>
                  <a:cubicBezTo>
                    <a:pt x="0" y="2440"/>
                    <a:pt x="185" y="1775"/>
                    <a:pt x="185" y="1405"/>
                  </a:cubicBezTo>
                  <a:cubicBezTo>
                    <a:pt x="148" y="998"/>
                    <a:pt x="148" y="555"/>
                    <a:pt x="222" y="185"/>
                  </a:cubicBezTo>
                  <a:cubicBezTo>
                    <a:pt x="222" y="111"/>
                    <a:pt x="296" y="74"/>
                    <a:pt x="333" y="74"/>
                  </a:cubicBezTo>
                  <a:cubicBezTo>
                    <a:pt x="407" y="0"/>
                    <a:pt x="407" y="111"/>
                    <a:pt x="518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54"/>
            <p:cNvSpPr/>
            <p:nvPr/>
          </p:nvSpPr>
          <p:spPr>
            <a:xfrm>
              <a:off x="4524450" y="4803075"/>
              <a:ext cx="43450" cy="40700"/>
            </a:xfrm>
            <a:custGeom>
              <a:avLst/>
              <a:gdLst/>
              <a:ahLst/>
              <a:cxnLst/>
              <a:rect l="l" t="t" r="r" b="b"/>
              <a:pathLst>
                <a:path w="1738" h="1628" extrusionOk="0">
                  <a:moveTo>
                    <a:pt x="1738" y="148"/>
                  </a:moveTo>
                  <a:cubicBezTo>
                    <a:pt x="1701" y="518"/>
                    <a:pt x="1294" y="703"/>
                    <a:pt x="1073" y="962"/>
                  </a:cubicBezTo>
                  <a:cubicBezTo>
                    <a:pt x="888" y="1220"/>
                    <a:pt x="740" y="1590"/>
                    <a:pt x="333" y="1627"/>
                  </a:cubicBezTo>
                  <a:cubicBezTo>
                    <a:pt x="0" y="1405"/>
                    <a:pt x="444" y="1183"/>
                    <a:pt x="629" y="962"/>
                  </a:cubicBezTo>
                  <a:cubicBezTo>
                    <a:pt x="888" y="592"/>
                    <a:pt x="1183" y="296"/>
                    <a:pt x="1516" y="0"/>
                  </a:cubicBezTo>
                  <a:cubicBezTo>
                    <a:pt x="1590" y="37"/>
                    <a:pt x="1701" y="37"/>
                    <a:pt x="173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54"/>
            <p:cNvSpPr/>
            <p:nvPr/>
          </p:nvSpPr>
          <p:spPr>
            <a:xfrm>
              <a:off x="4420925" y="4888100"/>
              <a:ext cx="92450" cy="19450"/>
            </a:xfrm>
            <a:custGeom>
              <a:avLst/>
              <a:gdLst/>
              <a:ahLst/>
              <a:cxnLst/>
              <a:rect l="l" t="t" r="r" b="b"/>
              <a:pathLst>
                <a:path w="3698" h="778" extrusionOk="0">
                  <a:moveTo>
                    <a:pt x="3698" y="333"/>
                  </a:moveTo>
                  <a:cubicBezTo>
                    <a:pt x="3513" y="703"/>
                    <a:pt x="2884" y="555"/>
                    <a:pt x="2404" y="555"/>
                  </a:cubicBezTo>
                  <a:cubicBezTo>
                    <a:pt x="1923" y="555"/>
                    <a:pt x="1369" y="518"/>
                    <a:pt x="925" y="555"/>
                  </a:cubicBezTo>
                  <a:cubicBezTo>
                    <a:pt x="555" y="592"/>
                    <a:pt x="149" y="777"/>
                    <a:pt x="1" y="444"/>
                  </a:cubicBezTo>
                  <a:cubicBezTo>
                    <a:pt x="75" y="149"/>
                    <a:pt x="555" y="186"/>
                    <a:pt x="888" y="149"/>
                  </a:cubicBezTo>
                  <a:cubicBezTo>
                    <a:pt x="1295" y="112"/>
                    <a:pt x="1886" y="149"/>
                    <a:pt x="2367" y="149"/>
                  </a:cubicBezTo>
                  <a:cubicBezTo>
                    <a:pt x="2884" y="149"/>
                    <a:pt x="3476" y="1"/>
                    <a:pt x="3698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54"/>
            <p:cNvSpPr/>
            <p:nvPr/>
          </p:nvSpPr>
          <p:spPr>
            <a:xfrm>
              <a:off x="4285050" y="4930625"/>
              <a:ext cx="178425" cy="17575"/>
            </a:xfrm>
            <a:custGeom>
              <a:avLst/>
              <a:gdLst/>
              <a:ahLst/>
              <a:cxnLst/>
              <a:rect l="l" t="t" r="r" b="b"/>
              <a:pathLst>
                <a:path w="7137" h="703" extrusionOk="0">
                  <a:moveTo>
                    <a:pt x="1" y="555"/>
                  </a:moveTo>
                  <a:cubicBezTo>
                    <a:pt x="1" y="0"/>
                    <a:pt x="703" y="148"/>
                    <a:pt x="1073" y="185"/>
                  </a:cubicBezTo>
                  <a:cubicBezTo>
                    <a:pt x="2589" y="259"/>
                    <a:pt x="4142" y="259"/>
                    <a:pt x="5694" y="185"/>
                  </a:cubicBezTo>
                  <a:cubicBezTo>
                    <a:pt x="6101" y="148"/>
                    <a:pt x="7025" y="74"/>
                    <a:pt x="7062" y="296"/>
                  </a:cubicBezTo>
                  <a:cubicBezTo>
                    <a:pt x="7136" y="703"/>
                    <a:pt x="6138" y="555"/>
                    <a:pt x="5768" y="592"/>
                  </a:cubicBezTo>
                  <a:cubicBezTo>
                    <a:pt x="3846" y="703"/>
                    <a:pt x="1923" y="703"/>
                    <a:pt x="1" y="5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54"/>
            <p:cNvSpPr/>
            <p:nvPr/>
          </p:nvSpPr>
          <p:spPr>
            <a:xfrm>
              <a:off x="4208350" y="4937100"/>
              <a:ext cx="13875" cy="14800"/>
            </a:xfrm>
            <a:custGeom>
              <a:avLst/>
              <a:gdLst/>
              <a:ahLst/>
              <a:cxnLst/>
              <a:rect l="l" t="t" r="r" b="b"/>
              <a:pathLst>
                <a:path w="555" h="592" extrusionOk="0">
                  <a:moveTo>
                    <a:pt x="555" y="333"/>
                  </a:moveTo>
                  <a:cubicBezTo>
                    <a:pt x="555" y="481"/>
                    <a:pt x="407" y="592"/>
                    <a:pt x="259" y="555"/>
                  </a:cubicBezTo>
                  <a:cubicBezTo>
                    <a:pt x="0" y="296"/>
                    <a:pt x="444" y="0"/>
                    <a:pt x="55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54"/>
            <p:cNvSpPr/>
            <p:nvPr/>
          </p:nvSpPr>
          <p:spPr>
            <a:xfrm>
              <a:off x="4079875" y="4941700"/>
              <a:ext cx="107250" cy="38850"/>
            </a:xfrm>
            <a:custGeom>
              <a:avLst/>
              <a:gdLst/>
              <a:ahLst/>
              <a:cxnLst/>
              <a:rect l="l" t="t" r="r" b="b"/>
              <a:pathLst>
                <a:path w="4290" h="1554" extrusionOk="0">
                  <a:moveTo>
                    <a:pt x="4289" y="334"/>
                  </a:moveTo>
                  <a:cubicBezTo>
                    <a:pt x="4252" y="666"/>
                    <a:pt x="3771" y="519"/>
                    <a:pt x="3513" y="556"/>
                  </a:cubicBezTo>
                  <a:cubicBezTo>
                    <a:pt x="2736" y="592"/>
                    <a:pt x="1960" y="740"/>
                    <a:pt x="1220" y="962"/>
                  </a:cubicBezTo>
                  <a:cubicBezTo>
                    <a:pt x="777" y="1110"/>
                    <a:pt x="481" y="1554"/>
                    <a:pt x="37" y="1369"/>
                  </a:cubicBezTo>
                  <a:cubicBezTo>
                    <a:pt x="0" y="1036"/>
                    <a:pt x="407" y="962"/>
                    <a:pt x="666" y="814"/>
                  </a:cubicBezTo>
                  <a:cubicBezTo>
                    <a:pt x="1553" y="445"/>
                    <a:pt x="2514" y="223"/>
                    <a:pt x="3476" y="186"/>
                  </a:cubicBezTo>
                  <a:cubicBezTo>
                    <a:pt x="3698" y="149"/>
                    <a:pt x="4178" y="1"/>
                    <a:pt x="4289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54"/>
            <p:cNvSpPr/>
            <p:nvPr/>
          </p:nvSpPr>
          <p:spPr>
            <a:xfrm>
              <a:off x="4510575" y="4955575"/>
              <a:ext cx="37925" cy="53625"/>
            </a:xfrm>
            <a:custGeom>
              <a:avLst/>
              <a:gdLst/>
              <a:ahLst/>
              <a:cxnLst/>
              <a:rect l="l" t="t" r="r" b="b"/>
              <a:pathLst>
                <a:path w="1517" h="2145" extrusionOk="0">
                  <a:moveTo>
                    <a:pt x="1517" y="111"/>
                  </a:moveTo>
                  <a:cubicBezTo>
                    <a:pt x="1517" y="555"/>
                    <a:pt x="1184" y="851"/>
                    <a:pt x="962" y="1147"/>
                  </a:cubicBezTo>
                  <a:cubicBezTo>
                    <a:pt x="777" y="1479"/>
                    <a:pt x="740" y="1960"/>
                    <a:pt x="334" y="2145"/>
                  </a:cubicBezTo>
                  <a:cubicBezTo>
                    <a:pt x="1" y="1849"/>
                    <a:pt x="407" y="1405"/>
                    <a:pt x="592" y="1073"/>
                  </a:cubicBezTo>
                  <a:cubicBezTo>
                    <a:pt x="777" y="740"/>
                    <a:pt x="999" y="407"/>
                    <a:pt x="1221" y="111"/>
                  </a:cubicBezTo>
                  <a:cubicBezTo>
                    <a:pt x="1221" y="74"/>
                    <a:pt x="1295" y="74"/>
                    <a:pt x="1295" y="37"/>
                  </a:cubicBezTo>
                  <a:cubicBezTo>
                    <a:pt x="1443" y="1"/>
                    <a:pt x="1443" y="74"/>
                    <a:pt x="1517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54"/>
            <p:cNvSpPr/>
            <p:nvPr/>
          </p:nvSpPr>
          <p:spPr>
            <a:xfrm>
              <a:off x="4541075" y="4956500"/>
              <a:ext cx="33300" cy="53625"/>
            </a:xfrm>
            <a:custGeom>
              <a:avLst/>
              <a:gdLst/>
              <a:ahLst/>
              <a:cxnLst/>
              <a:rect l="l" t="t" r="r" b="b"/>
              <a:pathLst>
                <a:path w="1332" h="2145" extrusionOk="0">
                  <a:moveTo>
                    <a:pt x="1332" y="148"/>
                  </a:moveTo>
                  <a:cubicBezTo>
                    <a:pt x="999" y="814"/>
                    <a:pt x="629" y="1479"/>
                    <a:pt x="260" y="2108"/>
                  </a:cubicBezTo>
                  <a:cubicBezTo>
                    <a:pt x="112" y="2145"/>
                    <a:pt x="112" y="2034"/>
                    <a:pt x="1" y="1997"/>
                  </a:cubicBezTo>
                  <a:cubicBezTo>
                    <a:pt x="223" y="1258"/>
                    <a:pt x="592" y="592"/>
                    <a:pt x="1073" y="0"/>
                  </a:cubicBezTo>
                  <a:cubicBezTo>
                    <a:pt x="1221" y="0"/>
                    <a:pt x="1258" y="74"/>
                    <a:pt x="133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54"/>
            <p:cNvSpPr/>
            <p:nvPr/>
          </p:nvSpPr>
          <p:spPr>
            <a:xfrm>
              <a:off x="4492100" y="4961125"/>
              <a:ext cx="27750" cy="48075"/>
            </a:xfrm>
            <a:custGeom>
              <a:avLst/>
              <a:gdLst/>
              <a:ahLst/>
              <a:cxnLst/>
              <a:rect l="l" t="t" r="r" b="b"/>
              <a:pathLst>
                <a:path w="1110" h="1923" extrusionOk="0">
                  <a:moveTo>
                    <a:pt x="1110" y="111"/>
                  </a:moveTo>
                  <a:cubicBezTo>
                    <a:pt x="1036" y="444"/>
                    <a:pt x="888" y="777"/>
                    <a:pt x="703" y="1073"/>
                  </a:cubicBezTo>
                  <a:cubicBezTo>
                    <a:pt x="555" y="1368"/>
                    <a:pt x="481" y="1775"/>
                    <a:pt x="185" y="1923"/>
                  </a:cubicBezTo>
                  <a:cubicBezTo>
                    <a:pt x="185" y="1886"/>
                    <a:pt x="111" y="1886"/>
                    <a:pt x="74" y="1886"/>
                  </a:cubicBezTo>
                  <a:cubicBezTo>
                    <a:pt x="0" y="1442"/>
                    <a:pt x="481" y="481"/>
                    <a:pt x="777" y="148"/>
                  </a:cubicBezTo>
                  <a:cubicBezTo>
                    <a:pt x="851" y="0"/>
                    <a:pt x="999" y="0"/>
                    <a:pt x="111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54"/>
            <p:cNvSpPr/>
            <p:nvPr/>
          </p:nvSpPr>
          <p:spPr>
            <a:xfrm>
              <a:off x="4115000" y="4971300"/>
              <a:ext cx="27750" cy="41600"/>
            </a:xfrm>
            <a:custGeom>
              <a:avLst/>
              <a:gdLst/>
              <a:ahLst/>
              <a:cxnLst/>
              <a:rect l="l" t="t" r="r" b="b"/>
              <a:pathLst>
                <a:path w="1110" h="1664" extrusionOk="0">
                  <a:moveTo>
                    <a:pt x="1072" y="111"/>
                  </a:moveTo>
                  <a:cubicBezTo>
                    <a:pt x="1109" y="407"/>
                    <a:pt x="814" y="702"/>
                    <a:pt x="666" y="998"/>
                  </a:cubicBezTo>
                  <a:cubicBezTo>
                    <a:pt x="481" y="1257"/>
                    <a:pt x="333" y="1664"/>
                    <a:pt x="0" y="1553"/>
                  </a:cubicBezTo>
                  <a:cubicBezTo>
                    <a:pt x="0" y="924"/>
                    <a:pt x="555" y="555"/>
                    <a:pt x="777" y="37"/>
                  </a:cubicBezTo>
                  <a:cubicBezTo>
                    <a:pt x="888" y="0"/>
                    <a:pt x="999" y="37"/>
                    <a:pt x="107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8" name="Google Shape;3468;p54"/>
          <p:cNvGrpSpPr/>
          <p:nvPr/>
        </p:nvGrpSpPr>
        <p:grpSpPr>
          <a:xfrm rot="-6299987">
            <a:off x="536878" y="-79752"/>
            <a:ext cx="1343420" cy="1585320"/>
            <a:chOff x="2727675" y="618900"/>
            <a:chExt cx="852200" cy="1005650"/>
          </a:xfrm>
        </p:grpSpPr>
        <p:sp>
          <p:nvSpPr>
            <p:cNvPr id="3469" name="Google Shape;3469;p54"/>
            <p:cNvSpPr/>
            <p:nvPr/>
          </p:nvSpPr>
          <p:spPr>
            <a:xfrm>
              <a:off x="2727675" y="618900"/>
              <a:ext cx="852200" cy="1005650"/>
            </a:xfrm>
            <a:custGeom>
              <a:avLst/>
              <a:gdLst/>
              <a:ahLst/>
              <a:cxnLst/>
              <a:rect l="l" t="t" r="r" b="b"/>
              <a:pathLst>
                <a:path w="34088" h="40226" extrusionOk="0">
                  <a:moveTo>
                    <a:pt x="30021" y="8541"/>
                  </a:moveTo>
                  <a:cubicBezTo>
                    <a:pt x="29207" y="9281"/>
                    <a:pt x="28653" y="10279"/>
                    <a:pt x="27876" y="11129"/>
                  </a:cubicBezTo>
                  <a:cubicBezTo>
                    <a:pt x="29096" y="12201"/>
                    <a:pt x="30390" y="13902"/>
                    <a:pt x="30205" y="16083"/>
                  </a:cubicBezTo>
                  <a:cubicBezTo>
                    <a:pt x="30131" y="16786"/>
                    <a:pt x="29836" y="17081"/>
                    <a:pt x="29281" y="17525"/>
                  </a:cubicBezTo>
                  <a:cubicBezTo>
                    <a:pt x="28985" y="17784"/>
                    <a:pt x="28616" y="18006"/>
                    <a:pt x="28246" y="18154"/>
                  </a:cubicBezTo>
                  <a:cubicBezTo>
                    <a:pt x="27322" y="18412"/>
                    <a:pt x="26323" y="18264"/>
                    <a:pt x="25436" y="17821"/>
                  </a:cubicBezTo>
                  <a:cubicBezTo>
                    <a:pt x="25103" y="18080"/>
                    <a:pt x="24845" y="18375"/>
                    <a:pt x="24623" y="18745"/>
                  </a:cubicBezTo>
                  <a:cubicBezTo>
                    <a:pt x="23809" y="19669"/>
                    <a:pt x="22922" y="20594"/>
                    <a:pt x="22109" y="21592"/>
                  </a:cubicBezTo>
                  <a:cubicBezTo>
                    <a:pt x="21554" y="22257"/>
                    <a:pt x="21148" y="22960"/>
                    <a:pt x="20630" y="23699"/>
                  </a:cubicBezTo>
                  <a:cubicBezTo>
                    <a:pt x="20149" y="24402"/>
                    <a:pt x="19632" y="25067"/>
                    <a:pt x="19114" y="25696"/>
                  </a:cubicBezTo>
                  <a:cubicBezTo>
                    <a:pt x="18079" y="27027"/>
                    <a:pt x="17118" y="28468"/>
                    <a:pt x="16083" y="29836"/>
                  </a:cubicBezTo>
                  <a:cubicBezTo>
                    <a:pt x="15565" y="30502"/>
                    <a:pt x="14899" y="31056"/>
                    <a:pt x="14419" y="31759"/>
                  </a:cubicBezTo>
                  <a:cubicBezTo>
                    <a:pt x="13938" y="32461"/>
                    <a:pt x="13273" y="33016"/>
                    <a:pt x="12792" y="33718"/>
                  </a:cubicBezTo>
                  <a:cubicBezTo>
                    <a:pt x="12607" y="33977"/>
                    <a:pt x="12570" y="34347"/>
                    <a:pt x="12275" y="34532"/>
                  </a:cubicBezTo>
                  <a:cubicBezTo>
                    <a:pt x="12053" y="35863"/>
                    <a:pt x="10574" y="36232"/>
                    <a:pt x="8947" y="35936"/>
                  </a:cubicBezTo>
                  <a:cubicBezTo>
                    <a:pt x="7949" y="35789"/>
                    <a:pt x="7025" y="35419"/>
                    <a:pt x="6211" y="34901"/>
                  </a:cubicBezTo>
                  <a:cubicBezTo>
                    <a:pt x="5953" y="34753"/>
                    <a:pt x="5546" y="34384"/>
                    <a:pt x="5509" y="34384"/>
                  </a:cubicBezTo>
                  <a:cubicBezTo>
                    <a:pt x="5361" y="34384"/>
                    <a:pt x="5065" y="34938"/>
                    <a:pt x="4917" y="35123"/>
                  </a:cubicBezTo>
                  <a:cubicBezTo>
                    <a:pt x="3993" y="36528"/>
                    <a:pt x="2995" y="37452"/>
                    <a:pt x="1997" y="38746"/>
                  </a:cubicBezTo>
                  <a:cubicBezTo>
                    <a:pt x="1738" y="39116"/>
                    <a:pt x="1257" y="40225"/>
                    <a:pt x="777" y="40114"/>
                  </a:cubicBezTo>
                  <a:cubicBezTo>
                    <a:pt x="0" y="39966"/>
                    <a:pt x="1109" y="38746"/>
                    <a:pt x="1294" y="38450"/>
                  </a:cubicBezTo>
                  <a:cubicBezTo>
                    <a:pt x="2440" y="36898"/>
                    <a:pt x="3919" y="35493"/>
                    <a:pt x="4917" y="33829"/>
                  </a:cubicBezTo>
                  <a:cubicBezTo>
                    <a:pt x="4326" y="32720"/>
                    <a:pt x="3069" y="31759"/>
                    <a:pt x="2736" y="30354"/>
                  </a:cubicBezTo>
                  <a:cubicBezTo>
                    <a:pt x="2588" y="29725"/>
                    <a:pt x="2588" y="29097"/>
                    <a:pt x="2773" y="28468"/>
                  </a:cubicBezTo>
                  <a:cubicBezTo>
                    <a:pt x="2995" y="28062"/>
                    <a:pt x="3254" y="27655"/>
                    <a:pt x="3586" y="27285"/>
                  </a:cubicBezTo>
                  <a:cubicBezTo>
                    <a:pt x="3882" y="26916"/>
                    <a:pt x="4178" y="26509"/>
                    <a:pt x="4437" y="26102"/>
                  </a:cubicBezTo>
                  <a:cubicBezTo>
                    <a:pt x="4954" y="25215"/>
                    <a:pt x="5546" y="24439"/>
                    <a:pt x="6063" y="23736"/>
                  </a:cubicBezTo>
                  <a:cubicBezTo>
                    <a:pt x="7210" y="22109"/>
                    <a:pt x="8578" y="20742"/>
                    <a:pt x="9687" y="19263"/>
                  </a:cubicBezTo>
                  <a:cubicBezTo>
                    <a:pt x="9982" y="18856"/>
                    <a:pt x="10204" y="18449"/>
                    <a:pt x="10500" y="18043"/>
                  </a:cubicBezTo>
                  <a:cubicBezTo>
                    <a:pt x="10796" y="17673"/>
                    <a:pt x="11165" y="17377"/>
                    <a:pt x="11461" y="17007"/>
                  </a:cubicBezTo>
                  <a:cubicBezTo>
                    <a:pt x="12127" y="16305"/>
                    <a:pt x="12718" y="15566"/>
                    <a:pt x="13347" y="14863"/>
                  </a:cubicBezTo>
                  <a:cubicBezTo>
                    <a:pt x="14678" y="13532"/>
                    <a:pt x="15972" y="12090"/>
                    <a:pt x="17155" y="10612"/>
                  </a:cubicBezTo>
                  <a:cubicBezTo>
                    <a:pt x="16120" y="9761"/>
                    <a:pt x="15898" y="7432"/>
                    <a:pt x="17155" y="6767"/>
                  </a:cubicBezTo>
                  <a:cubicBezTo>
                    <a:pt x="18634" y="5953"/>
                    <a:pt x="20889" y="6841"/>
                    <a:pt x="22183" y="7284"/>
                  </a:cubicBezTo>
                  <a:cubicBezTo>
                    <a:pt x="22885" y="6545"/>
                    <a:pt x="23403" y="5584"/>
                    <a:pt x="24142" y="4881"/>
                  </a:cubicBezTo>
                  <a:cubicBezTo>
                    <a:pt x="23736" y="4363"/>
                    <a:pt x="23033" y="4068"/>
                    <a:pt x="22848" y="3402"/>
                  </a:cubicBezTo>
                  <a:cubicBezTo>
                    <a:pt x="22737" y="2478"/>
                    <a:pt x="22959" y="1554"/>
                    <a:pt x="23477" y="814"/>
                  </a:cubicBezTo>
                  <a:cubicBezTo>
                    <a:pt x="24031" y="260"/>
                    <a:pt x="24956" y="1"/>
                    <a:pt x="26176" y="112"/>
                  </a:cubicBezTo>
                  <a:cubicBezTo>
                    <a:pt x="27026" y="223"/>
                    <a:pt x="28172" y="777"/>
                    <a:pt x="28985" y="1036"/>
                  </a:cubicBezTo>
                  <a:cubicBezTo>
                    <a:pt x="29281" y="1147"/>
                    <a:pt x="29577" y="1221"/>
                    <a:pt x="29799" y="1332"/>
                  </a:cubicBezTo>
                  <a:cubicBezTo>
                    <a:pt x="29984" y="1406"/>
                    <a:pt x="30131" y="1591"/>
                    <a:pt x="30353" y="1739"/>
                  </a:cubicBezTo>
                  <a:cubicBezTo>
                    <a:pt x="30575" y="1812"/>
                    <a:pt x="30760" y="1923"/>
                    <a:pt x="30982" y="2071"/>
                  </a:cubicBezTo>
                  <a:cubicBezTo>
                    <a:pt x="31204" y="2219"/>
                    <a:pt x="31351" y="2589"/>
                    <a:pt x="31647" y="2848"/>
                  </a:cubicBezTo>
                  <a:cubicBezTo>
                    <a:pt x="32054" y="3106"/>
                    <a:pt x="32387" y="3439"/>
                    <a:pt x="32719" y="3772"/>
                  </a:cubicBezTo>
                  <a:cubicBezTo>
                    <a:pt x="32867" y="3994"/>
                    <a:pt x="32978" y="4290"/>
                    <a:pt x="33126" y="4548"/>
                  </a:cubicBezTo>
                  <a:cubicBezTo>
                    <a:pt x="33570" y="5177"/>
                    <a:pt x="33902" y="5916"/>
                    <a:pt x="34050" y="6656"/>
                  </a:cubicBezTo>
                  <a:cubicBezTo>
                    <a:pt x="34087" y="7136"/>
                    <a:pt x="34050" y="7617"/>
                    <a:pt x="33902" y="8061"/>
                  </a:cubicBezTo>
                  <a:cubicBezTo>
                    <a:pt x="33348" y="9170"/>
                    <a:pt x="31056" y="9872"/>
                    <a:pt x="30021" y="8541"/>
                  </a:cubicBezTo>
                  <a:close/>
                  <a:moveTo>
                    <a:pt x="31425" y="8504"/>
                  </a:moveTo>
                  <a:cubicBezTo>
                    <a:pt x="32165" y="8578"/>
                    <a:pt x="32867" y="8208"/>
                    <a:pt x="33274" y="7580"/>
                  </a:cubicBezTo>
                  <a:cubicBezTo>
                    <a:pt x="33348" y="6656"/>
                    <a:pt x="33089" y="5694"/>
                    <a:pt x="32498" y="4955"/>
                  </a:cubicBezTo>
                  <a:cubicBezTo>
                    <a:pt x="32165" y="4363"/>
                    <a:pt x="31721" y="3846"/>
                    <a:pt x="31167" y="3439"/>
                  </a:cubicBezTo>
                  <a:cubicBezTo>
                    <a:pt x="30871" y="3180"/>
                    <a:pt x="30686" y="2848"/>
                    <a:pt x="30464" y="2626"/>
                  </a:cubicBezTo>
                  <a:cubicBezTo>
                    <a:pt x="30316" y="2552"/>
                    <a:pt x="30094" y="2441"/>
                    <a:pt x="29910" y="2330"/>
                  </a:cubicBezTo>
                  <a:cubicBezTo>
                    <a:pt x="29540" y="2071"/>
                    <a:pt x="29133" y="1886"/>
                    <a:pt x="28690" y="1776"/>
                  </a:cubicBezTo>
                  <a:cubicBezTo>
                    <a:pt x="28135" y="1591"/>
                    <a:pt x="27617" y="1406"/>
                    <a:pt x="27026" y="1184"/>
                  </a:cubicBezTo>
                  <a:cubicBezTo>
                    <a:pt x="26693" y="1036"/>
                    <a:pt x="26360" y="925"/>
                    <a:pt x="26028" y="888"/>
                  </a:cubicBezTo>
                  <a:cubicBezTo>
                    <a:pt x="24216" y="703"/>
                    <a:pt x="23514" y="1554"/>
                    <a:pt x="23588" y="3180"/>
                  </a:cubicBezTo>
                  <a:cubicBezTo>
                    <a:pt x="23846" y="3587"/>
                    <a:pt x="24253" y="3957"/>
                    <a:pt x="24660" y="4253"/>
                  </a:cubicBezTo>
                  <a:cubicBezTo>
                    <a:pt x="25177" y="4105"/>
                    <a:pt x="25103" y="3365"/>
                    <a:pt x="25584" y="3291"/>
                  </a:cubicBezTo>
                  <a:cubicBezTo>
                    <a:pt x="25880" y="3254"/>
                    <a:pt x="26213" y="3328"/>
                    <a:pt x="26508" y="3513"/>
                  </a:cubicBezTo>
                  <a:cubicBezTo>
                    <a:pt x="27026" y="3809"/>
                    <a:pt x="27543" y="4511"/>
                    <a:pt x="27950" y="4733"/>
                  </a:cubicBezTo>
                  <a:cubicBezTo>
                    <a:pt x="28653" y="4437"/>
                    <a:pt x="29355" y="4696"/>
                    <a:pt x="30021" y="4955"/>
                  </a:cubicBezTo>
                  <a:cubicBezTo>
                    <a:pt x="30464" y="5140"/>
                    <a:pt x="31056" y="5251"/>
                    <a:pt x="31204" y="5657"/>
                  </a:cubicBezTo>
                  <a:cubicBezTo>
                    <a:pt x="31388" y="6841"/>
                    <a:pt x="30649" y="7173"/>
                    <a:pt x="30353" y="7950"/>
                  </a:cubicBezTo>
                  <a:cubicBezTo>
                    <a:pt x="30760" y="8024"/>
                    <a:pt x="30945" y="8430"/>
                    <a:pt x="31425" y="8504"/>
                  </a:cubicBezTo>
                  <a:close/>
                  <a:moveTo>
                    <a:pt x="26989" y="4881"/>
                  </a:moveTo>
                  <a:cubicBezTo>
                    <a:pt x="26804" y="4733"/>
                    <a:pt x="25954" y="3920"/>
                    <a:pt x="25769" y="4216"/>
                  </a:cubicBezTo>
                  <a:cubicBezTo>
                    <a:pt x="25362" y="4918"/>
                    <a:pt x="24475" y="5547"/>
                    <a:pt x="23883" y="6323"/>
                  </a:cubicBezTo>
                  <a:cubicBezTo>
                    <a:pt x="23514" y="6767"/>
                    <a:pt x="23218" y="7284"/>
                    <a:pt x="22959" y="7691"/>
                  </a:cubicBezTo>
                  <a:cubicBezTo>
                    <a:pt x="23772" y="8098"/>
                    <a:pt x="24586" y="8578"/>
                    <a:pt x="25362" y="9096"/>
                  </a:cubicBezTo>
                  <a:cubicBezTo>
                    <a:pt x="25325" y="8985"/>
                    <a:pt x="25325" y="8874"/>
                    <a:pt x="25362" y="8763"/>
                  </a:cubicBezTo>
                  <a:cubicBezTo>
                    <a:pt x="26286" y="7876"/>
                    <a:pt x="26915" y="6619"/>
                    <a:pt x="27691" y="5584"/>
                  </a:cubicBezTo>
                  <a:cubicBezTo>
                    <a:pt x="27359" y="5473"/>
                    <a:pt x="27248" y="5140"/>
                    <a:pt x="26989" y="4881"/>
                  </a:cubicBezTo>
                  <a:close/>
                  <a:moveTo>
                    <a:pt x="28837" y="5399"/>
                  </a:moveTo>
                  <a:cubicBezTo>
                    <a:pt x="28800" y="5510"/>
                    <a:pt x="28727" y="5547"/>
                    <a:pt x="28727" y="5694"/>
                  </a:cubicBezTo>
                  <a:cubicBezTo>
                    <a:pt x="29244" y="5953"/>
                    <a:pt x="29799" y="6175"/>
                    <a:pt x="30353" y="6323"/>
                  </a:cubicBezTo>
                  <a:cubicBezTo>
                    <a:pt x="30464" y="6212"/>
                    <a:pt x="30501" y="6064"/>
                    <a:pt x="30464" y="5953"/>
                  </a:cubicBezTo>
                  <a:cubicBezTo>
                    <a:pt x="29873" y="5805"/>
                    <a:pt x="29503" y="5473"/>
                    <a:pt x="28800" y="5399"/>
                  </a:cubicBezTo>
                  <a:close/>
                  <a:moveTo>
                    <a:pt x="29281" y="6397"/>
                  </a:moveTo>
                  <a:cubicBezTo>
                    <a:pt x="28727" y="6175"/>
                    <a:pt x="28320" y="5768"/>
                    <a:pt x="28098" y="6397"/>
                  </a:cubicBezTo>
                  <a:cubicBezTo>
                    <a:pt x="28727" y="6619"/>
                    <a:pt x="29318" y="6914"/>
                    <a:pt x="29947" y="7173"/>
                  </a:cubicBezTo>
                  <a:cubicBezTo>
                    <a:pt x="29984" y="6951"/>
                    <a:pt x="30168" y="6877"/>
                    <a:pt x="30242" y="6693"/>
                  </a:cubicBezTo>
                  <a:cubicBezTo>
                    <a:pt x="29947" y="6582"/>
                    <a:pt x="29614" y="6545"/>
                    <a:pt x="29244" y="6397"/>
                  </a:cubicBezTo>
                  <a:close/>
                  <a:moveTo>
                    <a:pt x="27839" y="6730"/>
                  </a:moveTo>
                  <a:cubicBezTo>
                    <a:pt x="27728" y="6877"/>
                    <a:pt x="27654" y="7025"/>
                    <a:pt x="27580" y="7173"/>
                  </a:cubicBezTo>
                  <a:cubicBezTo>
                    <a:pt x="28209" y="7358"/>
                    <a:pt x="28837" y="7617"/>
                    <a:pt x="29429" y="7987"/>
                  </a:cubicBezTo>
                  <a:cubicBezTo>
                    <a:pt x="29540" y="7839"/>
                    <a:pt x="29614" y="7691"/>
                    <a:pt x="29688" y="7506"/>
                  </a:cubicBezTo>
                  <a:cubicBezTo>
                    <a:pt x="29059" y="7247"/>
                    <a:pt x="28468" y="6951"/>
                    <a:pt x="27802" y="6730"/>
                  </a:cubicBezTo>
                  <a:close/>
                  <a:moveTo>
                    <a:pt x="28024" y="17451"/>
                  </a:moveTo>
                  <a:cubicBezTo>
                    <a:pt x="28616" y="17266"/>
                    <a:pt x="29133" y="16638"/>
                    <a:pt x="29429" y="16305"/>
                  </a:cubicBezTo>
                  <a:cubicBezTo>
                    <a:pt x="29540" y="15307"/>
                    <a:pt x="29355" y="14309"/>
                    <a:pt x="28837" y="13421"/>
                  </a:cubicBezTo>
                  <a:cubicBezTo>
                    <a:pt x="28209" y="12164"/>
                    <a:pt x="27285" y="11647"/>
                    <a:pt x="26213" y="10685"/>
                  </a:cubicBezTo>
                  <a:cubicBezTo>
                    <a:pt x="25584" y="10168"/>
                    <a:pt x="24882" y="9687"/>
                    <a:pt x="24142" y="9281"/>
                  </a:cubicBezTo>
                  <a:cubicBezTo>
                    <a:pt x="23070" y="8541"/>
                    <a:pt x="21887" y="7950"/>
                    <a:pt x="20630" y="7580"/>
                  </a:cubicBezTo>
                  <a:cubicBezTo>
                    <a:pt x="19595" y="7284"/>
                    <a:pt x="17414" y="6877"/>
                    <a:pt x="17081" y="7987"/>
                  </a:cubicBezTo>
                  <a:cubicBezTo>
                    <a:pt x="16822" y="8726"/>
                    <a:pt x="17266" y="9909"/>
                    <a:pt x="17709" y="9983"/>
                  </a:cubicBezTo>
                  <a:cubicBezTo>
                    <a:pt x="17968" y="10020"/>
                    <a:pt x="18412" y="9687"/>
                    <a:pt x="18744" y="9613"/>
                  </a:cubicBezTo>
                  <a:cubicBezTo>
                    <a:pt x="20001" y="9355"/>
                    <a:pt x="21850" y="10168"/>
                    <a:pt x="22848" y="10649"/>
                  </a:cubicBezTo>
                  <a:cubicBezTo>
                    <a:pt x="23144" y="10796"/>
                    <a:pt x="23440" y="11092"/>
                    <a:pt x="23772" y="11277"/>
                  </a:cubicBezTo>
                  <a:cubicBezTo>
                    <a:pt x="24475" y="11721"/>
                    <a:pt x="25140" y="12238"/>
                    <a:pt x="25732" y="12867"/>
                  </a:cubicBezTo>
                  <a:cubicBezTo>
                    <a:pt x="26323" y="13532"/>
                    <a:pt x="26952" y="14383"/>
                    <a:pt x="26804" y="15640"/>
                  </a:cubicBezTo>
                  <a:cubicBezTo>
                    <a:pt x="26730" y="16379"/>
                    <a:pt x="26250" y="16564"/>
                    <a:pt x="25991" y="17266"/>
                  </a:cubicBezTo>
                  <a:cubicBezTo>
                    <a:pt x="26619" y="17525"/>
                    <a:pt x="27322" y="17599"/>
                    <a:pt x="27987" y="17451"/>
                  </a:cubicBezTo>
                  <a:close/>
                  <a:moveTo>
                    <a:pt x="27285" y="7543"/>
                  </a:moveTo>
                  <a:cubicBezTo>
                    <a:pt x="27174" y="7691"/>
                    <a:pt x="27100" y="7802"/>
                    <a:pt x="27063" y="7950"/>
                  </a:cubicBezTo>
                  <a:cubicBezTo>
                    <a:pt x="27580" y="8282"/>
                    <a:pt x="28135" y="8541"/>
                    <a:pt x="28727" y="8726"/>
                  </a:cubicBezTo>
                  <a:cubicBezTo>
                    <a:pt x="28948" y="8652"/>
                    <a:pt x="29022" y="8467"/>
                    <a:pt x="29096" y="8245"/>
                  </a:cubicBezTo>
                  <a:cubicBezTo>
                    <a:pt x="28505" y="8024"/>
                    <a:pt x="28061" y="7617"/>
                    <a:pt x="27285" y="7543"/>
                  </a:cubicBezTo>
                  <a:close/>
                  <a:moveTo>
                    <a:pt x="26730" y="8282"/>
                  </a:moveTo>
                  <a:cubicBezTo>
                    <a:pt x="26693" y="8430"/>
                    <a:pt x="26545" y="8467"/>
                    <a:pt x="26471" y="8652"/>
                  </a:cubicBezTo>
                  <a:cubicBezTo>
                    <a:pt x="27063" y="8837"/>
                    <a:pt x="27580" y="9133"/>
                    <a:pt x="28061" y="9502"/>
                  </a:cubicBezTo>
                  <a:cubicBezTo>
                    <a:pt x="28283" y="9428"/>
                    <a:pt x="28357" y="9207"/>
                    <a:pt x="28505" y="9059"/>
                  </a:cubicBezTo>
                  <a:cubicBezTo>
                    <a:pt x="27876" y="8874"/>
                    <a:pt x="27285" y="8615"/>
                    <a:pt x="26730" y="8282"/>
                  </a:cubicBezTo>
                  <a:close/>
                  <a:moveTo>
                    <a:pt x="26139" y="8985"/>
                  </a:moveTo>
                  <a:cubicBezTo>
                    <a:pt x="26102" y="9059"/>
                    <a:pt x="26065" y="9096"/>
                    <a:pt x="26028" y="9170"/>
                  </a:cubicBezTo>
                  <a:cubicBezTo>
                    <a:pt x="26693" y="9244"/>
                    <a:pt x="26841" y="9835"/>
                    <a:pt x="27507" y="9946"/>
                  </a:cubicBezTo>
                  <a:cubicBezTo>
                    <a:pt x="27507" y="10057"/>
                    <a:pt x="27654" y="10020"/>
                    <a:pt x="27617" y="10168"/>
                  </a:cubicBezTo>
                  <a:cubicBezTo>
                    <a:pt x="27728" y="10094"/>
                    <a:pt x="27839" y="9983"/>
                    <a:pt x="27876" y="9835"/>
                  </a:cubicBezTo>
                  <a:cubicBezTo>
                    <a:pt x="27359" y="9465"/>
                    <a:pt x="26767" y="9170"/>
                    <a:pt x="26139" y="8985"/>
                  </a:cubicBezTo>
                  <a:close/>
                  <a:moveTo>
                    <a:pt x="26952" y="10279"/>
                  </a:moveTo>
                  <a:cubicBezTo>
                    <a:pt x="27063" y="10390"/>
                    <a:pt x="27211" y="10759"/>
                    <a:pt x="27433" y="10538"/>
                  </a:cubicBezTo>
                  <a:cubicBezTo>
                    <a:pt x="26989" y="10279"/>
                    <a:pt x="26619" y="9798"/>
                    <a:pt x="26176" y="9687"/>
                  </a:cubicBezTo>
                  <a:cubicBezTo>
                    <a:pt x="26434" y="9872"/>
                    <a:pt x="26693" y="10094"/>
                    <a:pt x="26952" y="10279"/>
                  </a:cubicBezTo>
                  <a:close/>
                  <a:moveTo>
                    <a:pt x="15639" y="29134"/>
                  </a:moveTo>
                  <a:cubicBezTo>
                    <a:pt x="16785" y="27655"/>
                    <a:pt x="17857" y="26102"/>
                    <a:pt x="19003" y="24549"/>
                  </a:cubicBezTo>
                  <a:cubicBezTo>
                    <a:pt x="20186" y="23034"/>
                    <a:pt x="21148" y="21444"/>
                    <a:pt x="22442" y="20076"/>
                  </a:cubicBezTo>
                  <a:cubicBezTo>
                    <a:pt x="23329" y="19078"/>
                    <a:pt x="24253" y="17895"/>
                    <a:pt x="25214" y="16860"/>
                  </a:cubicBezTo>
                  <a:cubicBezTo>
                    <a:pt x="25547" y="16527"/>
                    <a:pt x="25843" y="16120"/>
                    <a:pt x="26028" y="15713"/>
                  </a:cubicBezTo>
                  <a:cubicBezTo>
                    <a:pt x="26065" y="15270"/>
                    <a:pt x="26028" y="14826"/>
                    <a:pt x="25917" y="14420"/>
                  </a:cubicBezTo>
                  <a:cubicBezTo>
                    <a:pt x="25732" y="14013"/>
                    <a:pt x="25473" y="13680"/>
                    <a:pt x="25177" y="13347"/>
                  </a:cubicBezTo>
                  <a:cubicBezTo>
                    <a:pt x="24808" y="12941"/>
                    <a:pt x="24364" y="12571"/>
                    <a:pt x="23883" y="12238"/>
                  </a:cubicBezTo>
                  <a:cubicBezTo>
                    <a:pt x="22663" y="11499"/>
                    <a:pt x="21369" y="10538"/>
                    <a:pt x="19669" y="10353"/>
                  </a:cubicBezTo>
                  <a:cubicBezTo>
                    <a:pt x="18781" y="10242"/>
                    <a:pt x="18560" y="10538"/>
                    <a:pt x="18005" y="10759"/>
                  </a:cubicBezTo>
                  <a:cubicBezTo>
                    <a:pt x="16378" y="12978"/>
                    <a:pt x="14234" y="14900"/>
                    <a:pt x="12496" y="17007"/>
                  </a:cubicBezTo>
                  <a:cubicBezTo>
                    <a:pt x="11868" y="17747"/>
                    <a:pt x="11239" y="18412"/>
                    <a:pt x="10685" y="19152"/>
                  </a:cubicBezTo>
                  <a:cubicBezTo>
                    <a:pt x="10130" y="19928"/>
                    <a:pt x="9539" y="20631"/>
                    <a:pt x="8910" y="21333"/>
                  </a:cubicBezTo>
                  <a:cubicBezTo>
                    <a:pt x="8319" y="22035"/>
                    <a:pt x="7764" y="22812"/>
                    <a:pt x="7210" y="23551"/>
                  </a:cubicBezTo>
                  <a:cubicBezTo>
                    <a:pt x="6618" y="24291"/>
                    <a:pt x="6027" y="25030"/>
                    <a:pt x="5509" y="25806"/>
                  </a:cubicBezTo>
                  <a:cubicBezTo>
                    <a:pt x="5102" y="26398"/>
                    <a:pt x="4733" y="27027"/>
                    <a:pt x="4363" y="27544"/>
                  </a:cubicBezTo>
                  <a:cubicBezTo>
                    <a:pt x="4215" y="27729"/>
                    <a:pt x="3993" y="27988"/>
                    <a:pt x="4030" y="28136"/>
                  </a:cubicBezTo>
                  <a:cubicBezTo>
                    <a:pt x="5102" y="28062"/>
                    <a:pt x="5546" y="28468"/>
                    <a:pt x="6248" y="28801"/>
                  </a:cubicBezTo>
                  <a:cubicBezTo>
                    <a:pt x="6470" y="28912"/>
                    <a:pt x="6729" y="29023"/>
                    <a:pt x="6951" y="29134"/>
                  </a:cubicBezTo>
                  <a:cubicBezTo>
                    <a:pt x="7136" y="29245"/>
                    <a:pt x="7284" y="29467"/>
                    <a:pt x="7505" y="29614"/>
                  </a:cubicBezTo>
                  <a:cubicBezTo>
                    <a:pt x="8171" y="29910"/>
                    <a:pt x="8799" y="30280"/>
                    <a:pt x="9428" y="30687"/>
                  </a:cubicBezTo>
                  <a:cubicBezTo>
                    <a:pt x="10500" y="31463"/>
                    <a:pt x="11276" y="32572"/>
                    <a:pt x="12090" y="33496"/>
                  </a:cubicBezTo>
                  <a:cubicBezTo>
                    <a:pt x="13088" y="31981"/>
                    <a:pt x="14493" y="30613"/>
                    <a:pt x="15639" y="29134"/>
                  </a:cubicBezTo>
                  <a:close/>
                  <a:moveTo>
                    <a:pt x="9798" y="35271"/>
                  </a:moveTo>
                  <a:cubicBezTo>
                    <a:pt x="10685" y="35345"/>
                    <a:pt x="11720" y="35012"/>
                    <a:pt x="11535" y="34088"/>
                  </a:cubicBezTo>
                  <a:cubicBezTo>
                    <a:pt x="11424" y="33718"/>
                    <a:pt x="10759" y="33053"/>
                    <a:pt x="10352" y="32572"/>
                  </a:cubicBezTo>
                  <a:cubicBezTo>
                    <a:pt x="9945" y="32092"/>
                    <a:pt x="9465" y="31648"/>
                    <a:pt x="8984" y="31278"/>
                  </a:cubicBezTo>
                  <a:cubicBezTo>
                    <a:pt x="8319" y="30835"/>
                    <a:pt x="7542" y="30502"/>
                    <a:pt x="7025" y="30206"/>
                  </a:cubicBezTo>
                  <a:cubicBezTo>
                    <a:pt x="6840" y="30058"/>
                    <a:pt x="6692" y="29873"/>
                    <a:pt x="6544" y="29762"/>
                  </a:cubicBezTo>
                  <a:cubicBezTo>
                    <a:pt x="5768" y="29319"/>
                    <a:pt x="4585" y="28653"/>
                    <a:pt x="3439" y="28949"/>
                  </a:cubicBezTo>
                  <a:cubicBezTo>
                    <a:pt x="3291" y="31167"/>
                    <a:pt x="4659" y="31870"/>
                    <a:pt x="5398" y="33201"/>
                  </a:cubicBezTo>
                  <a:cubicBezTo>
                    <a:pt x="5731" y="32646"/>
                    <a:pt x="6100" y="32165"/>
                    <a:pt x="6544" y="31685"/>
                  </a:cubicBezTo>
                  <a:cubicBezTo>
                    <a:pt x="6803" y="31426"/>
                    <a:pt x="7394" y="31241"/>
                    <a:pt x="7394" y="31759"/>
                  </a:cubicBezTo>
                  <a:cubicBezTo>
                    <a:pt x="7394" y="32055"/>
                    <a:pt x="7099" y="32128"/>
                    <a:pt x="6914" y="32313"/>
                  </a:cubicBezTo>
                  <a:cubicBezTo>
                    <a:pt x="6544" y="32720"/>
                    <a:pt x="6248" y="33349"/>
                    <a:pt x="5916" y="33792"/>
                  </a:cubicBezTo>
                  <a:cubicBezTo>
                    <a:pt x="6729" y="34532"/>
                    <a:pt x="8319" y="35160"/>
                    <a:pt x="9798" y="35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54"/>
            <p:cNvSpPr/>
            <p:nvPr/>
          </p:nvSpPr>
          <p:spPr>
            <a:xfrm>
              <a:off x="3328450" y="646650"/>
              <a:ext cx="116475" cy="42525"/>
            </a:xfrm>
            <a:custGeom>
              <a:avLst/>
              <a:gdLst/>
              <a:ahLst/>
              <a:cxnLst/>
              <a:rect l="l" t="t" r="r" b="b"/>
              <a:pathLst>
                <a:path w="4659" h="1701" extrusionOk="0">
                  <a:moveTo>
                    <a:pt x="4548" y="1405"/>
                  </a:moveTo>
                  <a:cubicBezTo>
                    <a:pt x="3697" y="1553"/>
                    <a:pt x="2477" y="222"/>
                    <a:pt x="1109" y="850"/>
                  </a:cubicBezTo>
                  <a:cubicBezTo>
                    <a:pt x="740" y="1035"/>
                    <a:pt x="703" y="1368"/>
                    <a:pt x="481" y="1701"/>
                  </a:cubicBezTo>
                  <a:cubicBezTo>
                    <a:pt x="0" y="1701"/>
                    <a:pt x="296" y="1035"/>
                    <a:pt x="407" y="924"/>
                  </a:cubicBezTo>
                  <a:cubicBezTo>
                    <a:pt x="1035" y="0"/>
                    <a:pt x="3032" y="259"/>
                    <a:pt x="3919" y="924"/>
                  </a:cubicBezTo>
                  <a:cubicBezTo>
                    <a:pt x="4252" y="961"/>
                    <a:pt x="4659" y="1072"/>
                    <a:pt x="4548" y="1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54"/>
            <p:cNvSpPr/>
            <p:nvPr/>
          </p:nvSpPr>
          <p:spPr>
            <a:xfrm>
              <a:off x="3453225" y="685450"/>
              <a:ext cx="13875" cy="13900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37" y="334"/>
                  </a:moveTo>
                  <a:cubicBezTo>
                    <a:pt x="0" y="75"/>
                    <a:pt x="222" y="1"/>
                    <a:pt x="370" y="75"/>
                  </a:cubicBezTo>
                  <a:cubicBezTo>
                    <a:pt x="555" y="334"/>
                    <a:pt x="185" y="555"/>
                    <a:pt x="37" y="3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54"/>
            <p:cNvSpPr/>
            <p:nvPr/>
          </p:nvSpPr>
          <p:spPr>
            <a:xfrm>
              <a:off x="3477250" y="707650"/>
              <a:ext cx="74900" cy="91525"/>
            </a:xfrm>
            <a:custGeom>
              <a:avLst/>
              <a:gdLst/>
              <a:ahLst/>
              <a:cxnLst/>
              <a:rect l="l" t="t" r="r" b="b"/>
              <a:pathLst>
                <a:path w="2996" h="3661" extrusionOk="0">
                  <a:moveTo>
                    <a:pt x="2810" y="3586"/>
                  </a:moveTo>
                  <a:cubicBezTo>
                    <a:pt x="2699" y="3549"/>
                    <a:pt x="2699" y="3660"/>
                    <a:pt x="2625" y="3623"/>
                  </a:cubicBezTo>
                  <a:cubicBezTo>
                    <a:pt x="2404" y="3291"/>
                    <a:pt x="2293" y="2884"/>
                    <a:pt x="2256" y="2477"/>
                  </a:cubicBezTo>
                  <a:cubicBezTo>
                    <a:pt x="1886" y="1886"/>
                    <a:pt x="1479" y="1331"/>
                    <a:pt x="999" y="813"/>
                  </a:cubicBezTo>
                  <a:cubicBezTo>
                    <a:pt x="777" y="592"/>
                    <a:pt x="1" y="185"/>
                    <a:pt x="666" y="0"/>
                  </a:cubicBezTo>
                  <a:cubicBezTo>
                    <a:pt x="1405" y="666"/>
                    <a:pt x="2071" y="1405"/>
                    <a:pt x="2625" y="2255"/>
                  </a:cubicBezTo>
                  <a:cubicBezTo>
                    <a:pt x="2625" y="2736"/>
                    <a:pt x="2995" y="3143"/>
                    <a:pt x="2810" y="35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54"/>
            <p:cNvSpPr/>
            <p:nvPr/>
          </p:nvSpPr>
          <p:spPr>
            <a:xfrm>
              <a:off x="3168550" y="811150"/>
              <a:ext cx="55475" cy="37000"/>
            </a:xfrm>
            <a:custGeom>
              <a:avLst/>
              <a:gdLst/>
              <a:ahLst/>
              <a:cxnLst/>
              <a:rect l="l" t="t" r="r" b="b"/>
              <a:pathLst>
                <a:path w="2219" h="1480" extrusionOk="0">
                  <a:moveTo>
                    <a:pt x="2219" y="740"/>
                  </a:moveTo>
                  <a:cubicBezTo>
                    <a:pt x="2182" y="740"/>
                    <a:pt x="2108" y="777"/>
                    <a:pt x="2108" y="851"/>
                  </a:cubicBezTo>
                  <a:cubicBezTo>
                    <a:pt x="1701" y="666"/>
                    <a:pt x="1294" y="592"/>
                    <a:pt x="851" y="666"/>
                  </a:cubicBezTo>
                  <a:cubicBezTo>
                    <a:pt x="444" y="777"/>
                    <a:pt x="703" y="1295"/>
                    <a:pt x="333" y="1480"/>
                  </a:cubicBezTo>
                  <a:cubicBezTo>
                    <a:pt x="0" y="1295"/>
                    <a:pt x="148" y="777"/>
                    <a:pt x="296" y="592"/>
                  </a:cubicBezTo>
                  <a:cubicBezTo>
                    <a:pt x="629" y="75"/>
                    <a:pt x="2145" y="1"/>
                    <a:pt x="2219" y="7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54"/>
            <p:cNvSpPr/>
            <p:nvPr/>
          </p:nvSpPr>
          <p:spPr>
            <a:xfrm>
              <a:off x="3240650" y="827800"/>
              <a:ext cx="13875" cy="13875"/>
            </a:xfrm>
            <a:custGeom>
              <a:avLst/>
              <a:gdLst/>
              <a:ahLst/>
              <a:cxnLst/>
              <a:rect l="l" t="t" r="r" b="b"/>
              <a:pathLst>
                <a:path w="555" h="555" extrusionOk="0">
                  <a:moveTo>
                    <a:pt x="518" y="259"/>
                  </a:moveTo>
                  <a:cubicBezTo>
                    <a:pt x="555" y="333"/>
                    <a:pt x="518" y="481"/>
                    <a:pt x="444" y="555"/>
                  </a:cubicBezTo>
                  <a:lnTo>
                    <a:pt x="259" y="555"/>
                  </a:lnTo>
                  <a:cubicBezTo>
                    <a:pt x="0" y="407"/>
                    <a:pt x="296" y="0"/>
                    <a:pt x="518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54"/>
            <p:cNvSpPr/>
            <p:nvPr/>
          </p:nvSpPr>
          <p:spPr>
            <a:xfrm>
              <a:off x="3290550" y="837950"/>
              <a:ext cx="153450" cy="172875"/>
            </a:xfrm>
            <a:custGeom>
              <a:avLst/>
              <a:gdLst/>
              <a:ahLst/>
              <a:cxnLst/>
              <a:rect l="l" t="t" r="r" b="b"/>
              <a:pathLst>
                <a:path w="6138" h="6915" extrusionOk="0">
                  <a:moveTo>
                    <a:pt x="2071" y="1887"/>
                  </a:moveTo>
                  <a:cubicBezTo>
                    <a:pt x="1701" y="1517"/>
                    <a:pt x="1294" y="1184"/>
                    <a:pt x="851" y="962"/>
                  </a:cubicBezTo>
                  <a:cubicBezTo>
                    <a:pt x="555" y="851"/>
                    <a:pt x="259" y="703"/>
                    <a:pt x="0" y="519"/>
                  </a:cubicBezTo>
                  <a:cubicBezTo>
                    <a:pt x="222" y="1"/>
                    <a:pt x="999" y="629"/>
                    <a:pt x="1331" y="851"/>
                  </a:cubicBezTo>
                  <a:cubicBezTo>
                    <a:pt x="1516" y="962"/>
                    <a:pt x="1701" y="1036"/>
                    <a:pt x="1886" y="1147"/>
                  </a:cubicBezTo>
                  <a:cubicBezTo>
                    <a:pt x="2034" y="1258"/>
                    <a:pt x="2108" y="1443"/>
                    <a:pt x="2293" y="1554"/>
                  </a:cubicBezTo>
                  <a:cubicBezTo>
                    <a:pt x="2514" y="1665"/>
                    <a:pt x="2736" y="1813"/>
                    <a:pt x="2958" y="1960"/>
                  </a:cubicBezTo>
                  <a:cubicBezTo>
                    <a:pt x="3069" y="2034"/>
                    <a:pt x="3106" y="2219"/>
                    <a:pt x="3217" y="2293"/>
                  </a:cubicBezTo>
                  <a:cubicBezTo>
                    <a:pt x="3550" y="2589"/>
                    <a:pt x="3993" y="2811"/>
                    <a:pt x="4252" y="3070"/>
                  </a:cubicBezTo>
                  <a:cubicBezTo>
                    <a:pt x="4622" y="3476"/>
                    <a:pt x="4918" y="4031"/>
                    <a:pt x="5287" y="4511"/>
                  </a:cubicBezTo>
                  <a:cubicBezTo>
                    <a:pt x="5657" y="4955"/>
                    <a:pt x="5953" y="5510"/>
                    <a:pt x="6138" y="6064"/>
                  </a:cubicBezTo>
                  <a:cubicBezTo>
                    <a:pt x="6138" y="6286"/>
                    <a:pt x="6138" y="6804"/>
                    <a:pt x="5953" y="6841"/>
                  </a:cubicBezTo>
                  <a:cubicBezTo>
                    <a:pt x="5620" y="6915"/>
                    <a:pt x="5768" y="6471"/>
                    <a:pt x="5731" y="6249"/>
                  </a:cubicBezTo>
                  <a:cubicBezTo>
                    <a:pt x="5657" y="5879"/>
                    <a:pt x="5472" y="5547"/>
                    <a:pt x="5287" y="5251"/>
                  </a:cubicBezTo>
                  <a:cubicBezTo>
                    <a:pt x="5102" y="4955"/>
                    <a:pt x="4918" y="4659"/>
                    <a:pt x="4696" y="4437"/>
                  </a:cubicBezTo>
                  <a:cubicBezTo>
                    <a:pt x="4437" y="4105"/>
                    <a:pt x="4252" y="3661"/>
                    <a:pt x="3993" y="3365"/>
                  </a:cubicBezTo>
                  <a:cubicBezTo>
                    <a:pt x="3661" y="3070"/>
                    <a:pt x="3328" y="2811"/>
                    <a:pt x="2958" y="2589"/>
                  </a:cubicBezTo>
                  <a:cubicBezTo>
                    <a:pt x="2699" y="2367"/>
                    <a:pt x="2478" y="1960"/>
                    <a:pt x="2071" y="1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54"/>
            <p:cNvSpPr/>
            <p:nvPr/>
          </p:nvSpPr>
          <p:spPr>
            <a:xfrm>
              <a:off x="3042850" y="898975"/>
              <a:ext cx="158075" cy="163600"/>
            </a:xfrm>
            <a:custGeom>
              <a:avLst/>
              <a:gdLst/>
              <a:ahLst/>
              <a:cxnLst/>
              <a:rect l="l" t="t" r="r" b="b"/>
              <a:pathLst>
                <a:path w="6323" h="6544" extrusionOk="0">
                  <a:moveTo>
                    <a:pt x="6322" y="259"/>
                  </a:moveTo>
                  <a:cubicBezTo>
                    <a:pt x="6322" y="629"/>
                    <a:pt x="5953" y="776"/>
                    <a:pt x="5731" y="961"/>
                  </a:cubicBezTo>
                  <a:cubicBezTo>
                    <a:pt x="5509" y="1183"/>
                    <a:pt x="5324" y="1442"/>
                    <a:pt x="5102" y="1664"/>
                  </a:cubicBezTo>
                  <a:cubicBezTo>
                    <a:pt x="4733" y="2107"/>
                    <a:pt x="4252" y="2477"/>
                    <a:pt x="3845" y="2884"/>
                  </a:cubicBezTo>
                  <a:cubicBezTo>
                    <a:pt x="3439" y="3290"/>
                    <a:pt x="3106" y="3771"/>
                    <a:pt x="2736" y="4178"/>
                  </a:cubicBezTo>
                  <a:cubicBezTo>
                    <a:pt x="2145" y="4843"/>
                    <a:pt x="1553" y="5472"/>
                    <a:pt x="925" y="6026"/>
                  </a:cubicBezTo>
                  <a:cubicBezTo>
                    <a:pt x="740" y="6211"/>
                    <a:pt x="592" y="6544"/>
                    <a:pt x="296" y="6544"/>
                  </a:cubicBezTo>
                  <a:cubicBezTo>
                    <a:pt x="0" y="6100"/>
                    <a:pt x="629" y="5767"/>
                    <a:pt x="888" y="5509"/>
                  </a:cubicBezTo>
                  <a:cubicBezTo>
                    <a:pt x="1479" y="4880"/>
                    <a:pt x="2034" y="4289"/>
                    <a:pt x="2662" y="3660"/>
                  </a:cubicBezTo>
                  <a:cubicBezTo>
                    <a:pt x="3623" y="2477"/>
                    <a:pt x="4696" y="1405"/>
                    <a:pt x="5842" y="370"/>
                  </a:cubicBezTo>
                  <a:cubicBezTo>
                    <a:pt x="5879" y="222"/>
                    <a:pt x="6211" y="0"/>
                    <a:pt x="6322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54"/>
            <p:cNvSpPr/>
            <p:nvPr/>
          </p:nvSpPr>
          <p:spPr>
            <a:xfrm>
              <a:off x="2903275" y="894350"/>
              <a:ext cx="348475" cy="433500"/>
            </a:xfrm>
            <a:custGeom>
              <a:avLst/>
              <a:gdLst/>
              <a:ahLst/>
              <a:cxnLst/>
              <a:rect l="l" t="t" r="r" b="b"/>
              <a:pathLst>
                <a:path w="13939" h="17340" extrusionOk="0">
                  <a:moveTo>
                    <a:pt x="12830" y="1886"/>
                  </a:moveTo>
                  <a:cubicBezTo>
                    <a:pt x="13051" y="1960"/>
                    <a:pt x="13347" y="1960"/>
                    <a:pt x="13310" y="2329"/>
                  </a:cubicBezTo>
                  <a:cubicBezTo>
                    <a:pt x="13125" y="2477"/>
                    <a:pt x="12756" y="2329"/>
                    <a:pt x="12608" y="2181"/>
                  </a:cubicBezTo>
                  <a:cubicBezTo>
                    <a:pt x="12349" y="2588"/>
                    <a:pt x="12016" y="2921"/>
                    <a:pt x="11683" y="3254"/>
                  </a:cubicBezTo>
                  <a:cubicBezTo>
                    <a:pt x="11868" y="3512"/>
                    <a:pt x="12201" y="3475"/>
                    <a:pt x="12201" y="3845"/>
                  </a:cubicBezTo>
                  <a:cubicBezTo>
                    <a:pt x="12201" y="4437"/>
                    <a:pt x="11462" y="4141"/>
                    <a:pt x="11129" y="3882"/>
                  </a:cubicBezTo>
                  <a:cubicBezTo>
                    <a:pt x="10685" y="4289"/>
                    <a:pt x="10316" y="4732"/>
                    <a:pt x="9946" y="5213"/>
                  </a:cubicBezTo>
                  <a:cubicBezTo>
                    <a:pt x="10168" y="5324"/>
                    <a:pt x="10463" y="5435"/>
                    <a:pt x="10500" y="5731"/>
                  </a:cubicBezTo>
                  <a:cubicBezTo>
                    <a:pt x="10463" y="5731"/>
                    <a:pt x="10500" y="5768"/>
                    <a:pt x="10463" y="5805"/>
                  </a:cubicBezTo>
                  <a:cubicBezTo>
                    <a:pt x="10205" y="5989"/>
                    <a:pt x="9983" y="5583"/>
                    <a:pt x="9687" y="5546"/>
                  </a:cubicBezTo>
                  <a:cubicBezTo>
                    <a:pt x="9243" y="5916"/>
                    <a:pt x="8948" y="6433"/>
                    <a:pt x="8541" y="6803"/>
                  </a:cubicBezTo>
                  <a:cubicBezTo>
                    <a:pt x="8689" y="7136"/>
                    <a:pt x="9613" y="7283"/>
                    <a:pt x="9243" y="7801"/>
                  </a:cubicBezTo>
                  <a:cubicBezTo>
                    <a:pt x="8948" y="8208"/>
                    <a:pt x="8282" y="7690"/>
                    <a:pt x="8060" y="7431"/>
                  </a:cubicBezTo>
                  <a:cubicBezTo>
                    <a:pt x="7543" y="7949"/>
                    <a:pt x="6988" y="8430"/>
                    <a:pt x="6508" y="8984"/>
                  </a:cubicBezTo>
                  <a:cubicBezTo>
                    <a:pt x="6766" y="9095"/>
                    <a:pt x="7284" y="9169"/>
                    <a:pt x="7062" y="9539"/>
                  </a:cubicBezTo>
                  <a:cubicBezTo>
                    <a:pt x="6803" y="9539"/>
                    <a:pt x="6508" y="9465"/>
                    <a:pt x="6286" y="9317"/>
                  </a:cubicBezTo>
                  <a:cubicBezTo>
                    <a:pt x="5842" y="9760"/>
                    <a:pt x="5435" y="10241"/>
                    <a:pt x="5066" y="10722"/>
                  </a:cubicBezTo>
                  <a:cubicBezTo>
                    <a:pt x="5251" y="11128"/>
                    <a:pt x="5657" y="11868"/>
                    <a:pt x="4992" y="11831"/>
                  </a:cubicBezTo>
                  <a:cubicBezTo>
                    <a:pt x="4733" y="11831"/>
                    <a:pt x="4622" y="11572"/>
                    <a:pt x="4474" y="11387"/>
                  </a:cubicBezTo>
                  <a:cubicBezTo>
                    <a:pt x="4031" y="11757"/>
                    <a:pt x="3624" y="12201"/>
                    <a:pt x="3328" y="12718"/>
                  </a:cubicBezTo>
                  <a:cubicBezTo>
                    <a:pt x="3439" y="12866"/>
                    <a:pt x="3735" y="12903"/>
                    <a:pt x="3624" y="13199"/>
                  </a:cubicBezTo>
                  <a:cubicBezTo>
                    <a:pt x="3439" y="13347"/>
                    <a:pt x="3254" y="13162"/>
                    <a:pt x="3032" y="13125"/>
                  </a:cubicBezTo>
                  <a:cubicBezTo>
                    <a:pt x="2700" y="13605"/>
                    <a:pt x="2367" y="14160"/>
                    <a:pt x="1997" y="14678"/>
                  </a:cubicBezTo>
                  <a:cubicBezTo>
                    <a:pt x="2367" y="14752"/>
                    <a:pt x="2811" y="15454"/>
                    <a:pt x="2293" y="15602"/>
                  </a:cubicBezTo>
                  <a:cubicBezTo>
                    <a:pt x="1960" y="15676"/>
                    <a:pt x="1775" y="15417"/>
                    <a:pt x="1554" y="15269"/>
                  </a:cubicBezTo>
                  <a:cubicBezTo>
                    <a:pt x="1073" y="15491"/>
                    <a:pt x="814" y="17339"/>
                    <a:pt x="1" y="16563"/>
                  </a:cubicBezTo>
                  <a:cubicBezTo>
                    <a:pt x="38" y="16082"/>
                    <a:pt x="260" y="15639"/>
                    <a:pt x="629" y="15343"/>
                  </a:cubicBezTo>
                  <a:cubicBezTo>
                    <a:pt x="1110" y="14567"/>
                    <a:pt x="1701" y="13753"/>
                    <a:pt x="2293" y="12866"/>
                  </a:cubicBezTo>
                  <a:cubicBezTo>
                    <a:pt x="2921" y="11942"/>
                    <a:pt x="3661" y="11091"/>
                    <a:pt x="4437" y="10315"/>
                  </a:cubicBezTo>
                  <a:cubicBezTo>
                    <a:pt x="5214" y="9502"/>
                    <a:pt x="5990" y="8356"/>
                    <a:pt x="6914" y="7505"/>
                  </a:cubicBezTo>
                  <a:cubicBezTo>
                    <a:pt x="7432" y="7025"/>
                    <a:pt x="7875" y="6470"/>
                    <a:pt x="8319" y="5916"/>
                  </a:cubicBezTo>
                  <a:cubicBezTo>
                    <a:pt x="9280" y="4769"/>
                    <a:pt x="10353" y="3623"/>
                    <a:pt x="11388" y="2477"/>
                  </a:cubicBezTo>
                  <a:cubicBezTo>
                    <a:pt x="11868" y="1960"/>
                    <a:pt x="12201" y="1479"/>
                    <a:pt x="12682" y="924"/>
                  </a:cubicBezTo>
                  <a:cubicBezTo>
                    <a:pt x="12867" y="703"/>
                    <a:pt x="13273" y="0"/>
                    <a:pt x="13606" y="481"/>
                  </a:cubicBezTo>
                  <a:cubicBezTo>
                    <a:pt x="13939" y="924"/>
                    <a:pt x="13014" y="1553"/>
                    <a:pt x="12830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54"/>
            <p:cNvSpPr/>
            <p:nvPr/>
          </p:nvSpPr>
          <p:spPr>
            <a:xfrm>
              <a:off x="3290550" y="933150"/>
              <a:ext cx="84125" cy="74900"/>
            </a:xfrm>
            <a:custGeom>
              <a:avLst/>
              <a:gdLst/>
              <a:ahLst/>
              <a:cxnLst/>
              <a:rect l="l" t="t" r="r" b="b"/>
              <a:pathLst>
                <a:path w="3365" h="2996" extrusionOk="0">
                  <a:moveTo>
                    <a:pt x="3069" y="2996"/>
                  </a:moveTo>
                  <a:cubicBezTo>
                    <a:pt x="2736" y="2922"/>
                    <a:pt x="2662" y="2552"/>
                    <a:pt x="2514" y="2330"/>
                  </a:cubicBezTo>
                  <a:cubicBezTo>
                    <a:pt x="1960" y="1628"/>
                    <a:pt x="1294" y="1036"/>
                    <a:pt x="592" y="593"/>
                  </a:cubicBezTo>
                  <a:cubicBezTo>
                    <a:pt x="444" y="519"/>
                    <a:pt x="37" y="408"/>
                    <a:pt x="0" y="223"/>
                  </a:cubicBezTo>
                  <a:cubicBezTo>
                    <a:pt x="0" y="38"/>
                    <a:pt x="185" y="1"/>
                    <a:pt x="333" y="38"/>
                  </a:cubicBezTo>
                  <a:cubicBezTo>
                    <a:pt x="814" y="223"/>
                    <a:pt x="1221" y="519"/>
                    <a:pt x="1590" y="851"/>
                  </a:cubicBezTo>
                  <a:cubicBezTo>
                    <a:pt x="1960" y="1110"/>
                    <a:pt x="2330" y="1406"/>
                    <a:pt x="2625" y="1776"/>
                  </a:cubicBezTo>
                  <a:cubicBezTo>
                    <a:pt x="2884" y="2071"/>
                    <a:pt x="3365" y="2626"/>
                    <a:pt x="3069" y="29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54"/>
            <p:cNvSpPr/>
            <p:nvPr/>
          </p:nvSpPr>
          <p:spPr>
            <a:xfrm>
              <a:off x="3271150" y="947950"/>
              <a:ext cx="85050" cy="87825"/>
            </a:xfrm>
            <a:custGeom>
              <a:avLst/>
              <a:gdLst/>
              <a:ahLst/>
              <a:cxnLst/>
              <a:rect l="l" t="t" r="r" b="b"/>
              <a:pathLst>
                <a:path w="3402" h="3513" extrusionOk="0">
                  <a:moveTo>
                    <a:pt x="2736" y="2958"/>
                  </a:moveTo>
                  <a:cubicBezTo>
                    <a:pt x="2070" y="1849"/>
                    <a:pt x="555" y="1627"/>
                    <a:pt x="0" y="407"/>
                  </a:cubicBezTo>
                  <a:cubicBezTo>
                    <a:pt x="259" y="1"/>
                    <a:pt x="555" y="629"/>
                    <a:pt x="776" y="851"/>
                  </a:cubicBezTo>
                  <a:cubicBezTo>
                    <a:pt x="1109" y="1147"/>
                    <a:pt x="1960" y="1590"/>
                    <a:pt x="2292" y="1886"/>
                  </a:cubicBezTo>
                  <a:cubicBezTo>
                    <a:pt x="2588" y="2145"/>
                    <a:pt x="2847" y="2404"/>
                    <a:pt x="3069" y="2736"/>
                  </a:cubicBezTo>
                  <a:cubicBezTo>
                    <a:pt x="3401" y="3254"/>
                    <a:pt x="2921" y="3513"/>
                    <a:pt x="2736" y="29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54"/>
            <p:cNvSpPr/>
            <p:nvPr/>
          </p:nvSpPr>
          <p:spPr>
            <a:xfrm>
              <a:off x="3262825" y="980300"/>
              <a:ext cx="82275" cy="71200"/>
            </a:xfrm>
            <a:custGeom>
              <a:avLst/>
              <a:gdLst/>
              <a:ahLst/>
              <a:cxnLst/>
              <a:rect l="l" t="t" r="r" b="b"/>
              <a:pathLst>
                <a:path w="3291" h="2848" extrusionOk="0">
                  <a:moveTo>
                    <a:pt x="2884" y="2847"/>
                  </a:moveTo>
                  <a:cubicBezTo>
                    <a:pt x="2366" y="2404"/>
                    <a:pt x="2108" y="1849"/>
                    <a:pt x="1590" y="1405"/>
                  </a:cubicBezTo>
                  <a:cubicBezTo>
                    <a:pt x="1331" y="1184"/>
                    <a:pt x="1036" y="999"/>
                    <a:pt x="777" y="814"/>
                  </a:cubicBezTo>
                  <a:cubicBezTo>
                    <a:pt x="481" y="666"/>
                    <a:pt x="111" y="555"/>
                    <a:pt x="0" y="185"/>
                  </a:cubicBezTo>
                  <a:cubicBezTo>
                    <a:pt x="74" y="74"/>
                    <a:pt x="148" y="0"/>
                    <a:pt x="259" y="74"/>
                  </a:cubicBezTo>
                  <a:cubicBezTo>
                    <a:pt x="1183" y="518"/>
                    <a:pt x="1997" y="1184"/>
                    <a:pt x="2625" y="1997"/>
                  </a:cubicBezTo>
                  <a:cubicBezTo>
                    <a:pt x="2810" y="2219"/>
                    <a:pt x="3291" y="2588"/>
                    <a:pt x="2884" y="28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54"/>
            <p:cNvSpPr/>
            <p:nvPr/>
          </p:nvSpPr>
          <p:spPr>
            <a:xfrm>
              <a:off x="3244325" y="988625"/>
              <a:ext cx="82300" cy="74875"/>
            </a:xfrm>
            <a:custGeom>
              <a:avLst/>
              <a:gdLst/>
              <a:ahLst/>
              <a:cxnLst/>
              <a:rect l="l" t="t" r="r" b="b"/>
              <a:pathLst>
                <a:path w="3292" h="2995" extrusionOk="0">
                  <a:moveTo>
                    <a:pt x="1" y="370"/>
                  </a:moveTo>
                  <a:cubicBezTo>
                    <a:pt x="297" y="0"/>
                    <a:pt x="1073" y="851"/>
                    <a:pt x="1332" y="1035"/>
                  </a:cubicBezTo>
                  <a:cubicBezTo>
                    <a:pt x="2108" y="1627"/>
                    <a:pt x="2441" y="1738"/>
                    <a:pt x="2959" y="2403"/>
                  </a:cubicBezTo>
                  <a:cubicBezTo>
                    <a:pt x="3106" y="2588"/>
                    <a:pt x="3291" y="2958"/>
                    <a:pt x="2959" y="2995"/>
                  </a:cubicBezTo>
                  <a:cubicBezTo>
                    <a:pt x="2811" y="2995"/>
                    <a:pt x="2367" y="2329"/>
                    <a:pt x="2293" y="2255"/>
                  </a:cubicBezTo>
                  <a:cubicBezTo>
                    <a:pt x="1665" y="1627"/>
                    <a:pt x="555" y="1146"/>
                    <a:pt x="1" y="3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54"/>
            <p:cNvSpPr/>
            <p:nvPr/>
          </p:nvSpPr>
          <p:spPr>
            <a:xfrm>
              <a:off x="3234175" y="1020050"/>
              <a:ext cx="77650" cy="62875"/>
            </a:xfrm>
            <a:custGeom>
              <a:avLst/>
              <a:gdLst/>
              <a:ahLst/>
              <a:cxnLst/>
              <a:rect l="l" t="t" r="r" b="b"/>
              <a:pathLst>
                <a:path w="3106" h="2515" extrusionOk="0">
                  <a:moveTo>
                    <a:pt x="2736" y="2514"/>
                  </a:moveTo>
                  <a:cubicBezTo>
                    <a:pt x="2403" y="2440"/>
                    <a:pt x="2477" y="2255"/>
                    <a:pt x="2329" y="2071"/>
                  </a:cubicBezTo>
                  <a:cubicBezTo>
                    <a:pt x="1812" y="1516"/>
                    <a:pt x="1220" y="1035"/>
                    <a:pt x="592" y="666"/>
                  </a:cubicBezTo>
                  <a:cubicBezTo>
                    <a:pt x="444" y="555"/>
                    <a:pt x="0" y="370"/>
                    <a:pt x="0" y="259"/>
                  </a:cubicBezTo>
                  <a:cubicBezTo>
                    <a:pt x="0" y="111"/>
                    <a:pt x="148" y="0"/>
                    <a:pt x="296" y="74"/>
                  </a:cubicBezTo>
                  <a:cubicBezTo>
                    <a:pt x="888" y="296"/>
                    <a:pt x="1405" y="666"/>
                    <a:pt x="1849" y="1109"/>
                  </a:cubicBezTo>
                  <a:cubicBezTo>
                    <a:pt x="2292" y="1479"/>
                    <a:pt x="3106" y="1997"/>
                    <a:pt x="2736" y="2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54"/>
            <p:cNvSpPr/>
            <p:nvPr/>
          </p:nvSpPr>
          <p:spPr>
            <a:xfrm>
              <a:off x="3422725" y="1013575"/>
              <a:ext cx="13875" cy="21275"/>
            </a:xfrm>
            <a:custGeom>
              <a:avLst/>
              <a:gdLst/>
              <a:ahLst/>
              <a:cxnLst/>
              <a:rect l="l" t="t" r="r" b="b"/>
              <a:pathLst>
                <a:path w="555" h="851" extrusionOk="0">
                  <a:moveTo>
                    <a:pt x="518" y="666"/>
                  </a:moveTo>
                  <a:cubicBezTo>
                    <a:pt x="0" y="851"/>
                    <a:pt x="222" y="0"/>
                    <a:pt x="555" y="407"/>
                  </a:cubicBezTo>
                  <a:cubicBezTo>
                    <a:pt x="555" y="481"/>
                    <a:pt x="555" y="555"/>
                    <a:pt x="518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54"/>
            <p:cNvSpPr/>
            <p:nvPr/>
          </p:nvSpPr>
          <p:spPr>
            <a:xfrm>
              <a:off x="3210150" y="1045925"/>
              <a:ext cx="83200" cy="57325"/>
            </a:xfrm>
            <a:custGeom>
              <a:avLst/>
              <a:gdLst/>
              <a:ahLst/>
              <a:cxnLst/>
              <a:rect l="l" t="t" r="r" b="b"/>
              <a:pathLst>
                <a:path w="3328" h="2293" extrusionOk="0">
                  <a:moveTo>
                    <a:pt x="2588" y="2293"/>
                  </a:moveTo>
                  <a:cubicBezTo>
                    <a:pt x="2514" y="2219"/>
                    <a:pt x="2403" y="2108"/>
                    <a:pt x="2514" y="1997"/>
                  </a:cubicBezTo>
                  <a:cubicBezTo>
                    <a:pt x="2218" y="1516"/>
                    <a:pt x="1775" y="1331"/>
                    <a:pt x="1183" y="925"/>
                  </a:cubicBezTo>
                  <a:cubicBezTo>
                    <a:pt x="813" y="703"/>
                    <a:pt x="0" y="370"/>
                    <a:pt x="444" y="0"/>
                  </a:cubicBezTo>
                  <a:lnTo>
                    <a:pt x="518" y="0"/>
                  </a:lnTo>
                  <a:cubicBezTo>
                    <a:pt x="887" y="407"/>
                    <a:pt x="1959" y="814"/>
                    <a:pt x="2477" y="1294"/>
                  </a:cubicBezTo>
                  <a:cubicBezTo>
                    <a:pt x="2662" y="1479"/>
                    <a:pt x="3327" y="2256"/>
                    <a:pt x="258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54"/>
            <p:cNvSpPr/>
            <p:nvPr/>
          </p:nvSpPr>
          <p:spPr>
            <a:xfrm>
              <a:off x="3192575" y="1064400"/>
              <a:ext cx="80450" cy="64725"/>
            </a:xfrm>
            <a:custGeom>
              <a:avLst/>
              <a:gdLst/>
              <a:ahLst/>
              <a:cxnLst/>
              <a:rect l="l" t="t" r="r" b="b"/>
              <a:pathLst>
                <a:path w="3218" h="2589" extrusionOk="0">
                  <a:moveTo>
                    <a:pt x="3106" y="2478"/>
                  </a:moveTo>
                  <a:cubicBezTo>
                    <a:pt x="2995" y="2478"/>
                    <a:pt x="2995" y="2589"/>
                    <a:pt x="2847" y="2552"/>
                  </a:cubicBezTo>
                  <a:cubicBezTo>
                    <a:pt x="2625" y="2034"/>
                    <a:pt x="1627" y="1184"/>
                    <a:pt x="1073" y="777"/>
                  </a:cubicBezTo>
                  <a:cubicBezTo>
                    <a:pt x="1073" y="777"/>
                    <a:pt x="1" y="112"/>
                    <a:pt x="629" y="1"/>
                  </a:cubicBezTo>
                  <a:cubicBezTo>
                    <a:pt x="777" y="1"/>
                    <a:pt x="1147" y="297"/>
                    <a:pt x="1295" y="407"/>
                  </a:cubicBezTo>
                  <a:cubicBezTo>
                    <a:pt x="1553" y="629"/>
                    <a:pt x="1923" y="1036"/>
                    <a:pt x="2330" y="1332"/>
                  </a:cubicBezTo>
                  <a:cubicBezTo>
                    <a:pt x="2773" y="1665"/>
                    <a:pt x="3217" y="2034"/>
                    <a:pt x="3106" y="24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54"/>
            <p:cNvSpPr/>
            <p:nvPr/>
          </p:nvSpPr>
          <p:spPr>
            <a:xfrm>
              <a:off x="3170400" y="1080125"/>
              <a:ext cx="73025" cy="67500"/>
            </a:xfrm>
            <a:custGeom>
              <a:avLst/>
              <a:gdLst/>
              <a:ahLst/>
              <a:cxnLst/>
              <a:rect l="l" t="t" r="r" b="b"/>
              <a:pathLst>
                <a:path w="2921" h="2700" extrusionOk="0">
                  <a:moveTo>
                    <a:pt x="2921" y="2366"/>
                  </a:moveTo>
                  <a:cubicBezTo>
                    <a:pt x="2514" y="2699"/>
                    <a:pt x="2292" y="1997"/>
                    <a:pt x="2071" y="1738"/>
                  </a:cubicBezTo>
                  <a:cubicBezTo>
                    <a:pt x="1775" y="1368"/>
                    <a:pt x="1405" y="962"/>
                    <a:pt x="1183" y="740"/>
                  </a:cubicBezTo>
                  <a:cubicBezTo>
                    <a:pt x="1109" y="666"/>
                    <a:pt x="0" y="0"/>
                    <a:pt x="851" y="37"/>
                  </a:cubicBezTo>
                  <a:cubicBezTo>
                    <a:pt x="1072" y="148"/>
                    <a:pt x="1294" y="296"/>
                    <a:pt x="1442" y="444"/>
                  </a:cubicBezTo>
                  <a:cubicBezTo>
                    <a:pt x="2034" y="999"/>
                    <a:pt x="2514" y="1664"/>
                    <a:pt x="2921" y="2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54"/>
            <p:cNvSpPr/>
            <p:nvPr/>
          </p:nvSpPr>
          <p:spPr>
            <a:xfrm>
              <a:off x="3002175" y="1090275"/>
              <a:ext cx="32375" cy="15750"/>
            </a:xfrm>
            <a:custGeom>
              <a:avLst/>
              <a:gdLst/>
              <a:ahLst/>
              <a:cxnLst/>
              <a:rect l="l" t="t" r="r" b="b"/>
              <a:pathLst>
                <a:path w="1295" h="630" extrusionOk="0">
                  <a:moveTo>
                    <a:pt x="888" y="1"/>
                  </a:moveTo>
                  <a:cubicBezTo>
                    <a:pt x="1295" y="630"/>
                    <a:pt x="1" y="186"/>
                    <a:pt x="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54"/>
            <p:cNvSpPr/>
            <p:nvPr/>
          </p:nvSpPr>
          <p:spPr>
            <a:xfrm>
              <a:off x="3177800" y="1107850"/>
              <a:ext cx="52700" cy="53625"/>
            </a:xfrm>
            <a:custGeom>
              <a:avLst/>
              <a:gdLst/>
              <a:ahLst/>
              <a:cxnLst/>
              <a:rect l="l" t="t" r="r" b="b"/>
              <a:pathLst>
                <a:path w="2108" h="2145" extrusionOk="0">
                  <a:moveTo>
                    <a:pt x="1996" y="2108"/>
                  </a:moveTo>
                  <a:cubicBezTo>
                    <a:pt x="1664" y="2145"/>
                    <a:pt x="1590" y="1812"/>
                    <a:pt x="1516" y="1627"/>
                  </a:cubicBezTo>
                  <a:cubicBezTo>
                    <a:pt x="1072" y="1073"/>
                    <a:pt x="592" y="592"/>
                    <a:pt x="0" y="222"/>
                  </a:cubicBezTo>
                  <a:cubicBezTo>
                    <a:pt x="0" y="111"/>
                    <a:pt x="111" y="74"/>
                    <a:pt x="185" y="0"/>
                  </a:cubicBezTo>
                  <a:cubicBezTo>
                    <a:pt x="629" y="185"/>
                    <a:pt x="1035" y="444"/>
                    <a:pt x="1368" y="777"/>
                  </a:cubicBezTo>
                  <a:cubicBezTo>
                    <a:pt x="1701" y="1147"/>
                    <a:pt x="2107" y="1664"/>
                    <a:pt x="1996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54"/>
            <p:cNvSpPr/>
            <p:nvPr/>
          </p:nvSpPr>
          <p:spPr>
            <a:xfrm>
              <a:off x="2850600" y="1118950"/>
              <a:ext cx="147900" cy="175625"/>
            </a:xfrm>
            <a:custGeom>
              <a:avLst/>
              <a:gdLst/>
              <a:ahLst/>
              <a:cxnLst/>
              <a:rect l="l" t="t" r="r" b="b"/>
              <a:pathLst>
                <a:path w="5916" h="7025" extrusionOk="0">
                  <a:moveTo>
                    <a:pt x="5805" y="37"/>
                  </a:moveTo>
                  <a:cubicBezTo>
                    <a:pt x="5916" y="481"/>
                    <a:pt x="5472" y="703"/>
                    <a:pt x="5287" y="961"/>
                  </a:cubicBezTo>
                  <a:cubicBezTo>
                    <a:pt x="5102" y="1294"/>
                    <a:pt x="4844" y="1553"/>
                    <a:pt x="4585" y="1812"/>
                  </a:cubicBezTo>
                  <a:cubicBezTo>
                    <a:pt x="3476" y="3327"/>
                    <a:pt x="2182" y="4695"/>
                    <a:pt x="1036" y="6322"/>
                  </a:cubicBezTo>
                  <a:cubicBezTo>
                    <a:pt x="925" y="6507"/>
                    <a:pt x="703" y="6988"/>
                    <a:pt x="592" y="7025"/>
                  </a:cubicBezTo>
                  <a:cubicBezTo>
                    <a:pt x="0" y="7025"/>
                    <a:pt x="703" y="6137"/>
                    <a:pt x="740" y="6100"/>
                  </a:cubicBezTo>
                  <a:cubicBezTo>
                    <a:pt x="1405" y="5176"/>
                    <a:pt x="2071" y="4400"/>
                    <a:pt x="2736" y="3512"/>
                  </a:cubicBezTo>
                  <a:cubicBezTo>
                    <a:pt x="3697" y="2144"/>
                    <a:pt x="4696" y="1183"/>
                    <a:pt x="5583" y="0"/>
                  </a:cubicBezTo>
                  <a:cubicBezTo>
                    <a:pt x="5657" y="0"/>
                    <a:pt x="5731" y="0"/>
                    <a:pt x="5805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54"/>
            <p:cNvSpPr/>
            <p:nvPr/>
          </p:nvSpPr>
          <p:spPr>
            <a:xfrm>
              <a:off x="3154675" y="1134650"/>
              <a:ext cx="58250" cy="50850"/>
            </a:xfrm>
            <a:custGeom>
              <a:avLst/>
              <a:gdLst/>
              <a:ahLst/>
              <a:cxnLst/>
              <a:rect l="l" t="t" r="r" b="b"/>
              <a:pathLst>
                <a:path w="2330" h="2034" extrusionOk="0">
                  <a:moveTo>
                    <a:pt x="2219" y="1923"/>
                  </a:moveTo>
                  <a:cubicBezTo>
                    <a:pt x="1923" y="2034"/>
                    <a:pt x="1738" y="1627"/>
                    <a:pt x="1517" y="1405"/>
                  </a:cubicBezTo>
                  <a:cubicBezTo>
                    <a:pt x="1295" y="1184"/>
                    <a:pt x="1110" y="999"/>
                    <a:pt x="888" y="814"/>
                  </a:cubicBezTo>
                  <a:cubicBezTo>
                    <a:pt x="666" y="629"/>
                    <a:pt x="1" y="296"/>
                    <a:pt x="444" y="1"/>
                  </a:cubicBezTo>
                  <a:cubicBezTo>
                    <a:pt x="481" y="1"/>
                    <a:pt x="481" y="1"/>
                    <a:pt x="518" y="38"/>
                  </a:cubicBezTo>
                  <a:cubicBezTo>
                    <a:pt x="962" y="370"/>
                    <a:pt x="1369" y="703"/>
                    <a:pt x="1775" y="1073"/>
                  </a:cubicBezTo>
                  <a:cubicBezTo>
                    <a:pt x="1960" y="1258"/>
                    <a:pt x="2330" y="1627"/>
                    <a:pt x="2219" y="1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54"/>
            <p:cNvSpPr/>
            <p:nvPr/>
          </p:nvSpPr>
          <p:spPr>
            <a:xfrm>
              <a:off x="3133425" y="1158675"/>
              <a:ext cx="71200" cy="62875"/>
            </a:xfrm>
            <a:custGeom>
              <a:avLst/>
              <a:gdLst/>
              <a:ahLst/>
              <a:cxnLst/>
              <a:rect l="l" t="t" r="r" b="b"/>
              <a:pathLst>
                <a:path w="2848" h="2515" extrusionOk="0">
                  <a:moveTo>
                    <a:pt x="2588" y="2515"/>
                  </a:moveTo>
                  <a:cubicBezTo>
                    <a:pt x="2219" y="2515"/>
                    <a:pt x="2071" y="2071"/>
                    <a:pt x="1849" y="1849"/>
                  </a:cubicBezTo>
                  <a:cubicBezTo>
                    <a:pt x="1516" y="1406"/>
                    <a:pt x="1147" y="1036"/>
                    <a:pt x="740" y="703"/>
                  </a:cubicBezTo>
                  <a:cubicBezTo>
                    <a:pt x="629" y="629"/>
                    <a:pt x="0" y="186"/>
                    <a:pt x="481" y="75"/>
                  </a:cubicBezTo>
                  <a:cubicBezTo>
                    <a:pt x="703" y="1"/>
                    <a:pt x="1405" y="666"/>
                    <a:pt x="1516" y="814"/>
                  </a:cubicBezTo>
                  <a:cubicBezTo>
                    <a:pt x="1775" y="1110"/>
                    <a:pt x="2071" y="1517"/>
                    <a:pt x="2330" y="1849"/>
                  </a:cubicBezTo>
                  <a:cubicBezTo>
                    <a:pt x="2514" y="2034"/>
                    <a:pt x="2847" y="2256"/>
                    <a:pt x="2588" y="25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54"/>
            <p:cNvSpPr/>
            <p:nvPr/>
          </p:nvSpPr>
          <p:spPr>
            <a:xfrm>
              <a:off x="3119550" y="1171625"/>
              <a:ext cx="65650" cy="73975"/>
            </a:xfrm>
            <a:custGeom>
              <a:avLst/>
              <a:gdLst/>
              <a:ahLst/>
              <a:cxnLst/>
              <a:rect l="l" t="t" r="r" b="b"/>
              <a:pathLst>
                <a:path w="2626" h="2959" extrusionOk="0">
                  <a:moveTo>
                    <a:pt x="2589" y="2810"/>
                  </a:moveTo>
                  <a:cubicBezTo>
                    <a:pt x="2293" y="2958"/>
                    <a:pt x="2108" y="2699"/>
                    <a:pt x="2071" y="2440"/>
                  </a:cubicBezTo>
                  <a:cubicBezTo>
                    <a:pt x="1332" y="1849"/>
                    <a:pt x="666" y="1257"/>
                    <a:pt x="1" y="592"/>
                  </a:cubicBezTo>
                  <a:cubicBezTo>
                    <a:pt x="186" y="0"/>
                    <a:pt x="666" y="740"/>
                    <a:pt x="888" y="962"/>
                  </a:cubicBezTo>
                  <a:cubicBezTo>
                    <a:pt x="1443" y="1479"/>
                    <a:pt x="2626" y="2034"/>
                    <a:pt x="2589" y="28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54"/>
            <p:cNvSpPr/>
            <p:nvPr/>
          </p:nvSpPr>
          <p:spPr>
            <a:xfrm>
              <a:off x="3089975" y="1201200"/>
              <a:ext cx="86000" cy="65650"/>
            </a:xfrm>
            <a:custGeom>
              <a:avLst/>
              <a:gdLst/>
              <a:ahLst/>
              <a:cxnLst/>
              <a:rect l="l" t="t" r="r" b="b"/>
              <a:pathLst>
                <a:path w="3440" h="2626" extrusionOk="0">
                  <a:moveTo>
                    <a:pt x="3106" y="2625"/>
                  </a:moveTo>
                  <a:cubicBezTo>
                    <a:pt x="2774" y="2625"/>
                    <a:pt x="2848" y="2441"/>
                    <a:pt x="2700" y="2219"/>
                  </a:cubicBezTo>
                  <a:cubicBezTo>
                    <a:pt x="2108" y="1664"/>
                    <a:pt x="1480" y="1184"/>
                    <a:pt x="851" y="740"/>
                  </a:cubicBezTo>
                  <a:cubicBezTo>
                    <a:pt x="629" y="555"/>
                    <a:pt x="1" y="259"/>
                    <a:pt x="444" y="0"/>
                  </a:cubicBezTo>
                  <a:cubicBezTo>
                    <a:pt x="1295" y="518"/>
                    <a:pt x="2108" y="1147"/>
                    <a:pt x="2848" y="1812"/>
                  </a:cubicBezTo>
                  <a:cubicBezTo>
                    <a:pt x="2995" y="1997"/>
                    <a:pt x="3439" y="2367"/>
                    <a:pt x="3106" y="26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54"/>
            <p:cNvSpPr/>
            <p:nvPr/>
          </p:nvSpPr>
          <p:spPr>
            <a:xfrm>
              <a:off x="3077975" y="1223375"/>
              <a:ext cx="66575" cy="63800"/>
            </a:xfrm>
            <a:custGeom>
              <a:avLst/>
              <a:gdLst/>
              <a:ahLst/>
              <a:cxnLst/>
              <a:rect l="l" t="t" r="r" b="b"/>
              <a:pathLst>
                <a:path w="2663" h="2552" extrusionOk="0">
                  <a:moveTo>
                    <a:pt x="2662" y="2293"/>
                  </a:moveTo>
                  <a:cubicBezTo>
                    <a:pt x="2403" y="2552"/>
                    <a:pt x="2145" y="2219"/>
                    <a:pt x="1997" y="2071"/>
                  </a:cubicBezTo>
                  <a:cubicBezTo>
                    <a:pt x="1405" y="1406"/>
                    <a:pt x="740" y="814"/>
                    <a:pt x="0" y="260"/>
                  </a:cubicBezTo>
                  <a:cubicBezTo>
                    <a:pt x="37" y="38"/>
                    <a:pt x="222" y="1"/>
                    <a:pt x="444" y="75"/>
                  </a:cubicBezTo>
                  <a:cubicBezTo>
                    <a:pt x="887" y="334"/>
                    <a:pt x="1257" y="703"/>
                    <a:pt x="1590" y="1110"/>
                  </a:cubicBezTo>
                  <a:cubicBezTo>
                    <a:pt x="1997" y="1554"/>
                    <a:pt x="2551" y="1849"/>
                    <a:pt x="2662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54"/>
            <p:cNvSpPr/>
            <p:nvPr/>
          </p:nvSpPr>
          <p:spPr>
            <a:xfrm>
              <a:off x="3045625" y="1248325"/>
              <a:ext cx="84125" cy="61050"/>
            </a:xfrm>
            <a:custGeom>
              <a:avLst/>
              <a:gdLst/>
              <a:ahLst/>
              <a:cxnLst/>
              <a:rect l="l" t="t" r="r" b="b"/>
              <a:pathLst>
                <a:path w="3365" h="2442" extrusionOk="0">
                  <a:moveTo>
                    <a:pt x="3365" y="2293"/>
                  </a:moveTo>
                  <a:cubicBezTo>
                    <a:pt x="3328" y="2330"/>
                    <a:pt x="3291" y="2367"/>
                    <a:pt x="3254" y="2404"/>
                  </a:cubicBezTo>
                  <a:cubicBezTo>
                    <a:pt x="2958" y="2441"/>
                    <a:pt x="2921" y="2219"/>
                    <a:pt x="2847" y="2034"/>
                  </a:cubicBezTo>
                  <a:cubicBezTo>
                    <a:pt x="2329" y="1369"/>
                    <a:pt x="1590" y="1036"/>
                    <a:pt x="740" y="556"/>
                  </a:cubicBezTo>
                  <a:cubicBezTo>
                    <a:pt x="555" y="445"/>
                    <a:pt x="0" y="149"/>
                    <a:pt x="518" y="38"/>
                  </a:cubicBezTo>
                  <a:cubicBezTo>
                    <a:pt x="740" y="1"/>
                    <a:pt x="1257" y="408"/>
                    <a:pt x="1405" y="519"/>
                  </a:cubicBezTo>
                  <a:cubicBezTo>
                    <a:pt x="2181" y="962"/>
                    <a:pt x="3180" y="1406"/>
                    <a:pt x="3365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54"/>
            <p:cNvSpPr/>
            <p:nvPr/>
          </p:nvSpPr>
          <p:spPr>
            <a:xfrm>
              <a:off x="3045625" y="1266825"/>
              <a:ext cx="59175" cy="56400"/>
            </a:xfrm>
            <a:custGeom>
              <a:avLst/>
              <a:gdLst/>
              <a:ahLst/>
              <a:cxnLst/>
              <a:rect l="l" t="t" r="r" b="b"/>
              <a:pathLst>
                <a:path w="2367" h="2256" extrusionOk="0">
                  <a:moveTo>
                    <a:pt x="2181" y="2256"/>
                  </a:moveTo>
                  <a:cubicBezTo>
                    <a:pt x="1886" y="2256"/>
                    <a:pt x="1738" y="1997"/>
                    <a:pt x="1553" y="1812"/>
                  </a:cubicBezTo>
                  <a:cubicBezTo>
                    <a:pt x="1220" y="1442"/>
                    <a:pt x="851" y="1146"/>
                    <a:pt x="481" y="777"/>
                  </a:cubicBezTo>
                  <a:cubicBezTo>
                    <a:pt x="333" y="629"/>
                    <a:pt x="0" y="481"/>
                    <a:pt x="111" y="185"/>
                  </a:cubicBezTo>
                  <a:cubicBezTo>
                    <a:pt x="370" y="0"/>
                    <a:pt x="555" y="370"/>
                    <a:pt x="740" y="518"/>
                  </a:cubicBezTo>
                  <a:cubicBezTo>
                    <a:pt x="924" y="703"/>
                    <a:pt x="1146" y="888"/>
                    <a:pt x="1294" y="1073"/>
                  </a:cubicBezTo>
                  <a:cubicBezTo>
                    <a:pt x="1664" y="1368"/>
                    <a:pt x="2366" y="1738"/>
                    <a:pt x="2181" y="2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54"/>
            <p:cNvSpPr/>
            <p:nvPr/>
          </p:nvSpPr>
          <p:spPr>
            <a:xfrm>
              <a:off x="3030825" y="1282525"/>
              <a:ext cx="66575" cy="67500"/>
            </a:xfrm>
            <a:custGeom>
              <a:avLst/>
              <a:gdLst/>
              <a:ahLst/>
              <a:cxnLst/>
              <a:rect l="l" t="t" r="r" b="b"/>
              <a:pathLst>
                <a:path w="2663" h="2700" extrusionOk="0">
                  <a:moveTo>
                    <a:pt x="2478" y="2589"/>
                  </a:moveTo>
                  <a:cubicBezTo>
                    <a:pt x="2108" y="2700"/>
                    <a:pt x="1960" y="2293"/>
                    <a:pt x="1738" y="2145"/>
                  </a:cubicBezTo>
                  <a:cubicBezTo>
                    <a:pt x="1553" y="1960"/>
                    <a:pt x="1332" y="1702"/>
                    <a:pt x="1147" y="1480"/>
                  </a:cubicBezTo>
                  <a:cubicBezTo>
                    <a:pt x="703" y="1110"/>
                    <a:pt x="333" y="666"/>
                    <a:pt x="1" y="186"/>
                  </a:cubicBezTo>
                  <a:cubicBezTo>
                    <a:pt x="75" y="186"/>
                    <a:pt x="1" y="38"/>
                    <a:pt x="112" y="75"/>
                  </a:cubicBezTo>
                  <a:cubicBezTo>
                    <a:pt x="186" y="75"/>
                    <a:pt x="149" y="75"/>
                    <a:pt x="186" y="38"/>
                  </a:cubicBezTo>
                  <a:cubicBezTo>
                    <a:pt x="186" y="1"/>
                    <a:pt x="223" y="38"/>
                    <a:pt x="223" y="75"/>
                  </a:cubicBezTo>
                  <a:cubicBezTo>
                    <a:pt x="740" y="371"/>
                    <a:pt x="1369" y="1184"/>
                    <a:pt x="1886" y="1739"/>
                  </a:cubicBezTo>
                  <a:cubicBezTo>
                    <a:pt x="2145" y="1960"/>
                    <a:pt x="2663" y="2182"/>
                    <a:pt x="2478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54"/>
            <p:cNvSpPr/>
            <p:nvPr/>
          </p:nvSpPr>
          <p:spPr>
            <a:xfrm>
              <a:off x="3009575" y="1309350"/>
              <a:ext cx="77650" cy="73950"/>
            </a:xfrm>
            <a:custGeom>
              <a:avLst/>
              <a:gdLst/>
              <a:ahLst/>
              <a:cxnLst/>
              <a:rect l="l" t="t" r="r" b="b"/>
              <a:pathLst>
                <a:path w="3106" h="2958" extrusionOk="0">
                  <a:moveTo>
                    <a:pt x="3106" y="2736"/>
                  </a:moveTo>
                  <a:cubicBezTo>
                    <a:pt x="2699" y="2958"/>
                    <a:pt x="2588" y="2477"/>
                    <a:pt x="2403" y="2292"/>
                  </a:cubicBezTo>
                  <a:cubicBezTo>
                    <a:pt x="1775" y="1479"/>
                    <a:pt x="666" y="998"/>
                    <a:pt x="0" y="222"/>
                  </a:cubicBezTo>
                  <a:cubicBezTo>
                    <a:pt x="0" y="111"/>
                    <a:pt x="111" y="0"/>
                    <a:pt x="185" y="0"/>
                  </a:cubicBezTo>
                  <a:cubicBezTo>
                    <a:pt x="518" y="37"/>
                    <a:pt x="666" y="370"/>
                    <a:pt x="962" y="592"/>
                  </a:cubicBezTo>
                  <a:cubicBezTo>
                    <a:pt x="1590" y="998"/>
                    <a:pt x="2145" y="1442"/>
                    <a:pt x="2662" y="1996"/>
                  </a:cubicBezTo>
                  <a:cubicBezTo>
                    <a:pt x="2847" y="2181"/>
                    <a:pt x="3106" y="2440"/>
                    <a:pt x="3106" y="27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54"/>
            <p:cNvSpPr/>
            <p:nvPr/>
          </p:nvSpPr>
          <p:spPr>
            <a:xfrm>
              <a:off x="2989250" y="1336150"/>
              <a:ext cx="58250" cy="55475"/>
            </a:xfrm>
            <a:custGeom>
              <a:avLst/>
              <a:gdLst/>
              <a:ahLst/>
              <a:cxnLst/>
              <a:rect l="l" t="t" r="r" b="b"/>
              <a:pathLst>
                <a:path w="2330" h="2219" extrusionOk="0">
                  <a:moveTo>
                    <a:pt x="2329" y="2108"/>
                  </a:moveTo>
                  <a:cubicBezTo>
                    <a:pt x="1812" y="2218"/>
                    <a:pt x="1701" y="1627"/>
                    <a:pt x="1479" y="1331"/>
                  </a:cubicBezTo>
                  <a:cubicBezTo>
                    <a:pt x="1035" y="888"/>
                    <a:pt x="555" y="518"/>
                    <a:pt x="0" y="296"/>
                  </a:cubicBezTo>
                  <a:cubicBezTo>
                    <a:pt x="0" y="111"/>
                    <a:pt x="74" y="0"/>
                    <a:pt x="185" y="37"/>
                  </a:cubicBezTo>
                  <a:cubicBezTo>
                    <a:pt x="702" y="37"/>
                    <a:pt x="1294" y="555"/>
                    <a:pt x="1738" y="1035"/>
                  </a:cubicBezTo>
                  <a:cubicBezTo>
                    <a:pt x="2033" y="1331"/>
                    <a:pt x="2255" y="1701"/>
                    <a:pt x="2329" y="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54"/>
            <p:cNvSpPr/>
            <p:nvPr/>
          </p:nvSpPr>
          <p:spPr>
            <a:xfrm>
              <a:off x="2967975" y="1364800"/>
              <a:ext cx="61950" cy="45300"/>
            </a:xfrm>
            <a:custGeom>
              <a:avLst/>
              <a:gdLst/>
              <a:ahLst/>
              <a:cxnLst/>
              <a:rect l="l" t="t" r="r" b="b"/>
              <a:pathLst>
                <a:path w="2478" h="1812" extrusionOk="0">
                  <a:moveTo>
                    <a:pt x="2478" y="1590"/>
                  </a:moveTo>
                  <a:cubicBezTo>
                    <a:pt x="2071" y="1812"/>
                    <a:pt x="1923" y="1331"/>
                    <a:pt x="1738" y="1109"/>
                  </a:cubicBezTo>
                  <a:cubicBezTo>
                    <a:pt x="1295" y="666"/>
                    <a:pt x="666" y="370"/>
                    <a:pt x="38" y="333"/>
                  </a:cubicBezTo>
                  <a:cubicBezTo>
                    <a:pt x="1" y="148"/>
                    <a:pt x="75" y="37"/>
                    <a:pt x="186" y="37"/>
                  </a:cubicBezTo>
                  <a:cubicBezTo>
                    <a:pt x="888" y="0"/>
                    <a:pt x="1553" y="296"/>
                    <a:pt x="2034" y="814"/>
                  </a:cubicBezTo>
                  <a:cubicBezTo>
                    <a:pt x="2256" y="999"/>
                    <a:pt x="2404" y="1294"/>
                    <a:pt x="2478" y="15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54"/>
            <p:cNvSpPr/>
            <p:nvPr/>
          </p:nvSpPr>
          <p:spPr>
            <a:xfrm>
              <a:off x="2828425" y="1366650"/>
              <a:ext cx="40675" cy="52700"/>
            </a:xfrm>
            <a:custGeom>
              <a:avLst/>
              <a:gdLst/>
              <a:ahLst/>
              <a:cxnLst/>
              <a:rect l="l" t="t" r="r" b="b"/>
              <a:pathLst>
                <a:path w="1627" h="2108" extrusionOk="0">
                  <a:moveTo>
                    <a:pt x="1553" y="1886"/>
                  </a:moveTo>
                  <a:cubicBezTo>
                    <a:pt x="1220" y="2108"/>
                    <a:pt x="961" y="1664"/>
                    <a:pt x="776" y="1294"/>
                  </a:cubicBezTo>
                  <a:cubicBezTo>
                    <a:pt x="555" y="888"/>
                    <a:pt x="0" y="0"/>
                    <a:pt x="703" y="74"/>
                  </a:cubicBezTo>
                  <a:cubicBezTo>
                    <a:pt x="850" y="555"/>
                    <a:pt x="1072" y="1035"/>
                    <a:pt x="1331" y="1479"/>
                  </a:cubicBezTo>
                  <a:cubicBezTo>
                    <a:pt x="1442" y="1590"/>
                    <a:pt x="1627" y="1590"/>
                    <a:pt x="1553" y="1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54"/>
            <p:cNvSpPr/>
            <p:nvPr/>
          </p:nvSpPr>
          <p:spPr>
            <a:xfrm>
              <a:off x="2909750" y="1447975"/>
              <a:ext cx="75825" cy="47175"/>
            </a:xfrm>
            <a:custGeom>
              <a:avLst/>
              <a:gdLst/>
              <a:ahLst/>
              <a:cxnLst/>
              <a:rect l="l" t="t" r="r" b="b"/>
              <a:pathLst>
                <a:path w="3033" h="1887" extrusionOk="0">
                  <a:moveTo>
                    <a:pt x="1110" y="1110"/>
                  </a:moveTo>
                  <a:cubicBezTo>
                    <a:pt x="1479" y="1258"/>
                    <a:pt x="2404" y="1590"/>
                    <a:pt x="2515" y="1073"/>
                  </a:cubicBezTo>
                  <a:cubicBezTo>
                    <a:pt x="2552" y="777"/>
                    <a:pt x="2404" y="814"/>
                    <a:pt x="2367" y="555"/>
                  </a:cubicBezTo>
                  <a:cubicBezTo>
                    <a:pt x="2699" y="1"/>
                    <a:pt x="3032" y="925"/>
                    <a:pt x="2884" y="1295"/>
                  </a:cubicBezTo>
                  <a:cubicBezTo>
                    <a:pt x="2625" y="1701"/>
                    <a:pt x="2108" y="1886"/>
                    <a:pt x="1664" y="1738"/>
                  </a:cubicBezTo>
                  <a:cubicBezTo>
                    <a:pt x="1221" y="1590"/>
                    <a:pt x="814" y="1332"/>
                    <a:pt x="481" y="1036"/>
                  </a:cubicBezTo>
                  <a:cubicBezTo>
                    <a:pt x="370" y="962"/>
                    <a:pt x="1" y="925"/>
                    <a:pt x="38" y="703"/>
                  </a:cubicBezTo>
                  <a:cubicBezTo>
                    <a:pt x="148" y="222"/>
                    <a:pt x="1110" y="925"/>
                    <a:pt x="1110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172878224"/>
              </p:ext>
            </p:extLst>
          </p:nvPr>
        </p:nvGraphicFramePr>
        <p:xfrm>
          <a:off x="-1243078" y="1326991"/>
          <a:ext cx="5246506" cy="3288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/>
          <p:cNvSpPr/>
          <p:nvPr/>
        </p:nvSpPr>
        <p:spPr>
          <a:xfrm>
            <a:off x="5149535" y="313598"/>
            <a:ext cx="625189" cy="499310"/>
          </a:xfrm>
          <a:prstGeom prst="rect">
            <a:avLst/>
          </a:prstGeom>
          <a:solidFill>
            <a:srgbClr val="EBF0F3"/>
          </a:solidFill>
          <a:ln>
            <a:solidFill>
              <a:schemeClr val="accent3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2"/>
          <p:cNvSpPr/>
          <p:nvPr/>
        </p:nvSpPr>
        <p:spPr>
          <a:xfrm>
            <a:off x="6163353" y="1144269"/>
            <a:ext cx="2781355" cy="1815882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La ovulación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puede ocurrir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como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8 días después del procedimiento y por lo mismo es necesario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un </a:t>
            </a:r>
            <a:r>
              <a:rPr lang="es-CO" b="1" dirty="0">
                <a:solidFill>
                  <a:schemeClr val="bg2"/>
                </a:solidFill>
                <a:latin typeface="Montserrat" panose="020B0604020202020204" charset="0"/>
              </a:rPr>
              <a:t>método anticonceptivo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, idealmente desde el mismo día </a:t>
            </a:r>
          </a:p>
          <a:p>
            <a:pPr algn="ctr"/>
            <a:endParaRPr lang="es-CO" dirty="0" smtClean="0">
              <a:solidFill>
                <a:schemeClr val="bg2"/>
              </a:solidFill>
              <a:latin typeface="Montserrat" panose="020B060402020202020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0469" y="739806"/>
            <a:ext cx="3042884" cy="3472689"/>
          </a:xfrm>
          <a:prstGeom prst="rect">
            <a:avLst/>
          </a:prstGeom>
        </p:spPr>
      </p:pic>
      <p:sp>
        <p:nvSpPr>
          <p:cNvPr id="77" name="Rectángulo 76"/>
          <p:cNvSpPr/>
          <p:nvPr/>
        </p:nvSpPr>
        <p:spPr>
          <a:xfrm>
            <a:off x="6021894" y="3235385"/>
            <a:ext cx="1968009" cy="1169551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La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menstruación reaparecerá entre 30 y 40 días después del procedimiento. </a:t>
            </a:r>
          </a:p>
        </p:txBody>
      </p:sp>
      <p:sp>
        <p:nvSpPr>
          <p:cNvPr id="3433" name="Google Shape;3433;p54"/>
          <p:cNvSpPr txBox="1">
            <a:spLocks noGrp="1"/>
          </p:cNvSpPr>
          <p:nvPr>
            <p:ph type="title"/>
          </p:nvPr>
        </p:nvSpPr>
        <p:spPr>
          <a:xfrm>
            <a:off x="1249877" y="94474"/>
            <a:ext cx="8214071" cy="7859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s" sz="4000" dirty="0" smtClean="0"/>
              <a:t>Recuperación </a:t>
            </a:r>
            <a:r>
              <a:rPr lang="es-CO" sz="4000" dirty="0"/>
              <a:t>y provisión anticonceptiva</a:t>
            </a:r>
            <a:r>
              <a:rPr lang="es" sz="4000" dirty="0" smtClean="0"/>
              <a:t> </a:t>
            </a:r>
            <a:endParaRPr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238" y="0"/>
            <a:ext cx="7709400" cy="801600"/>
          </a:xfrm>
        </p:spPr>
        <p:txBody>
          <a:bodyPr/>
          <a:lstStyle/>
          <a:p>
            <a:r>
              <a:rPr lang="es-CO" dirty="0"/>
              <a:t>Consulta de seguimiento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73964" y="919845"/>
            <a:ext cx="6144775" cy="1815882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endParaRPr lang="es-CO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Después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de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IVE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por aspiración no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requiere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seguimiento si la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mujer cuenta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con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información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de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cuándo buscar atención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por complicaciones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y si ha iniciado un método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anticonceptivo</a:t>
            </a:r>
          </a:p>
          <a:p>
            <a:endParaRPr lang="es-CO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No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obstante, si la mujer lo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desea puede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regresar a la institución 1 o 2 semanas más tarde para evaluar su salud en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general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dirty="0">
              <a:solidFill>
                <a:schemeClr val="bg2"/>
              </a:solidFill>
              <a:latin typeface="Montserrat" panose="020B060402020202020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66799" y="3112175"/>
            <a:ext cx="6846278" cy="2031325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endParaRPr lang="es-CO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En IVE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farmacológica, el control también es opcional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cuando se cumpla: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O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-Mecanismos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adecuados para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valorar por si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misma los resultados del proceso </a:t>
            </a:r>
            <a:endParaRPr lang="es-CO" dirty="0" smtClean="0">
              <a:solidFill>
                <a:schemeClr val="bg2"/>
              </a:solidFill>
              <a:latin typeface="Montserrat" panose="020B0604020202020204" charset="0"/>
            </a:endParaRPr>
          </a:p>
          <a:p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-Se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garantice al menos el seguimiento telefónico, chat u otro medio en el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que pueda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comprobarse la identificación o no 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posibles </a:t>
            </a:r>
            <a:r>
              <a:rPr lang="es-CO" dirty="0">
                <a:solidFill>
                  <a:schemeClr val="bg2"/>
                </a:solidFill>
                <a:latin typeface="Montserrat" panose="020B0604020202020204" charset="0"/>
              </a:rPr>
              <a:t>complicaciones</a:t>
            </a:r>
            <a:r>
              <a:rPr lang="es-CO" dirty="0" smtClean="0">
                <a:solidFill>
                  <a:schemeClr val="bg2"/>
                </a:solidFill>
                <a:latin typeface="Montserrat" panose="020B0604020202020204" charset="0"/>
              </a:rPr>
              <a:t>.</a:t>
            </a:r>
          </a:p>
          <a:p>
            <a:endParaRPr lang="es-CO" dirty="0">
              <a:solidFill>
                <a:schemeClr val="bg2"/>
              </a:solidFill>
              <a:latin typeface="Montserrat" panose="020B060402020202020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684" b="6739"/>
          <a:stretch/>
        </p:blipFill>
        <p:spPr>
          <a:xfrm>
            <a:off x="6293635" y="631444"/>
            <a:ext cx="2850365" cy="239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50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0" name="Google Shape;3540;p56"/>
          <p:cNvSpPr txBox="1">
            <a:spLocks noGrp="1"/>
          </p:cNvSpPr>
          <p:nvPr>
            <p:ph type="ctrTitle"/>
          </p:nvPr>
        </p:nvSpPr>
        <p:spPr>
          <a:xfrm>
            <a:off x="2058413" y="805876"/>
            <a:ext cx="6214902" cy="100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500" dirty="0"/>
              <a:t>¡Gracias!</a:t>
            </a:r>
            <a:endParaRPr sz="11500" dirty="0"/>
          </a:p>
        </p:txBody>
      </p:sp>
      <p:sp>
        <p:nvSpPr>
          <p:cNvPr id="3541" name="Google Shape;3541;p56"/>
          <p:cNvSpPr txBox="1">
            <a:spLocks noGrp="1"/>
          </p:cNvSpPr>
          <p:nvPr>
            <p:ph type="subTitle" idx="1"/>
          </p:nvPr>
        </p:nvSpPr>
        <p:spPr>
          <a:xfrm>
            <a:off x="2501004" y="1960357"/>
            <a:ext cx="4129800" cy="7361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s-CO" sz="2800" b="1" dirty="0" smtClean="0"/>
              <a:t>Bibliografía</a:t>
            </a:r>
            <a:r>
              <a:rPr lang="es-CO" b="1" dirty="0" smtClean="0"/>
              <a:t> 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3543" name="Google Shape;3543;p56"/>
          <p:cNvSpPr/>
          <p:nvPr/>
        </p:nvSpPr>
        <p:spPr>
          <a:xfrm rot="1556860">
            <a:off x="3537325" y="2055858"/>
            <a:ext cx="1939169" cy="973353"/>
          </a:xfrm>
          <a:custGeom>
            <a:avLst/>
            <a:gdLst/>
            <a:ahLst/>
            <a:cxnLst/>
            <a:rect l="l" t="t" r="r" b="b"/>
            <a:pathLst>
              <a:path w="11980" h="9872" extrusionOk="0">
                <a:moveTo>
                  <a:pt x="149" y="9872"/>
                </a:moveTo>
                <a:cubicBezTo>
                  <a:pt x="1" y="9539"/>
                  <a:pt x="370" y="9243"/>
                  <a:pt x="518" y="9059"/>
                </a:cubicBezTo>
                <a:cubicBezTo>
                  <a:pt x="2034" y="7506"/>
                  <a:pt x="3698" y="6138"/>
                  <a:pt x="5361" y="4659"/>
                </a:cubicBezTo>
                <a:cubicBezTo>
                  <a:pt x="6323" y="3846"/>
                  <a:pt x="7284" y="3032"/>
                  <a:pt x="8319" y="2293"/>
                </a:cubicBezTo>
                <a:cubicBezTo>
                  <a:pt x="9317" y="1553"/>
                  <a:pt x="10426" y="888"/>
                  <a:pt x="11499" y="186"/>
                </a:cubicBezTo>
                <a:cubicBezTo>
                  <a:pt x="11536" y="149"/>
                  <a:pt x="11831" y="1"/>
                  <a:pt x="11905" y="260"/>
                </a:cubicBezTo>
                <a:cubicBezTo>
                  <a:pt x="11979" y="555"/>
                  <a:pt x="11314" y="777"/>
                  <a:pt x="11203" y="851"/>
                </a:cubicBezTo>
                <a:cubicBezTo>
                  <a:pt x="8319" y="2478"/>
                  <a:pt x="5805" y="4733"/>
                  <a:pt x="3402" y="6877"/>
                </a:cubicBezTo>
                <a:cubicBezTo>
                  <a:pt x="2515" y="7691"/>
                  <a:pt x="1664" y="8467"/>
                  <a:pt x="814" y="9317"/>
                </a:cubicBezTo>
                <a:cubicBezTo>
                  <a:pt x="592" y="9576"/>
                  <a:pt x="592" y="9872"/>
                  <a:pt x="149" y="98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44" name="Google Shape;3544;p56"/>
          <p:cNvGrpSpPr/>
          <p:nvPr/>
        </p:nvGrpSpPr>
        <p:grpSpPr>
          <a:xfrm rot="715558">
            <a:off x="7293675" y="2909999"/>
            <a:ext cx="1330179" cy="1460473"/>
            <a:chOff x="2949500" y="3052500"/>
            <a:chExt cx="764400" cy="839275"/>
          </a:xfrm>
        </p:grpSpPr>
        <p:sp>
          <p:nvSpPr>
            <p:cNvPr id="3545" name="Google Shape;3545;p56"/>
            <p:cNvSpPr/>
            <p:nvPr/>
          </p:nvSpPr>
          <p:spPr>
            <a:xfrm>
              <a:off x="2949500" y="3052500"/>
              <a:ext cx="764400" cy="839275"/>
            </a:xfrm>
            <a:custGeom>
              <a:avLst/>
              <a:gdLst/>
              <a:ahLst/>
              <a:cxnLst/>
              <a:rect l="l" t="t" r="r" b="b"/>
              <a:pathLst>
                <a:path w="30576" h="33571" extrusionOk="0">
                  <a:moveTo>
                    <a:pt x="19558" y="11129"/>
                  </a:moveTo>
                  <a:cubicBezTo>
                    <a:pt x="18634" y="11536"/>
                    <a:pt x="17229" y="11388"/>
                    <a:pt x="16120" y="11240"/>
                  </a:cubicBezTo>
                  <a:cubicBezTo>
                    <a:pt x="16600" y="11758"/>
                    <a:pt x="17635" y="12053"/>
                    <a:pt x="18190" y="12645"/>
                  </a:cubicBezTo>
                  <a:cubicBezTo>
                    <a:pt x="18892" y="13606"/>
                    <a:pt x="19373" y="14752"/>
                    <a:pt x="19521" y="15935"/>
                  </a:cubicBezTo>
                  <a:cubicBezTo>
                    <a:pt x="19706" y="18782"/>
                    <a:pt x="19706" y="21592"/>
                    <a:pt x="19521" y="24438"/>
                  </a:cubicBezTo>
                  <a:cubicBezTo>
                    <a:pt x="19447" y="26213"/>
                    <a:pt x="19521" y="28173"/>
                    <a:pt x="19225" y="29762"/>
                  </a:cubicBezTo>
                  <a:cubicBezTo>
                    <a:pt x="19151" y="30280"/>
                    <a:pt x="19040" y="30760"/>
                    <a:pt x="18892" y="31241"/>
                  </a:cubicBezTo>
                  <a:cubicBezTo>
                    <a:pt x="18670" y="31722"/>
                    <a:pt x="18375" y="32165"/>
                    <a:pt x="17968" y="32535"/>
                  </a:cubicBezTo>
                  <a:cubicBezTo>
                    <a:pt x="16711" y="33496"/>
                    <a:pt x="14049" y="33570"/>
                    <a:pt x="11720" y="33570"/>
                  </a:cubicBezTo>
                  <a:cubicBezTo>
                    <a:pt x="10093" y="33570"/>
                    <a:pt x="8356" y="33496"/>
                    <a:pt x="6803" y="33385"/>
                  </a:cubicBezTo>
                  <a:cubicBezTo>
                    <a:pt x="5472" y="33311"/>
                    <a:pt x="4141" y="32979"/>
                    <a:pt x="2958" y="32350"/>
                  </a:cubicBezTo>
                  <a:cubicBezTo>
                    <a:pt x="2034" y="31796"/>
                    <a:pt x="1664" y="31019"/>
                    <a:pt x="1553" y="29614"/>
                  </a:cubicBezTo>
                  <a:cubicBezTo>
                    <a:pt x="1516" y="29208"/>
                    <a:pt x="1590" y="28690"/>
                    <a:pt x="1553" y="28209"/>
                  </a:cubicBezTo>
                  <a:cubicBezTo>
                    <a:pt x="1479" y="27174"/>
                    <a:pt x="1257" y="26065"/>
                    <a:pt x="1109" y="24956"/>
                  </a:cubicBezTo>
                  <a:cubicBezTo>
                    <a:pt x="925" y="23847"/>
                    <a:pt x="703" y="22849"/>
                    <a:pt x="518" y="21814"/>
                  </a:cubicBezTo>
                  <a:cubicBezTo>
                    <a:pt x="407" y="20630"/>
                    <a:pt x="333" y="19447"/>
                    <a:pt x="333" y="18264"/>
                  </a:cubicBezTo>
                  <a:cubicBezTo>
                    <a:pt x="296" y="17081"/>
                    <a:pt x="0" y="15935"/>
                    <a:pt x="74" y="14826"/>
                  </a:cubicBezTo>
                  <a:cubicBezTo>
                    <a:pt x="111" y="13976"/>
                    <a:pt x="407" y="13199"/>
                    <a:pt x="925" y="12534"/>
                  </a:cubicBezTo>
                  <a:cubicBezTo>
                    <a:pt x="1331" y="12090"/>
                    <a:pt x="1849" y="11831"/>
                    <a:pt x="2255" y="11277"/>
                  </a:cubicBezTo>
                  <a:cubicBezTo>
                    <a:pt x="2440" y="10981"/>
                    <a:pt x="2588" y="10648"/>
                    <a:pt x="2699" y="10353"/>
                  </a:cubicBezTo>
                  <a:cubicBezTo>
                    <a:pt x="2440" y="9761"/>
                    <a:pt x="2292" y="9133"/>
                    <a:pt x="2255" y="8504"/>
                  </a:cubicBezTo>
                  <a:cubicBezTo>
                    <a:pt x="2182" y="7802"/>
                    <a:pt x="2071" y="7099"/>
                    <a:pt x="2034" y="6471"/>
                  </a:cubicBezTo>
                  <a:cubicBezTo>
                    <a:pt x="1923" y="5140"/>
                    <a:pt x="2145" y="4252"/>
                    <a:pt x="2884" y="3698"/>
                  </a:cubicBezTo>
                  <a:cubicBezTo>
                    <a:pt x="3771" y="3143"/>
                    <a:pt x="4806" y="2774"/>
                    <a:pt x="5842" y="2626"/>
                  </a:cubicBezTo>
                  <a:cubicBezTo>
                    <a:pt x="7025" y="2478"/>
                    <a:pt x="8245" y="2367"/>
                    <a:pt x="9502" y="2293"/>
                  </a:cubicBezTo>
                  <a:cubicBezTo>
                    <a:pt x="10722" y="2219"/>
                    <a:pt x="11979" y="2219"/>
                    <a:pt x="13199" y="2367"/>
                  </a:cubicBezTo>
                  <a:cubicBezTo>
                    <a:pt x="14197" y="2552"/>
                    <a:pt x="15565" y="3032"/>
                    <a:pt x="15787" y="3772"/>
                  </a:cubicBezTo>
                  <a:cubicBezTo>
                    <a:pt x="15787" y="3994"/>
                    <a:pt x="15787" y="4215"/>
                    <a:pt x="15787" y="4437"/>
                  </a:cubicBezTo>
                  <a:cubicBezTo>
                    <a:pt x="15787" y="4733"/>
                    <a:pt x="15898" y="5029"/>
                    <a:pt x="15935" y="5362"/>
                  </a:cubicBezTo>
                  <a:cubicBezTo>
                    <a:pt x="16009" y="6397"/>
                    <a:pt x="16156" y="7913"/>
                    <a:pt x="15861" y="8874"/>
                  </a:cubicBezTo>
                  <a:cubicBezTo>
                    <a:pt x="17118" y="8541"/>
                    <a:pt x="18375" y="8393"/>
                    <a:pt x="19669" y="8430"/>
                  </a:cubicBezTo>
                  <a:cubicBezTo>
                    <a:pt x="19780" y="8171"/>
                    <a:pt x="19632" y="7580"/>
                    <a:pt x="19780" y="7284"/>
                  </a:cubicBezTo>
                  <a:cubicBezTo>
                    <a:pt x="20112" y="7062"/>
                    <a:pt x="20482" y="6840"/>
                    <a:pt x="20889" y="6656"/>
                  </a:cubicBezTo>
                  <a:cubicBezTo>
                    <a:pt x="22663" y="5620"/>
                    <a:pt x="24179" y="4215"/>
                    <a:pt x="25769" y="2958"/>
                  </a:cubicBezTo>
                  <a:cubicBezTo>
                    <a:pt x="26434" y="2441"/>
                    <a:pt x="27100" y="1997"/>
                    <a:pt x="27691" y="1517"/>
                  </a:cubicBezTo>
                  <a:cubicBezTo>
                    <a:pt x="28098" y="1184"/>
                    <a:pt x="28874" y="1"/>
                    <a:pt x="29503" y="223"/>
                  </a:cubicBezTo>
                  <a:cubicBezTo>
                    <a:pt x="29762" y="334"/>
                    <a:pt x="29762" y="777"/>
                    <a:pt x="29836" y="1110"/>
                  </a:cubicBezTo>
                  <a:cubicBezTo>
                    <a:pt x="29984" y="1554"/>
                    <a:pt x="30131" y="2034"/>
                    <a:pt x="30205" y="2478"/>
                  </a:cubicBezTo>
                  <a:cubicBezTo>
                    <a:pt x="30464" y="4105"/>
                    <a:pt x="30575" y="5768"/>
                    <a:pt x="30464" y="7395"/>
                  </a:cubicBezTo>
                  <a:cubicBezTo>
                    <a:pt x="30427" y="7876"/>
                    <a:pt x="30316" y="8393"/>
                    <a:pt x="30168" y="8837"/>
                  </a:cubicBezTo>
                  <a:cubicBezTo>
                    <a:pt x="30057" y="9317"/>
                    <a:pt x="29984" y="9946"/>
                    <a:pt x="29762" y="10168"/>
                  </a:cubicBezTo>
                  <a:cubicBezTo>
                    <a:pt x="29540" y="10390"/>
                    <a:pt x="28246" y="10796"/>
                    <a:pt x="27691" y="10944"/>
                  </a:cubicBezTo>
                  <a:cubicBezTo>
                    <a:pt x="26878" y="11166"/>
                    <a:pt x="26028" y="11277"/>
                    <a:pt x="25325" y="11425"/>
                  </a:cubicBezTo>
                  <a:cubicBezTo>
                    <a:pt x="24512" y="11573"/>
                    <a:pt x="23772" y="11721"/>
                    <a:pt x="22922" y="11831"/>
                  </a:cubicBezTo>
                  <a:cubicBezTo>
                    <a:pt x="21813" y="11868"/>
                    <a:pt x="19817" y="12127"/>
                    <a:pt x="19558" y="11129"/>
                  </a:cubicBezTo>
                  <a:close/>
                  <a:moveTo>
                    <a:pt x="29503" y="8615"/>
                  </a:moveTo>
                  <a:cubicBezTo>
                    <a:pt x="30020" y="6471"/>
                    <a:pt x="29836" y="2995"/>
                    <a:pt x="29133" y="1258"/>
                  </a:cubicBezTo>
                  <a:cubicBezTo>
                    <a:pt x="29133" y="1221"/>
                    <a:pt x="29133" y="1221"/>
                    <a:pt x="29096" y="1221"/>
                  </a:cubicBezTo>
                  <a:cubicBezTo>
                    <a:pt x="29059" y="1221"/>
                    <a:pt x="28985" y="1295"/>
                    <a:pt x="28985" y="1332"/>
                  </a:cubicBezTo>
                  <a:cubicBezTo>
                    <a:pt x="28172" y="2071"/>
                    <a:pt x="27285" y="2774"/>
                    <a:pt x="26397" y="3402"/>
                  </a:cubicBezTo>
                  <a:cubicBezTo>
                    <a:pt x="24475" y="4844"/>
                    <a:pt x="22626" y="6619"/>
                    <a:pt x="20482" y="7728"/>
                  </a:cubicBezTo>
                  <a:cubicBezTo>
                    <a:pt x="20445" y="8467"/>
                    <a:pt x="20445" y="9207"/>
                    <a:pt x="20556" y="9909"/>
                  </a:cubicBezTo>
                  <a:cubicBezTo>
                    <a:pt x="20778" y="9613"/>
                    <a:pt x="20556" y="8948"/>
                    <a:pt x="21148" y="8985"/>
                  </a:cubicBezTo>
                  <a:cubicBezTo>
                    <a:pt x="21702" y="9022"/>
                    <a:pt x="21517" y="10057"/>
                    <a:pt x="21258" y="10390"/>
                  </a:cubicBezTo>
                  <a:cubicBezTo>
                    <a:pt x="20963" y="10685"/>
                    <a:pt x="20556" y="10648"/>
                    <a:pt x="20371" y="10944"/>
                  </a:cubicBezTo>
                  <a:cubicBezTo>
                    <a:pt x="20889" y="11129"/>
                    <a:pt x="21443" y="11203"/>
                    <a:pt x="21998" y="11092"/>
                  </a:cubicBezTo>
                  <a:cubicBezTo>
                    <a:pt x="22663" y="11018"/>
                    <a:pt x="23440" y="10907"/>
                    <a:pt x="23994" y="10833"/>
                  </a:cubicBezTo>
                  <a:cubicBezTo>
                    <a:pt x="24031" y="10759"/>
                    <a:pt x="23846" y="10648"/>
                    <a:pt x="23920" y="10501"/>
                  </a:cubicBezTo>
                  <a:cubicBezTo>
                    <a:pt x="24142" y="9872"/>
                    <a:pt x="24290" y="9244"/>
                    <a:pt x="24401" y="8615"/>
                  </a:cubicBezTo>
                  <a:cubicBezTo>
                    <a:pt x="24401" y="8467"/>
                    <a:pt x="24290" y="7765"/>
                    <a:pt x="24623" y="7802"/>
                  </a:cubicBezTo>
                  <a:cubicBezTo>
                    <a:pt x="24882" y="7802"/>
                    <a:pt x="24845" y="8430"/>
                    <a:pt x="24808" y="8652"/>
                  </a:cubicBezTo>
                  <a:cubicBezTo>
                    <a:pt x="24734" y="9354"/>
                    <a:pt x="24401" y="10131"/>
                    <a:pt x="24290" y="10759"/>
                  </a:cubicBezTo>
                  <a:cubicBezTo>
                    <a:pt x="24475" y="10759"/>
                    <a:pt x="24697" y="10722"/>
                    <a:pt x="24882" y="10648"/>
                  </a:cubicBezTo>
                  <a:cubicBezTo>
                    <a:pt x="25029" y="9872"/>
                    <a:pt x="25288" y="8763"/>
                    <a:pt x="25399" y="7802"/>
                  </a:cubicBezTo>
                  <a:cubicBezTo>
                    <a:pt x="25436" y="7506"/>
                    <a:pt x="25362" y="6988"/>
                    <a:pt x="25806" y="6988"/>
                  </a:cubicBezTo>
                  <a:cubicBezTo>
                    <a:pt x="25991" y="7210"/>
                    <a:pt x="25843" y="7543"/>
                    <a:pt x="25806" y="7839"/>
                  </a:cubicBezTo>
                  <a:cubicBezTo>
                    <a:pt x="25695" y="8763"/>
                    <a:pt x="25510" y="9687"/>
                    <a:pt x="25251" y="10574"/>
                  </a:cubicBezTo>
                  <a:cubicBezTo>
                    <a:pt x="25547" y="10574"/>
                    <a:pt x="25769" y="10464"/>
                    <a:pt x="26065" y="10464"/>
                  </a:cubicBezTo>
                  <a:cubicBezTo>
                    <a:pt x="26249" y="9613"/>
                    <a:pt x="26397" y="8763"/>
                    <a:pt x="26508" y="7913"/>
                  </a:cubicBezTo>
                  <a:cubicBezTo>
                    <a:pt x="26545" y="7321"/>
                    <a:pt x="26323" y="6397"/>
                    <a:pt x="26730" y="6175"/>
                  </a:cubicBezTo>
                  <a:cubicBezTo>
                    <a:pt x="26989" y="6249"/>
                    <a:pt x="26915" y="6582"/>
                    <a:pt x="26915" y="6840"/>
                  </a:cubicBezTo>
                  <a:cubicBezTo>
                    <a:pt x="26915" y="8023"/>
                    <a:pt x="26767" y="9207"/>
                    <a:pt x="26508" y="10390"/>
                  </a:cubicBezTo>
                  <a:cubicBezTo>
                    <a:pt x="26730" y="10316"/>
                    <a:pt x="27026" y="10316"/>
                    <a:pt x="27211" y="10242"/>
                  </a:cubicBezTo>
                  <a:cubicBezTo>
                    <a:pt x="27470" y="9096"/>
                    <a:pt x="27617" y="7950"/>
                    <a:pt x="27691" y="6803"/>
                  </a:cubicBezTo>
                  <a:cubicBezTo>
                    <a:pt x="27691" y="6471"/>
                    <a:pt x="27580" y="5509"/>
                    <a:pt x="27839" y="5472"/>
                  </a:cubicBezTo>
                  <a:cubicBezTo>
                    <a:pt x="28246" y="5362"/>
                    <a:pt x="28098" y="6508"/>
                    <a:pt x="28098" y="6729"/>
                  </a:cubicBezTo>
                  <a:cubicBezTo>
                    <a:pt x="28024" y="7986"/>
                    <a:pt x="27802" y="9096"/>
                    <a:pt x="27765" y="10094"/>
                  </a:cubicBezTo>
                  <a:cubicBezTo>
                    <a:pt x="27987" y="9983"/>
                    <a:pt x="28357" y="9983"/>
                    <a:pt x="28542" y="9798"/>
                  </a:cubicBezTo>
                  <a:cubicBezTo>
                    <a:pt x="28653" y="8800"/>
                    <a:pt x="28800" y="7654"/>
                    <a:pt x="28837" y="6545"/>
                  </a:cubicBezTo>
                  <a:cubicBezTo>
                    <a:pt x="28837" y="5990"/>
                    <a:pt x="28727" y="5472"/>
                    <a:pt x="29133" y="5325"/>
                  </a:cubicBezTo>
                  <a:cubicBezTo>
                    <a:pt x="29392" y="5436"/>
                    <a:pt x="29281" y="5731"/>
                    <a:pt x="29244" y="5953"/>
                  </a:cubicBezTo>
                  <a:cubicBezTo>
                    <a:pt x="29244" y="6323"/>
                    <a:pt x="29207" y="6693"/>
                    <a:pt x="29170" y="7099"/>
                  </a:cubicBezTo>
                  <a:cubicBezTo>
                    <a:pt x="29133" y="8023"/>
                    <a:pt x="29059" y="8985"/>
                    <a:pt x="28948" y="9687"/>
                  </a:cubicBezTo>
                  <a:cubicBezTo>
                    <a:pt x="29355" y="9539"/>
                    <a:pt x="29392" y="9022"/>
                    <a:pt x="29503" y="8615"/>
                  </a:cubicBezTo>
                  <a:close/>
                  <a:moveTo>
                    <a:pt x="8023" y="3143"/>
                  </a:moveTo>
                  <a:cubicBezTo>
                    <a:pt x="7542" y="3587"/>
                    <a:pt x="7247" y="4142"/>
                    <a:pt x="6803" y="4622"/>
                  </a:cubicBezTo>
                  <a:cubicBezTo>
                    <a:pt x="6396" y="5140"/>
                    <a:pt x="5879" y="5583"/>
                    <a:pt x="5324" y="5842"/>
                  </a:cubicBezTo>
                  <a:cubicBezTo>
                    <a:pt x="5324" y="5805"/>
                    <a:pt x="5250" y="5805"/>
                    <a:pt x="5250" y="5731"/>
                  </a:cubicBezTo>
                  <a:cubicBezTo>
                    <a:pt x="5250" y="5436"/>
                    <a:pt x="5583" y="5288"/>
                    <a:pt x="5768" y="5103"/>
                  </a:cubicBezTo>
                  <a:cubicBezTo>
                    <a:pt x="6359" y="4548"/>
                    <a:pt x="6914" y="3883"/>
                    <a:pt x="7357" y="3217"/>
                  </a:cubicBezTo>
                  <a:cubicBezTo>
                    <a:pt x="6618" y="3254"/>
                    <a:pt x="5916" y="3402"/>
                    <a:pt x="5213" y="3587"/>
                  </a:cubicBezTo>
                  <a:cubicBezTo>
                    <a:pt x="4400" y="3809"/>
                    <a:pt x="3032" y="4105"/>
                    <a:pt x="2958" y="4881"/>
                  </a:cubicBezTo>
                  <a:cubicBezTo>
                    <a:pt x="2810" y="6064"/>
                    <a:pt x="4437" y="5953"/>
                    <a:pt x="5139" y="5953"/>
                  </a:cubicBezTo>
                  <a:cubicBezTo>
                    <a:pt x="5694" y="5953"/>
                    <a:pt x="6174" y="5953"/>
                    <a:pt x="6618" y="5916"/>
                  </a:cubicBezTo>
                  <a:cubicBezTo>
                    <a:pt x="6692" y="5842"/>
                    <a:pt x="6470" y="5805"/>
                    <a:pt x="6544" y="5620"/>
                  </a:cubicBezTo>
                  <a:cubicBezTo>
                    <a:pt x="6988" y="5177"/>
                    <a:pt x="7173" y="4437"/>
                    <a:pt x="7801" y="4142"/>
                  </a:cubicBezTo>
                  <a:cubicBezTo>
                    <a:pt x="8060" y="4437"/>
                    <a:pt x="7653" y="4807"/>
                    <a:pt x="7468" y="5029"/>
                  </a:cubicBezTo>
                  <a:cubicBezTo>
                    <a:pt x="7247" y="5288"/>
                    <a:pt x="7062" y="5583"/>
                    <a:pt x="6877" y="5842"/>
                  </a:cubicBezTo>
                  <a:cubicBezTo>
                    <a:pt x="8356" y="5805"/>
                    <a:pt x="9650" y="5583"/>
                    <a:pt x="11091" y="5472"/>
                  </a:cubicBezTo>
                  <a:cubicBezTo>
                    <a:pt x="11461" y="5140"/>
                    <a:pt x="11572" y="4548"/>
                    <a:pt x="12164" y="4400"/>
                  </a:cubicBezTo>
                  <a:cubicBezTo>
                    <a:pt x="12201" y="4474"/>
                    <a:pt x="12238" y="4511"/>
                    <a:pt x="12275" y="4585"/>
                  </a:cubicBezTo>
                  <a:cubicBezTo>
                    <a:pt x="12127" y="4918"/>
                    <a:pt x="11831" y="5066"/>
                    <a:pt x="11683" y="5399"/>
                  </a:cubicBezTo>
                  <a:cubicBezTo>
                    <a:pt x="12201" y="5325"/>
                    <a:pt x="12829" y="5177"/>
                    <a:pt x="13458" y="5029"/>
                  </a:cubicBezTo>
                  <a:cubicBezTo>
                    <a:pt x="14049" y="4881"/>
                    <a:pt x="15010" y="4659"/>
                    <a:pt x="15084" y="4068"/>
                  </a:cubicBezTo>
                  <a:cubicBezTo>
                    <a:pt x="14493" y="3291"/>
                    <a:pt x="13236" y="3143"/>
                    <a:pt x="11979" y="2995"/>
                  </a:cubicBezTo>
                  <a:cubicBezTo>
                    <a:pt x="11683" y="3402"/>
                    <a:pt x="11387" y="3809"/>
                    <a:pt x="11091" y="4179"/>
                  </a:cubicBezTo>
                  <a:cubicBezTo>
                    <a:pt x="10796" y="4548"/>
                    <a:pt x="10500" y="5103"/>
                    <a:pt x="9982" y="5177"/>
                  </a:cubicBezTo>
                  <a:cubicBezTo>
                    <a:pt x="9798" y="4955"/>
                    <a:pt x="10093" y="4770"/>
                    <a:pt x="10204" y="4622"/>
                  </a:cubicBezTo>
                  <a:cubicBezTo>
                    <a:pt x="10537" y="4252"/>
                    <a:pt x="10796" y="3883"/>
                    <a:pt x="11091" y="3550"/>
                  </a:cubicBezTo>
                  <a:cubicBezTo>
                    <a:pt x="11202" y="3365"/>
                    <a:pt x="11424" y="3180"/>
                    <a:pt x="11387" y="2995"/>
                  </a:cubicBezTo>
                  <a:cubicBezTo>
                    <a:pt x="11091" y="2995"/>
                    <a:pt x="10870" y="3291"/>
                    <a:pt x="10722" y="3513"/>
                  </a:cubicBezTo>
                  <a:cubicBezTo>
                    <a:pt x="10315" y="3957"/>
                    <a:pt x="9982" y="4326"/>
                    <a:pt x="9576" y="4733"/>
                  </a:cubicBezTo>
                  <a:cubicBezTo>
                    <a:pt x="9465" y="4881"/>
                    <a:pt x="9169" y="5362"/>
                    <a:pt x="8910" y="4955"/>
                  </a:cubicBezTo>
                  <a:cubicBezTo>
                    <a:pt x="9391" y="4252"/>
                    <a:pt x="10130" y="3735"/>
                    <a:pt x="10611" y="2995"/>
                  </a:cubicBezTo>
                  <a:cubicBezTo>
                    <a:pt x="9724" y="3032"/>
                    <a:pt x="8836" y="3069"/>
                    <a:pt x="8023" y="3143"/>
                  </a:cubicBezTo>
                  <a:close/>
                  <a:moveTo>
                    <a:pt x="14752" y="9502"/>
                  </a:moveTo>
                  <a:cubicBezTo>
                    <a:pt x="15454" y="8578"/>
                    <a:pt x="15380" y="6619"/>
                    <a:pt x="15158" y="5214"/>
                  </a:cubicBezTo>
                  <a:cubicBezTo>
                    <a:pt x="14789" y="5399"/>
                    <a:pt x="14419" y="5509"/>
                    <a:pt x="14012" y="5620"/>
                  </a:cubicBezTo>
                  <a:cubicBezTo>
                    <a:pt x="14123" y="6988"/>
                    <a:pt x="14160" y="8319"/>
                    <a:pt x="14123" y="9687"/>
                  </a:cubicBezTo>
                  <a:cubicBezTo>
                    <a:pt x="14345" y="9650"/>
                    <a:pt x="14567" y="9613"/>
                    <a:pt x="14752" y="9502"/>
                  </a:cubicBezTo>
                  <a:close/>
                  <a:moveTo>
                    <a:pt x="13014" y="5879"/>
                  </a:moveTo>
                  <a:cubicBezTo>
                    <a:pt x="13347" y="6988"/>
                    <a:pt x="13310" y="8467"/>
                    <a:pt x="13347" y="9872"/>
                  </a:cubicBezTo>
                  <a:cubicBezTo>
                    <a:pt x="13495" y="9872"/>
                    <a:pt x="13569" y="9798"/>
                    <a:pt x="13716" y="9798"/>
                  </a:cubicBezTo>
                  <a:cubicBezTo>
                    <a:pt x="13716" y="8837"/>
                    <a:pt x="13716" y="7728"/>
                    <a:pt x="13679" y="6803"/>
                  </a:cubicBezTo>
                  <a:cubicBezTo>
                    <a:pt x="13679" y="6471"/>
                    <a:pt x="13790" y="5990"/>
                    <a:pt x="13532" y="5768"/>
                  </a:cubicBezTo>
                  <a:cubicBezTo>
                    <a:pt x="13347" y="5842"/>
                    <a:pt x="13162" y="5879"/>
                    <a:pt x="13014" y="5879"/>
                  </a:cubicBezTo>
                  <a:close/>
                  <a:moveTo>
                    <a:pt x="12385" y="6064"/>
                  </a:moveTo>
                  <a:cubicBezTo>
                    <a:pt x="12422" y="7247"/>
                    <a:pt x="12348" y="8837"/>
                    <a:pt x="12422" y="10094"/>
                  </a:cubicBezTo>
                  <a:cubicBezTo>
                    <a:pt x="12607" y="10094"/>
                    <a:pt x="12718" y="10020"/>
                    <a:pt x="12940" y="10020"/>
                  </a:cubicBezTo>
                  <a:cubicBezTo>
                    <a:pt x="12940" y="8615"/>
                    <a:pt x="12940" y="7136"/>
                    <a:pt x="12607" y="6027"/>
                  </a:cubicBezTo>
                  <a:cubicBezTo>
                    <a:pt x="12570" y="6064"/>
                    <a:pt x="12459" y="6064"/>
                    <a:pt x="12385" y="6064"/>
                  </a:cubicBezTo>
                  <a:close/>
                  <a:moveTo>
                    <a:pt x="11313" y="6249"/>
                  </a:moveTo>
                  <a:cubicBezTo>
                    <a:pt x="11313" y="7469"/>
                    <a:pt x="11313" y="8763"/>
                    <a:pt x="11387" y="9946"/>
                  </a:cubicBezTo>
                  <a:cubicBezTo>
                    <a:pt x="11387" y="10057"/>
                    <a:pt x="11313" y="10131"/>
                    <a:pt x="11239" y="10205"/>
                  </a:cubicBezTo>
                  <a:cubicBezTo>
                    <a:pt x="11498" y="10205"/>
                    <a:pt x="11720" y="10205"/>
                    <a:pt x="11979" y="10168"/>
                  </a:cubicBezTo>
                  <a:cubicBezTo>
                    <a:pt x="12053" y="8874"/>
                    <a:pt x="12053" y="7395"/>
                    <a:pt x="11979" y="6101"/>
                  </a:cubicBezTo>
                  <a:cubicBezTo>
                    <a:pt x="11794" y="6212"/>
                    <a:pt x="11498" y="6175"/>
                    <a:pt x="11313" y="6249"/>
                  </a:cubicBezTo>
                  <a:close/>
                  <a:moveTo>
                    <a:pt x="2847" y="6656"/>
                  </a:moveTo>
                  <a:cubicBezTo>
                    <a:pt x="2884" y="7284"/>
                    <a:pt x="2958" y="8134"/>
                    <a:pt x="3069" y="8837"/>
                  </a:cubicBezTo>
                  <a:cubicBezTo>
                    <a:pt x="3106" y="9244"/>
                    <a:pt x="3180" y="9761"/>
                    <a:pt x="3549" y="9835"/>
                  </a:cubicBezTo>
                  <a:cubicBezTo>
                    <a:pt x="3439" y="8763"/>
                    <a:pt x="3402" y="7617"/>
                    <a:pt x="3291" y="6545"/>
                  </a:cubicBezTo>
                  <a:cubicBezTo>
                    <a:pt x="3106" y="6471"/>
                    <a:pt x="2958" y="6397"/>
                    <a:pt x="2810" y="6286"/>
                  </a:cubicBezTo>
                  <a:cubicBezTo>
                    <a:pt x="2847" y="6434"/>
                    <a:pt x="2810" y="6545"/>
                    <a:pt x="2847" y="6656"/>
                  </a:cubicBezTo>
                  <a:close/>
                  <a:moveTo>
                    <a:pt x="9871" y="6397"/>
                  </a:moveTo>
                  <a:cubicBezTo>
                    <a:pt x="10019" y="6619"/>
                    <a:pt x="10093" y="6914"/>
                    <a:pt x="10056" y="7173"/>
                  </a:cubicBezTo>
                  <a:cubicBezTo>
                    <a:pt x="10130" y="7839"/>
                    <a:pt x="10130" y="8652"/>
                    <a:pt x="10130" y="9391"/>
                  </a:cubicBezTo>
                  <a:cubicBezTo>
                    <a:pt x="10130" y="9687"/>
                    <a:pt x="10241" y="10168"/>
                    <a:pt x="9871" y="10205"/>
                  </a:cubicBezTo>
                  <a:cubicBezTo>
                    <a:pt x="9650" y="9983"/>
                    <a:pt x="9724" y="9576"/>
                    <a:pt x="9724" y="9244"/>
                  </a:cubicBezTo>
                  <a:cubicBezTo>
                    <a:pt x="9724" y="8393"/>
                    <a:pt x="9613" y="7506"/>
                    <a:pt x="9613" y="6840"/>
                  </a:cubicBezTo>
                  <a:cubicBezTo>
                    <a:pt x="9613" y="6693"/>
                    <a:pt x="9687" y="6397"/>
                    <a:pt x="9613" y="6360"/>
                  </a:cubicBezTo>
                  <a:cubicBezTo>
                    <a:pt x="8947" y="6471"/>
                    <a:pt x="8245" y="6508"/>
                    <a:pt x="7579" y="6545"/>
                  </a:cubicBezTo>
                  <a:cubicBezTo>
                    <a:pt x="7653" y="7062"/>
                    <a:pt x="7653" y="7950"/>
                    <a:pt x="7653" y="8467"/>
                  </a:cubicBezTo>
                  <a:cubicBezTo>
                    <a:pt x="7653" y="8615"/>
                    <a:pt x="7838" y="9059"/>
                    <a:pt x="7542" y="9059"/>
                  </a:cubicBezTo>
                  <a:cubicBezTo>
                    <a:pt x="7099" y="9096"/>
                    <a:pt x="7284" y="7062"/>
                    <a:pt x="7210" y="6582"/>
                  </a:cubicBezTo>
                  <a:cubicBezTo>
                    <a:pt x="6396" y="6729"/>
                    <a:pt x="5287" y="6582"/>
                    <a:pt x="4400" y="6693"/>
                  </a:cubicBezTo>
                  <a:cubicBezTo>
                    <a:pt x="4511" y="7839"/>
                    <a:pt x="4511" y="9133"/>
                    <a:pt x="4659" y="10242"/>
                  </a:cubicBezTo>
                  <a:cubicBezTo>
                    <a:pt x="5842" y="10464"/>
                    <a:pt x="7062" y="10501"/>
                    <a:pt x="8282" y="10390"/>
                  </a:cubicBezTo>
                  <a:cubicBezTo>
                    <a:pt x="8171" y="9391"/>
                    <a:pt x="8393" y="8097"/>
                    <a:pt x="8245" y="7247"/>
                  </a:cubicBezTo>
                  <a:cubicBezTo>
                    <a:pt x="8171" y="6988"/>
                    <a:pt x="7949" y="6766"/>
                    <a:pt x="8208" y="6582"/>
                  </a:cubicBezTo>
                  <a:cubicBezTo>
                    <a:pt x="8541" y="6582"/>
                    <a:pt x="8614" y="7062"/>
                    <a:pt x="8651" y="7321"/>
                  </a:cubicBezTo>
                  <a:cubicBezTo>
                    <a:pt x="8762" y="8171"/>
                    <a:pt x="8541" y="9539"/>
                    <a:pt x="8688" y="10390"/>
                  </a:cubicBezTo>
                  <a:cubicBezTo>
                    <a:pt x="9428" y="10279"/>
                    <a:pt x="10278" y="10279"/>
                    <a:pt x="11055" y="10205"/>
                  </a:cubicBezTo>
                  <a:cubicBezTo>
                    <a:pt x="11128" y="10131"/>
                    <a:pt x="10907" y="10057"/>
                    <a:pt x="10944" y="9909"/>
                  </a:cubicBezTo>
                  <a:cubicBezTo>
                    <a:pt x="11018" y="8689"/>
                    <a:pt x="10981" y="7469"/>
                    <a:pt x="10833" y="6249"/>
                  </a:cubicBezTo>
                  <a:cubicBezTo>
                    <a:pt x="10574" y="6360"/>
                    <a:pt x="10056" y="6212"/>
                    <a:pt x="9871" y="6397"/>
                  </a:cubicBezTo>
                  <a:close/>
                  <a:moveTo>
                    <a:pt x="3697" y="6729"/>
                  </a:moveTo>
                  <a:cubicBezTo>
                    <a:pt x="3882" y="7802"/>
                    <a:pt x="3697" y="9502"/>
                    <a:pt x="4178" y="10168"/>
                  </a:cubicBezTo>
                  <a:cubicBezTo>
                    <a:pt x="4326" y="9207"/>
                    <a:pt x="3882" y="7765"/>
                    <a:pt x="4141" y="6693"/>
                  </a:cubicBezTo>
                  <a:cubicBezTo>
                    <a:pt x="3993" y="6693"/>
                    <a:pt x="3845" y="6656"/>
                    <a:pt x="3697" y="6619"/>
                  </a:cubicBezTo>
                  <a:close/>
                  <a:moveTo>
                    <a:pt x="16563" y="9465"/>
                  </a:moveTo>
                  <a:cubicBezTo>
                    <a:pt x="16341" y="9502"/>
                    <a:pt x="15491" y="9724"/>
                    <a:pt x="15491" y="10020"/>
                  </a:cubicBezTo>
                  <a:cubicBezTo>
                    <a:pt x="15491" y="10537"/>
                    <a:pt x="16859" y="10537"/>
                    <a:pt x="17487" y="10574"/>
                  </a:cubicBezTo>
                  <a:cubicBezTo>
                    <a:pt x="18227" y="10685"/>
                    <a:pt x="18966" y="10574"/>
                    <a:pt x="19669" y="10279"/>
                  </a:cubicBezTo>
                  <a:cubicBezTo>
                    <a:pt x="19669" y="9835"/>
                    <a:pt x="19854" y="9539"/>
                    <a:pt x="19706" y="9133"/>
                  </a:cubicBezTo>
                  <a:cubicBezTo>
                    <a:pt x="18634" y="9133"/>
                    <a:pt x="17598" y="9244"/>
                    <a:pt x="16563" y="9465"/>
                  </a:cubicBezTo>
                  <a:close/>
                  <a:moveTo>
                    <a:pt x="15195" y="11462"/>
                  </a:moveTo>
                  <a:cubicBezTo>
                    <a:pt x="15010" y="11166"/>
                    <a:pt x="14789" y="10316"/>
                    <a:pt x="14271" y="10427"/>
                  </a:cubicBezTo>
                  <a:cubicBezTo>
                    <a:pt x="13605" y="10648"/>
                    <a:pt x="12940" y="10796"/>
                    <a:pt x="12275" y="10907"/>
                  </a:cubicBezTo>
                  <a:cubicBezTo>
                    <a:pt x="11794" y="10981"/>
                    <a:pt x="11350" y="10907"/>
                    <a:pt x="10833" y="10944"/>
                  </a:cubicBezTo>
                  <a:cubicBezTo>
                    <a:pt x="8430" y="11129"/>
                    <a:pt x="5361" y="11536"/>
                    <a:pt x="3365" y="10648"/>
                  </a:cubicBezTo>
                  <a:cubicBezTo>
                    <a:pt x="2995" y="12016"/>
                    <a:pt x="1812" y="12534"/>
                    <a:pt x="1146" y="13569"/>
                  </a:cubicBezTo>
                  <a:cubicBezTo>
                    <a:pt x="1257" y="13828"/>
                    <a:pt x="1294" y="14087"/>
                    <a:pt x="1183" y="14345"/>
                  </a:cubicBezTo>
                  <a:cubicBezTo>
                    <a:pt x="1479" y="14198"/>
                    <a:pt x="1738" y="13976"/>
                    <a:pt x="1997" y="13754"/>
                  </a:cubicBezTo>
                  <a:cubicBezTo>
                    <a:pt x="888" y="13421"/>
                    <a:pt x="2551" y="12127"/>
                    <a:pt x="2736" y="13236"/>
                  </a:cubicBezTo>
                  <a:cubicBezTo>
                    <a:pt x="2921" y="13162"/>
                    <a:pt x="2810" y="12941"/>
                    <a:pt x="2884" y="12719"/>
                  </a:cubicBezTo>
                  <a:cubicBezTo>
                    <a:pt x="3032" y="12534"/>
                    <a:pt x="3402" y="12497"/>
                    <a:pt x="3734" y="12497"/>
                  </a:cubicBezTo>
                  <a:cubicBezTo>
                    <a:pt x="4215" y="12793"/>
                    <a:pt x="3845" y="13421"/>
                    <a:pt x="3291" y="13310"/>
                  </a:cubicBezTo>
                  <a:cubicBezTo>
                    <a:pt x="2588" y="13791"/>
                    <a:pt x="1960" y="14308"/>
                    <a:pt x="1368" y="14863"/>
                  </a:cubicBezTo>
                  <a:cubicBezTo>
                    <a:pt x="1553" y="15159"/>
                    <a:pt x="1812" y="15381"/>
                    <a:pt x="2108" y="15529"/>
                  </a:cubicBezTo>
                  <a:cubicBezTo>
                    <a:pt x="2958" y="14752"/>
                    <a:pt x="3993" y="14124"/>
                    <a:pt x="4843" y="13384"/>
                  </a:cubicBezTo>
                  <a:cubicBezTo>
                    <a:pt x="5065" y="13236"/>
                    <a:pt x="5472" y="12978"/>
                    <a:pt x="5435" y="12867"/>
                  </a:cubicBezTo>
                  <a:cubicBezTo>
                    <a:pt x="5139" y="12867"/>
                    <a:pt x="5065" y="13015"/>
                    <a:pt x="4806" y="13015"/>
                  </a:cubicBezTo>
                  <a:cubicBezTo>
                    <a:pt x="4141" y="13643"/>
                    <a:pt x="3217" y="14161"/>
                    <a:pt x="2514" y="14715"/>
                  </a:cubicBezTo>
                  <a:cubicBezTo>
                    <a:pt x="2292" y="14863"/>
                    <a:pt x="1997" y="15307"/>
                    <a:pt x="1701" y="15011"/>
                  </a:cubicBezTo>
                  <a:cubicBezTo>
                    <a:pt x="1738" y="14678"/>
                    <a:pt x="2108" y="14567"/>
                    <a:pt x="2329" y="14419"/>
                  </a:cubicBezTo>
                  <a:cubicBezTo>
                    <a:pt x="3032" y="13865"/>
                    <a:pt x="3808" y="13310"/>
                    <a:pt x="4548" y="12793"/>
                  </a:cubicBezTo>
                  <a:cubicBezTo>
                    <a:pt x="4511" y="12682"/>
                    <a:pt x="4548" y="12534"/>
                    <a:pt x="4585" y="12423"/>
                  </a:cubicBezTo>
                  <a:cubicBezTo>
                    <a:pt x="4917" y="12127"/>
                    <a:pt x="5398" y="12016"/>
                    <a:pt x="5842" y="12127"/>
                  </a:cubicBezTo>
                  <a:cubicBezTo>
                    <a:pt x="5990" y="12238"/>
                    <a:pt x="5953" y="12460"/>
                    <a:pt x="5990" y="12608"/>
                  </a:cubicBezTo>
                  <a:cubicBezTo>
                    <a:pt x="6322" y="12534"/>
                    <a:pt x="6396" y="11979"/>
                    <a:pt x="6840" y="12053"/>
                  </a:cubicBezTo>
                  <a:cubicBezTo>
                    <a:pt x="7173" y="12127"/>
                    <a:pt x="7247" y="12645"/>
                    <a:pt x="6914" y="12793"/>
                  </a:cubicBezTo>
                  <a:cubicBezTo>
                    <a:pt x="6729" y="12793"/>
                    <a:pt x="6581" y="12793"/>
                    <a:pt x="6433" y="12756"/>
                  </a:cubicBezTo>
                  <a:cubicBezTo>
                    <a:pt x="5065" y="13680"/>
                    <a:pt x="3734" y="14715"/>
                    <a:pt x="2514" y="15787"/>
                  </a:cubicBezTo>
                  <a:cubicBezTo>
                    <a:pt x="3106" y="16194"/>
                    <a:pt x="4141" y="16342"/>
                    <a:pt x="5028" y="16490"/>
                  </a:cubicBezTo>
                  <a:cubicBezTo>
                    <a:pt x="5324" y="16564"/>
                    <a:pt x="5657" y="16601"/>
                    <a:pt x="5990" y="16601"/>
                  </a:cubicBezTo>
                  <a:cubicBezTo>
                    <a:pt x="6100" y="16564"/>
                    <a:pt x="6322" y="16268"/>
                    <a:pt x="6507" y="16083"/>
                  </a:cubicBezTo>
                  <a:cubicBezTo>
                    <a:pt x="7764" y="14974"/>
                    <a:pt x="9317" y="13865"/>
                    <a:pt x="10315" y="12682"/>
                  </a:cubicBezTo>
                  <a:cubicBezTo>
                    <a:pt x="10056" y="12682"/>
                    <a:pt x="9687" y="12756"/>
                    <a:pt x="9539" y="12608"/>
                  </a:cubicBezTo>
                  <a:cubicBezTo>
                    <a:pt x="8208" y="13717"/>
                    <a:pt x="6655" y="14863"/>
                    <a:pt x="5287" y="15898"/>
                  </a:cubicBezTo>
                  <a:cubicBezTo>
                    <a:pt x="5102" y="16046"/>
                    <a:pt x="4843" y="16342"/>
                    <a:pt x="4585" y="16157"/>
                  </a:cubicBezTo>
                  <a:cubicBezTo>
                    <a:pt x="4474" y="15824"/>
                    <a:pt x="5287" y="15418"/>
                    <a:pt x="5583" y="15196"/>
                  </a:cubicBezTo>
                  <a:cubicBezTo>
                    <a:pt x="6581" y="14456"/>
                    <a:pt x="7431" y="13791"/>
                    <a:pt x="8319" y="13088"/>
                  </a:cubicBezTo>
                  <a:cubicBezTo>
                    <a:pt x="8504" y="12978"/>
                    <a:pt x="8762" y="12830"/>
                    <a:pt x="8725" y="12682"/>
                  </a:cubicBezTo>
                  <a:cubicBezTo>
                    <a:pt x="8504" y="12719"/>
                    <a:pt x="8282" y="12682"/>
                    <a:pt x="8097" y="12608"/>
                  </a:cubicBezTo>
                  <a:cubicBezTo>
                    <a:pt x="6914" y="13532"/>
                    <a:pt x="5694" y="14345"/>
                    <a:pt x="4511" y="15196"/>
                  </a:cubicBezTo>
                  <a:cubicBezTo>
                    <a:pt x="4141" y="15492"/>
                    <a:pt x="3808" y="15898"/>
                    <a:pt x="3291" y="16009"/>
                  </a:cubicBezTo>
                  <a:cubicBezTo>
                    <a:pt x="3069" y="15713"/>
                    <a:pt x="3476" y="15529"/>
                    <a:pt x="3623" y="15381"/>
                  </a:cubicBezTo>
                  <a:cubicBezTo>
                    <a:pt x="4954" y="14345"/>
                    <a:pt x="6285" y="13458"/>
                    <a:pt x="7690" y="12460"/>
                  </a:cubicBezTo>
                  <a:cubicBezTo>
                    <a:pt x="8097" y="12164"/>
                    <a:pt x="8245" y="11794"/>
                    <a:pt x="8910" y="11942"/>
                  </a:cubicBezTo>
                  <a:cubicBezTo>
                    <a:pt x="9095" y="12016"/>
                    <a:pt x="9132" y="12201"/>
                    <a:pt x="9169" y="12423"/>
                  </a:cubicBezTo>
                  <a:cubicBezTo>
                    <a:pt x="9354" y="12423"/>
                    <a:pt x="9428" y="12016"/>
                    <a:pt x="9724" y="11942"/>
                  </a:cubicBezTo>
                  <a:cubicBezTo>
                    <a:pt x="10056" y="11831"/>
                    <a:pt x="10389" y="11905"/>
                    <a:pt x="10648" y="12090"/>
                  </a:cubicBezTo>
                  <a:cubicBezTo>
                    <a:pt x="10796" y="12275"/>
                    <a:pt x="10648" y="12497"/>
                    <a:pt x="10759" y="12756"/>
                  </a:cubicBezTo>
                  <a:cubicBezTo>
                    <a:pt x="10167" y="13495"/>
                    <a:pt x="9465" y="14161"/>
                    <a:pt x="8725" y="14752"/>
                  </a:cubicBezTo>
                  <a:cubicBezTo>
                    <a:pt x="7949" y="15307"/>
                    <a:pt x="7247" y="15935"/>
                    <a:pt x="6618" y="16675"/>
                  </a:cubicBezTo>
                  <a:cubicBezTo>
                    <a:pt x="10130" y="17044"/>
                    <a:pt x="14271" y="16453"/>
                    <a:pt x="16489" y="15233"/>
                  </a:cubicBezTo>
                  <a:cubicBezTo>
                    <a:pt x="17007" y="14937"/>
                    <a:pt x="17561" y="14752"/>
                    <a:pt x="17635" y="14124"/>
                  </a:cubicBezTo>
                  <a:cubicBezTo>
                    <a:pt x="17377" y="13939"/>
                    <a:pt x="17081" y="13828"/>
                    <a:pt x="17081" y="13384"/>
                  </a:cubicBezTo>
                  <a:cubicBezTo>
                    <a:pt x="16563" y="13162"/>
                    <a:pt x="15380" y="13236"/>
                    <a:pt x="15417" y="12645"/>
                  </a:cubicBezTo>
                  <a:cubicBezTo>
                    <a:pt x="15454" y="12127"/>
                    <a:pt x="16156" y="12423"/>
                    <a:pt x="16563" y="12423"/>
                  </a:cubicBezTo>
                  <a:cubicBezTo>
                    <a:pt x="16009" y="12238"/>
                    <a:pt x="15565" y="11905"/>
                    <a:pt x="15195" y="11462"/>
                  </a:cubicBezTo>
                  <a:close/>
                  <a:moveTo>
                    <a:pt x="16083" y="16342"/>
                  </a:moveTo>
                  <a:cubicBezTo>
                    <a:pt x="13790" y="17266"/>
                    <a:pt x="10426" y="17710"/>
                    <a:pt x="7136" y="17488"/>
                  </a:cubicBezTo>
                  <a:cubicBezTo>
                    <a:pt x="4659" y="17303"/>
                    <a:pt x="1960" y="16933"/>
                    <a:pt x="851" y="15492"/>
                  </a:cubicBezTo>
                  <a:cubicBezTo>
                    <a:pt x="888" y="16601"/>
                    <a:pt x="1146" y="17488"/>
                    <a:pt x="1109" y="18671"/>
                  </a:cubicBezTo>
                  <a:cubicBezTo>
                    <a:pt x="2773" y="19595"/>
                    <a:pt x="5102" y="19780"/>
                    <a:pt x="6914" y="19780"/>
                  </a:cubicBezTo>
                  <a:lnTo>
                    <a:pt x="9576" y="19780"/>
                  </a:lnTo>
                  <a:cubicBezTo>
                    <a:pt x="10093" y="19817"/>
                    <a:pt x="10611" y="19780"/>
                    <a:pt x="11128" y="19743"/>
                  </a:cubicBezTo>
                  <a:cubicBezTo>
                    <a:pt x="11498" y="19669"/>
                    <a:pt x="12385" y="19337"/>
                    <a:pt x="12607" y="19447"/>
                  </a:cubicBezTo>
                  <a:cubicBezTo>
                    <a:pt x="12940" y="19595"/>
                    <a:pt x="12829" y="20704"/>
                    <a:pt x="12829" y="21370"/>
                  </a:cubicBezTo>
                  <a:cubicBezTo>
                    <a:pt x="12829" y="24512"/>
                    <a:pt x="13014" y="27026"/>
                    <a:pt x="13051" y="29873"/>
                  </a:cubicBezTo>
                  <a:cubicBezTo>
                    <a:pt x="12607" y="30687"/>
                    <a:pt x="11609" y="30797"/>
                    <a:pt x="10389" y="30908"/>
                  </a:cubicBezTo>
                  <a:cubicBezTo>
                    <a:pt x="9354" y="31056"/>
                    <a:pt x="8245" y="31167"/>
                    <a:pt x="7210" y="31241"/>
                  </a:cubicBezTo>
                  <a:cubicBezTo>
                    <a:pt x="5546" y="31389"/>
                    <a:pt x="3919" y="30834"/>
                    <a:pt x="2514" y="30760"/>
                  </a:cubicBezTo>
                  <a:cubicBezTo>
                    <a:pt x="2921" y="31648"/>
                    <a:pt x="3845" y="31980"/>
                    <a:pt x="4917" y="32313"/>
                  </a:cubicBezTo>
                  <a:cubicBezTo>
                    <a:pt x="5583" y="32498"/>
                    <a:pt x="6285" y="32609"/>
                    <a:pt x="6988" y="32646"/>
                  </a:cubicBezTo>
                  <a:lnTo>
                    <a:pt x="10685" y="32831"/>
                  </a:lnTo>
                  <a:cubicBezTo>
                    <a:pt x="11498" y="32868"/>
                    <a:pt x="12348" y="32868"/>
                    <a:pt x="13162" y="32831"/>
                  </a:cubicBezTo>
                  <a:cubicBezTo>
                    <a:pt x="14899" y="32720"/>
                    <a:pt x="16600" y="32535"/>
                    <a:pt x="17598" y="31907"/>
                  </a:cubicBezTo>
                  <a:cubicBezTo>
                    <a:pt x="18079" y="31315"/>
                    <a:pt x="18338" y="30613"/>
                    <a:pt x="18412" y="29836"/>
                  </a:cubicBezTo>
                  <a:cubicBezTo>
                    <a:pt x="17635" y="30465"/>
                    <a:pt x="16785" y="31019"/>
                    <a:pt x="15898" y="31500"/>
                  </a:cubicBezTo>
                  <a:cubicBezTo>
                    <a:pt x="15750" y="31574"/>
                    <a:pt x="15047" y="32017"/>
                    <a:pt x="14973" y="31611"/>
                  </a:cubicBezTo>
                  <a:cubicBezTo>
                    <a:pt x="14973" y="31389"/>
                    <a:pt x="15602" y="31167"/>
                    <a:pt x="15750" y="31093"/>
                  </a:cubicBezTo>
                  <a:cubicBezTo>
                    <a:pt x="16600" y="30650"/>
                    <a:pt x="17413" y="30132"/>
                    <a:pt x="18153" y="29540"/>
                  </a:cubicBezTo>
                  <a:cubicBezTo>
                    <a:pt x="18301" y="29393"/>
                    <a:pt x="18412" y="29688"/>
                    <a:pt x="18486" y="29577"/>
                  </a:cubicBezTo>
                  <a:cubicBezTo>
                    <a:pt x="18486" y="29282"/>
                    <a:pt x="18634" y="28949"/>
                    <a:pt x="18560" y="28690"/>
                  </a:cubicBezTo>
                  <a:cubicBezTo>
                    <a:pt x="17894" y="29208"/>
                    <a:pt x="17155" y="29651"/>
                    <a:pt x="16415" y="30021"/>
                  </a:cubicBezTo>
                  <a:cubicBezTo>
                    <a:pt x="16046" y="30243"/>
                    <a:pt x="15417" y="30797"/>
                    <a:pt x="15084" y="30280"/>
                  </a:cubicBezTo>
                  <a:cubicBezTo>
                    <a:pt x="15158" y="30058"/>
                    <a:pt x="15454" y="30095"/>
                    <a:pt x="15602" y="30021"/>
                  </a:cubicBezTo>
                  <a:cubicBezTo>
                    <a:pt x="16711" y="29577"/>
                    <a:pt x="17672" y="28764"/>
                    <a:pt x="18634" y="28173"/>
                  </a:cubicBezTo>
                  <a:cubicBezTo>
                    <a:pt x="18707" y="27840"/>
                    <a:pt x="18707" y="27507"/>
                    <a:pt x="18670" y="27174"/>
                  </a:cubicBezTo>
                  <a:cubicBezTo>
                    <a:pt x="18338" y="27433"/>
                    <a:pt x="18005" y="27729"/>
                    <a:pt x="17672" y="28062"/>
                  </a:cubicBezTo>
                  <a:cubicBezTo>
                    <a:pt x="17007" y="28468"/>
                    <a:pt x="16341" y="28875"/>
                    <a:pt x="15639" y="29208"/>
                  </a:cubicBezTo>
                  <a:cubicBezTo>
                    <a:pt x="15417" y="29356"/>
                    <a:pt x="14936" y="29910"/>
                    <a:pt x="14715" y="29356"/>
                  </a:cubicBezTo>
                  <a:cubicBezTo>
                    <a:pt x="15972" y="28542"/>
                    <a:pt x="17450" y="27914"/>
                    <a:pt x="18412" y="26842"/>
                  </a:cubicBezTo>
                  <a:cubicBezTo>
                    <a:pt x="18523" y="26694"/>
                    <a:pt x="18707" y="26989"/>
                    <a:pt x="18670" y="26805"/>
                  </a:cubicBezTo>
                  <a:cubicBezTo>
                    <a:pt x="18670" y="25141"/>
                    <a:pt x="18818" y="23625"/>
                    <a:pt x="18855" y="21998"/>
                  </a:cubicBezTo>
                  <a:cubicBezTo>
                    <a:pt x="18227" y="22331"/>
                    <a:pt x="17635" y="22849"/>
                    <a:pt x="16822" y="23366"/>
                  </a:cubicBezTo>
                  <a:cubicBezTo>
                    <a:pt x="16304" y="23699"/>
                    <a:pt x="15750" y="23995"/>
                    <a:pt x="15158" y="24217"/>
                  </a:cubicBezTo>
                  <a:cubicBezTo>
                    <a:pt x="14382" y="24401"/>
                    <a:pt x="14493" y="23736"/>
                    <a:pt x="15084" y="23810"/>
                  </a:cubicBezTo>
                  <a:cubicBezTo>
                    <a:pt x="16526" y="23255"/>
                    <a:pt x="17524" y="22220"/>
                    <a:pt x="18892" y="21592"/>
                  </a:cubicBezTo>
                  <a:lnTo>
                    <a:pt x="18892" y="18745"/>
                  </a:lnTo>
                  <a:cubicBezTo>
                    <a:pt x="17968" y="19817"/>
                    <a:pt x="16600" y="20520"/>
                    <a:pt x="15269" y="21222"/>
                  </a:cubicBezTo>
                  <a:cubicBezTo>
                    <a:pt x="14973" y="21370"/>
                    <a:pt x="14567" y="21740"/>
                    <a:pt x="14271" y="21370"/>
                  </a:cubicBezTo>
                  <a:cubicBezTo>
                    <a:pt x="14308" y="21074"/>
                    <a:pt x="14604" y="20926"/>
                    <a:pt x="14863" y="21037"/>
                  </a:cubicBezTo>
                  <a:cubicBezTo>
                    <a:pt x="15676" y="20483"/>
                    <a:pt x="17007" y="19928"/>
                    <a:pt x="17857" y="19226"/>
                  </a:cubicBezTo>
                  <a:cubicBezTo>
                    <a:pt x="18227" y="18930"/>
                    <a:pt x="18560" y="18560"/>
                    <a:pt x="18818" y="18153"/>
                  </a:cubicBezTo>
                  <a:cubicBezTo>
                    <a:pt x="18929" y="17747"/>
                    <a:pt x="18744" y="17340"/>
                    <a:pt x="18818" y="16970"/>
                  </a:cubicBezTo>
                  <a:cubicBezTo>
                    <a:pt x="17820" y="17932"/>
                    <a:pt x="16711" y="18782"/>
                    <a:pt x="15528" y="19484"/>
                  </a:cubicBezTo>
                  <a:cubicBezTo>
                    <a:pt x="15306" y="19632"/>
                    <a:pt x="14936" y="19965"/>
                    <a:pt x="14678" y="19669"/>
                  </a:cubicBezTo>
                  <a:cubicBezTo>
                    <a:pt x="14752" y="19373"/>
                    <a:pt x="15121" y="19263"/>
                    <a:pt x="15380" y="19115"/>
                  </a:cubicBezTo>
                  <a:cubicBezTo>
                    <a:pt x="16415" y="18523"/>
                    <a:pt x="17377" y="17784"/>
                    <a:pt x="18227" y="16933"/>
                  </a:cubicBezTo>
                  <a:cubicBezTo>
                    <a:pt x="18375" y="16786"/>
                    <a:pt x="18744" y="16490"/>
                    <a:pt x="18781" y="16268"/>
                  </a:cubicBezTo>
                  <a:cubicBezTo>
                    <a:pt x="18781" y="15972"/>
                    <a:pt x="18707" y="15639"/>
                    <a:pt x="18597" y="15381"/>
                  </a:cubicBezTo>
                  <a:cubicBezTo>
                    <a:pt x="18190" y="16527"/>
                    <a:pt x="16970" y="17081"/>
                    <a:pt x="15972" y="17673"/>
                  </a:cubicBezTo>
                  <a:cubicBezTo>
                    <a:pt x="15713" y="17821"/>
                    <a:pt x="15343" y="18264"/>
                    <a:pt x="15047" y="17858"/>
                  </a:cubicBezTo>
                  <a:cubicBezTo>
                    <a:pt x="15195" y="17599"/>
                    <a:pt x="15491" y="17488"/>
                    <a:pt x="15750" y="17340"/>
                  </a:cubicBezTo>
                  <a:cubicBezTo>
                    <a:pt x="16859" y="16675"/>
                    <a:pt x="18190" y="16009"/>
                    <a:pt x="18375" y="14641"/>
                  </a:cubicBezTo>
                  <a:cubicBezTo>
                    <a:pt x="18338" y="14641"/>
                    <a:pt x="18338" y="14567"/>
                    <a:pt x="18301" y="14567"/>
                  </a:cubicBezTo>
                  <a:cubicBezTo>
                    <a:pt x="17968" y="15381"/>
                    <a:pt x="16933" y="15972"/>
                    <a:pt x="16083" y="16342"/>
                  </a:cubicBezTo>
                  <a:close/>
                  <a:moveTo>
                    <a:pt x="10574" y="20557"/>
                  </a:moveTo>
                  <a:cubicBezTo>
                    <a:pt x="7210" y="20778"/>
                    <a:pt x="3328" y="20557"/>
                    <a:pt x="1183" y="19595"/>
                  </a:cubicBezTo>
                  <a:cubicBezTo>
                    <a:pt x="1109" y="20963"/>
                    <a:pt x="1442" y="22516"/>
                    <a:pt x="1701" y="23995"/>
                  </a:cubicBezTo>
                  <a:cubicBezTo>
                    <a:pt x="2071" y="25917"/>
                    <a:pt x="2292" y="27914"/>
                    <a:pt x="2366" y="29910"/>
                  </a:cubicBezTo>
                  <a:cubicBezTo>
                    <a:pt x="2921" y="30058"/>
                    <a:pt x="3476" y="30169"/>
                    <a:pt x="4067" y="30243"/>
                  </a:cubicBezTo>
                  <a:cubicBezTo>
                    <a:pt x="4659" y="30317"/>
                    <a:pt x="5250" y="30428"/>
                    <a:pt x="5731" y="30502"/>
                  </a:cubicBezTo>
                  <a:cubicBezTo>
                    <a:pt x="7320" y="30576"/>
                    <a:pt x="8910" y="30465"/>
                    <a:pt x="10463" y="30206"/>
                  </a:cubicBezTo>
                  <a:cubicBezTo>
                    <a:pt x="11128" y="30169"/>
                    <a:pt x="11757" y="29984"/>
                    <a:pt x="12348" y="29651"/>
                  </a:cubicBezTo>
                  <a:cubicBezTo>
                    <a:pt x="12275" y="26509"/>
                    <a:pt x="12016" y="23625"/>
                    <a:pt x="12090" y="20372"/>
                  </a:cubicBezTo>
                  <a:cubicBezTo>
                    <a:pt x="11609" y="20409"/>
                    <a:pt x="11091" y="20520"/>
                    <a:pt x="10611" y="205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56"/>
            <p:cNvSpPr/>
            <p:nvPr/>
          </p:nvSpPr>
          <p:spPr>
            <a:xfrm>
              <a:off x="3309025" y="3188375"/>
              <a:ext cx="21300" cy="90600"/>
            </a:xfrm>
            <a:custGeom>
              <a:avLst/>
              <a:gdLst/>
              <a:ahLst/>
              <a:cxnLst/>
              <a:rect l="l" t="t" r="r" b="b"/>
              <a:pathLst>
                <a:path w="852" h="3624" extrusionOk="0">
                  <a:moveTo>
                    <a:pt x="703" y="1"/>
                  </a:moveTo>
                  <a:cubicBezTo>
                    <a:pt x="814" y="740"/>
                    <a:pt x="851" y="1442"/>
                    <a:pt x="777" y="2145"/>
                  </a:cubicBezTo>
                  <a:cubicBezTo>
                    <a:pt x="777" y="2441"/>
                    <a:pt x="703" y="3476"/>
                    <a:pt x="445" y="3550"/>
                  </a:cubicBezTo>
                  <a:cubicBezTo>
                    <a:pt x="1" y="3624"/>
                    <a:pt x="371" y="2515"/>
                    <a:pt x="371" y="2256"/>
                  </a:cubicBezTo>
                  <a:cubicBezTo>
                    <a:pt x="445" y="1405"/>
                    <a:pt x="297" y="703"/>
                    <a:pt x="408" y="111"/>
                  </a:cubicBezTo>
                  <a:cubicBezTo>
                    <a:pt x="445" y="74"/>
                    <a:pt x="482" y="37"/>
                    <a:pt x="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56"/>
            <p:cNvSpPr/>
            <p:nvPr/>
          </p:nvSpPr>
          <p:spPr>
            <a:xfrm>
              <a:off x="3065950" y="3241975"/>
              <a:ext cx="21275" cy="65650"/>
            </a:xfrm>
            <a:custGeom>
              <a:avLst/>
              <a:gdLst/>
              <a:ahLst/>
              <a:cxnLst/>
              <a:rect l="l" t="t" r="r" b="b"/>
              <a:pathLst>
                <a:path w="851" h="2626" extrusionOk="0">
                  <a:moveTo>
                    <a:pt x="370" y="1"/>
                  </a:moveTo>
                  <a:cubicBezTo>
                    <a:pt x="555" y="629"/>
                    <a:pt x="666" y="1332"/>
                    <a:pt x="703" y="1997"/>
                  </a:cubicBezTo>
                  <a:cubicBezTo>
                    <a:pt x="703" y="2256"/>
                    <a:pt x="851" y="2515"/>
                    <a:pt x="592" y="2626"/>
                  </a:cubicBezTo>
                  <a:cubicBezTo>
                    <a:pt x="555" y="2626"/>
                    <a:pt x="518" y="2589"/>
                    <a:pt x="481" y="2589"/>
                  </a:cubicBezTo>
                  <a:cubicBezTo>
                    <a:pt x="259" y="2404"/>
                    <a:pt x="296" y="1886"/>
                    <a:pt x="222" y="1443"/>
                  </a:cubicBezTo>
                  <a:cubicBezTo>
                    <a:pt x="185" y="888"/>
                    <a:pt x="1" y="297"/>
                    <a:pt x="1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56"/>
            <p:cNvSpPr/>
            <p:nvPr/>
          </p:nvSpPr>
          <p:spPr>
            <a:xfrm>
              <a:off x="3203675" y="3343650"/>
              <a:ext cx="64725" cy="26825"/>
            </a:xfrm>
            <a:custGeom>
              <a:avLst/>
              <a:gdLst/>
              <a:ahLst/>
              <a:cxnLst/>
              <a:rect l="l" t="t" r="r" b="b"/>
              <a:pathLst>
                <a:path w="2589" h="1073" extrusionOk="0">
                  <a:moveTo>
                    <a:pt x="1886" y="962"/>
                  </a:moveTo>
                  <a:cubicBezTo>
                    <a:pt x="1553" y="1073"/>
                    <a:pt x="1183" y="1073"/>
                    <a:pt x="851" y="999"/>
                  </a:cubicBezTo>
                  <a:cubicBezTo>
                    <a:pt x="0" y="112"/>
                    <a:pt x="2588" y="1"/>
                    <a:pt x="1886" y="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56"/>
            <p:cNvSpPr/>
            <p:nvPr/>
          </p:nvSpPr>
          <p:spPr>
            <a:xfrm>
              <a:off x="3253575" y="3342725"/>
              <a:ext cx="30525" cy="37925"/>
            </a:xfrm>
            <a:custGeom>
              <a:avLst/>
              <a:gdLst/>
              <a:ahLst/>
              <a:cxnLst/>
              <a:rect l="l" t="t" r="r" b="b"/>
              <a:pathLst>
                <a:path w="1221" h="1517" extrusionOk="0">
                  <a:moveTo>
                    <a:pt x="1036" y="444"/>
                  </a:moveTo>
                  <a:cubicBezTo>
                    <a:pt x="1221" y="629"/>
                    <a:pt x="1184" y="962"/>
                    <a:pt x="962" y="1110"/>
                  </a:cubicBezTo>
                  <a:cubicBezTo>
                    <a:pt x="1" y="1516"/>
                    <a:pt x="38" y="1"/>
                    <a:pt x="1036" y="4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56"/>
            <p:cNvSpPr/>
            <p:nvPr/>
          </p:nvSpPr>
          <p:spPr>
            <a:xfrm>
              <a:off x="3296100" y="3349200"/>
              <a:ext cx="35150" cy="28675"/>
            </a:xfrm>
            <a:custGeom>
              <a:avLst/>
              <a:gdLst/>
              <a:ahLst/>
              <a:cxnLst/>
              <a:rect l="l" t="t" r="r" b="b"/>
              <a:pathLst>
                <a:path w="1406" h="1147" extrusionOk="0">
                  <a:moveTo>
                    <a:pt x="259" y="185"/>
                  </a:moveTo>
                  <a:cubicBezTo>
                    <a:pt x="666" y="0"/>
                    <a:pt x="1405" y="222"/>
                    <a:pt x="1331" y="629"/>
                  </a:cubicBezTo>
                  <a:cubicBezTo>
                    <a:pt x="1294" y="1073"/>
                    <a:pt x="74" y="1147"/>
                    <a:pt x="37" y="555"/>
                  </a:cubicBezTo>
                  <a:cubicBezTo>
                    <a:pt x="0" y="407"/>
                    <a:pt x="111" y="259"/>
                    <a:pt x="259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56"/>
            <p:cNvSpPr/>
            <p:nvPr/>
          </p:nvSpPr>
          <p:spPr>
            <a:xfrm>
              <a:off x="3161150" y="3372300"/>
              <a:ext cx="94300" cy="87825"/>
            </a:xfrm>
            <a:custGeom>
              <a:avLst/>
              <a:gdLst/>
              <a:ahLst/>
              <a:cxnLst/>
              <a:rect l="l" t="t" r="r" b="b"/>
              <a:pathLst>
                <a:path w="3772" h="3513" extrusionOk="0">
                  <a:moveTo>
                    <a:pt x="3772" y="112"/>
                  </a:moveTo>
                  <a:cubicBezTo>
                    <a:pt x="3772" y="592"/>
                    <a:pt x="3328" y="814"/>
                    <a:pt x="2995" y="1110"/>
                  </a:cubicBezTo>
                  <a:cubicBezTo>
                    <a:pt x="2330" y="1664"/>
                    <a:pt x="1738" y="2182"/>
                    <a:pt x="1036" y="2737"/>
                  </a:cubicBezTo>
                  <a:cubicBezTo>
                    <a:pt x="740" y="2995"/>
                    <a:pt x="444" y="3513"/>
                    <a:pt x="1" y="3365"/>
                  </a:cubicBezTo>
                  <a:cubicBezTo>
                    <a:pt x="75" y="2921"/>
                    <a:pt x="481" y="2700"/>
                    <a:pt x="777" y="2441"/>
                  </a:cubicBezTo>
                  <a:cubicBezTo>
                    <a:pt x="1073" y="2219"/>
                    <a:pt x="1368" y="1960"/>
                    <a:pt x="1664" y="1701"/>
                  </a:cubicBezTo>
                  <a:cubicBezTo>
                    <a:pt x="2330" y="1184"/>
                    <a:pt x="2958" y="629"/>
                    <a:pt x="3513" y="1"/>
                  </a:cubicBezTo>
                  <a:cubicBezTo>
                    <a:pt x="3661" y="1"/>
                    <a:pt x="3735" y="38"/>
                    <a:pt x="3772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56"/>
            <p:cNvSpPr/>
            <p:nvPr/>
          </p:nvSpPr>
          <p:spPr>
            <a:xfrm>
              <a:off x="3305325" y="3548850"/>
              <a:ext cx="112800" cy="77650"/>
            </a:xfrm>
            <a:custGeom>
              <a:avLst/>
              <a:gdLst/>
              <a:ahLst/>
              <a:cxnLst/>
              <a:rect l="l" t="t" r="r" b="b"/>
              <a:pathLst>
                <a:path w="4512" h="3106" extrusionOk="0">
                  <a:moveTo>
                    <a:pt x="4511" y="148"/>
                  </a:moveTo>
                  <a:cubicBezTo>
                    <a:pt x="3994" y="850"/>
                    <a:pt x="3291" y="1442"/>
                    <a:pt x="2515" y="1849"/>
                  </a:cubicBezTo>
                  <a:cubicBezTo>
                    <a:pt x="2145" y="2033"/>
                    <a:pt x="1776" y="2292"/>
                    <a:pt x="1332" y="2514"/>
                  </a:cubicBezTo>
                  <a:cubicBezTo>
                    <a:pt x="925" y="2736"/>
                    <a:pt x="519" y="3106"/>
                    <a:pt x="75" y="2847"/>
                  </a:cubicBezTo>
                  <a:cubicBezTo>
                    <a:pt x="1" y="2551"/>
                    <a:pt x="334" y="2588"/>
                    <a:pt x="482" y="2514"/>
                  </a:cubicBezTo>
                  <a:cubicBezTo>
                    <a:pt x="962" y="2292"/>
                    <a:pt x="1443" y="2033"/>
                    <a:pt x="1923" y="1775"/>
                  </a:cubicBezTo>
                  <a:cubicBezTo>
                    <a:pt x="2515" y="1442"/>
                    <a:pt x="3107" y="1035"/>
                    <a:pt x="3624" y="592"/>
                  </a:cubicBezTo>
                  <a:cubicBezTo>
                    <a:pt x="3846" y="407"/>
                    <a:pt x="3920" y="148"/>
                    <a:pt x="4290" y="0"/>
                  </a:cubicBezTo>
                  <a:cubicBezTo>
                    <a:pt x="4401" y="0"/>
                    <a:pt x="4437" y="74"/>
                    <a:pt x="4511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56"/>
            <p:cNvSpPr/>
            <p:nvPr/>
          </p:nvSpPr>
          <p:spPr>
            <a:xfrm>
              <a:off x="3064100" y="3576575"/>
              <a:ext cx="104475" cy="80425"/>
            </a:xfrm>
            <a:custGeom>
              <a:avLst/>
              <a:gdLst/>
              <a:ahLst/>
              <a:cxnLst/>
              <a:rect l="l" t="t" r="r" b="b"/>
              <a:pathLst>
                <a:path w="4179" h="3217" extrusionOk="0">
                  <a:moveTo>
                    <a:pt x="4178" y="148"/>
                  </a:moveTo>
                  <a:cubicBezTo>
                    <a:pt x="4030" y="555"/>
                    <a:pt x="3550" y="740"/>
                    <a:pt x="3217" y="998"/>
                  </a:cubicBezTo>
                  <a:cubicBezTo>
                    <a:pt x="2478" y="1442"/>
                    <a:pt x="1812" y="1997"/>
                    <a:pt x="1110" y="2514"/>
                  </a:cubicBezTo>
                  <a:cubicBezTo>
                    <a:pt x="814" y="2773"/>
                    <a:pt x="407" y="3217"/>
                    <a:pt x="1" y="3032"/>
                  </a:cubicBezTo>
                  <a:cubicBezTo>
                    <a:pt x="112" y="2588"/>
                    <a:pt x="555" y="2440"/>
                    <a:pt x="888" y="2181"/>
                  </a:cubicBezTo>
                  <a:cubicBezTo>
                    <a:pt x="1812" y="1442"/>
                    <a:pt x="2921" y="814"/>
                    <a:pt x="3883" y="0"/>
                  </a:cubicBezTo>
                  <a:cubicBezTo>
                    <a:pt x="4030" y="37"/>
                    <a:pt x="4141" y="37"/>
                    <a:pt x="417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56"/>
            <p:cNvSpPr/>
            <p:nvPr/>
          </p:nvSpPr>
          <p:spPr>
            <a:xfrm>
              <a:off x="3079825" y="3600600"/>
              <a:ext cx="84125" cy="62875"/>
            </a:xfrm>
            <a:custGeom>
              <a:avLst/>
              <a:gdLst/>
              <a:ahLst/>
              <a:cxnLst/>
              <a:rect l="l" t="t" r="r" b="b"/>
              <a:pathLst>
                <a:path w="3365" h="2515" extrusionOk="0">
                  <a:moveTo>
                    <a:pt x="3364" y="111"/>
                  </a:moveTo>
                  <a:cubicBezTo>
                    <a:pt x="3364" y="518"/>
                    <a:pt x="2884" y="629"/>
                    <a:pt x="2662" y="814"/>
                  </a:cubicBezTo>
                  <a:cubicBezTo>
                    <a:pt x="2107" y="1220"/>
                    <a:pt x="1664" y="1664"/>
                    <a:pt x="1072" y="2071"/>
                  </a:cubicBezTo>
                  <a:cubicBezTo>
                    <a:pt x="813" y="2219"/>
                    <a:pt x="481" y="2514"/>
                    <a:pt x="148" y="2477"/>
                  </a:cubicBezTo>
                  <a:cubicBezTo>
                    <a:pt x="0" y="2108"/>
                    <a:pt x="444" y="1923"/>
                    <a:pt x="703" y="1738"/>
                  </a:cubicBezTo>
                  <a:cubicBezTo>
                    <a:pt x="1479" y="1257"/>
                    <a:pt x="2366" y="444"/>
                    <a:pt x="3069" y="37"/>
                  </a:cubicBezTo>
                  <a:cubicBezTo>
                    <a:pt x="3180" y="0"/>
                    <a:pt x="3291" y="37"/>
                    <a:pt x="33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56"/>
            <p:cNvSpPr/>
            <p:nvPr/>
          </p:nvSpPr>
          <p:spPr>
            <a:xfrm>
              <a:off x="3316425" y="3624625"/>
              <a:ext cx="99850" cy="73975"/>
            </a:xfrm>
            <a:custGeom>
              <a:avLst/>
              <a:gdLst/>
              <a:ahLst/>
              <a:cxnLst/>
              <a:rect l="l" t="t" r="r" b="b"/>
              <a:pathLst>
                <a:path w="3994" h="2959" extrusionOk="0">
                  <a:moveTo>
                    <a:pt x="3993" y="186"/>
                  </a:moveTo>
                  <a:cubicBezTo>
                    <a:pt x="3624" y="814"/>
                    <a:pt x="2847" y="1295"/>
                    <a:pt x="2108" y="1738"/>
                  </a:cubicBezTo>
                  <a:cubicBezTo>
                    <a:pt x="1812" y="1923"/>
                    <a:pt x="1406" y="2145"/>
                    <a:pt x="1036" y="2330"/>
                  </a:cubicBezTo>
                  <a:cubicBezTo>
                    <a:pt x="777" y="2441"/>
                    <a:pt x="75" y="2958"/>
                    <a:pt x="1" y="2330"/>
                  </a:cubicBezTo>
                  <a:cubicBezTo>
                    <a:pt x="1" y="2182"/>
                    <a:pt x="222" y="2219"/>
                    <a:pt x="333" y="2219"/>
                  </a:cubicBezTo>
                  <a:cubicBezTo>
                    <a:pt x="1553" y="1775"/>
                    <a:pt x="2810" y="740"/>
                    <a:pt x="3735" y="38"/>
                  </a:cubicBezTo>
                  <a:cubicBezTo>
                    <a:pt x="3809" y="1"/>
                    <a:pt x="3957" y="112"/>
                    <a:pt x="3993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56"/>
            <p:cNvSpPr/>
            <p:nvPr/>
          </p:nvSpPr>
          <p:spPr>
            <a:xfrm>
              <a:off x="3314575" y="3659750"/>
              <a:ext cx="112800" cy="70275"/>
            </a:xfrm>
            <a:custGeom>
              <a:avLst/>
              <a:gdLst/>
              <a:ahLst/>
              <a:cxnLst/>
              <a:rect l="l" t="t" r="r" b="b"/>
              <a:pathLst>
                <a:path w="4512" h="2811" extrusionOk="0">
                  <a:moveTo>
                    <a:pt x="3809" y="1"/>
                  </a:moveTo>
                  <a:cubicBezTo>
                    <a:pt x="4511" y="111"/>
                    <a:pt x="3439" y="814"/>
                    <a:pt x="3180" y="999"/>
                  </a:cubicBezTo>
                  <a:cubicBezTo>
                    <a:pt x="2404" y="1664"/>
                    <a:pt x="1517" y="2219"/>
                    <a:pt x="518" y="2589"/>
                  </a:cubicBezTo>
                  <a:cubicBezTo>
                    <a:pt x="444" y="2626"/>
                    <a:pt x="38" y="2810"/>
                    <a:pt x="1" y="2515"/>
                  </a:cubicBezTo>
                  <a:cubicBezTo>
                    <a:pt x="1" y="2293"/>
                    <a:pt x="814" y="2034"/>
                    <a:pt x="999" y="1960"/>
                  </a:cubicBezTo>
                  <a:cubicBezTo>
                    <a:pt x="1332" y="1775"/>
                    <a:pt x="1627" y="1590"/>
                    <a:pt x="1960" y="1369"/>
                  </a:cubicBezTo>
                  <a:cubicBezTo>
                    <a:pt x="2589" y="962"/>
                    <a:pt x="3217" y="518"/>
                    <a:pt x="38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56"/>
            <p:cNvSpPr/>
            <p:nvPr/>
          </p:nvSpPr>
          <p:spPr>
            <a:xfrm>
              <a:off x="3126025" y="3667150"/>
              <a:ext cx="83225" cy="88750"/>
            </a:xfrm>
            <a:custGeom>
              <a:avLst/>
              <a:gdLst/>
              <a:ahLst/>
              <a:cxnLst/>
              <a:rect l="l" t="t" r="r" b="b"/>
              <a:pathLst>
                <a:path w="3329" h="3550" extrusionOk="0">
                  <a:moveTo>
                    <a:pt x="3328" y="185"/>
                  </a:moveTo>
                  <a:cubicBezTo>
                    <a:pt x="2773" y="1331"/>
                    <a:pt x="1590" y="2071"/>
                    <a:pt x="740" y="2921"/>
                  </a:cubicBezTo>
                  <a:cubicBezTo>
                    <a:pt x="518" y="3106"/>
                    <a:pt x="407" y="3550"/>
                    <a:pt x="1" y="3402"/>
                  </a:cubicBezTo>
                  <a:cubicBezTo>
                    <a:pt x="1" y="3032"/>
                    <a:pt x="370" y="2736"/>
                    <a:pt x="592" y="2514"/>
                  </a:cubicBezTo>
                  <a:cubicBezTo>
                    <a:pt x="1480" y="1775"/>
                    <a:pt x="2256" y="999"/>
                    <a:pt x="2958" y="148"/>
                  </a:cubicBezTo>
                  <a:cubicBezTo>
                    <a:pt x="3069" y="0"/>
                    <a:pt x="3254" y="111"/>
                    <a:pt x="332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56"/>
            <p:cNvSpPr/>
            <p:nvPr/>
          </p:nvSpPr>
          <p:spPr>
            <a:xfrm>
              <a:off x="3017900" y="3669925"/>
              <a:ext cx="97075" cy="77650"/>
            </a:xfrm>
            <a:custGeom>
              <a:avLst/>
              <a:gdLst/>
              <a:ahLst/>
              <a:cxnLst/>
              <a:rect l="l" t="t" r="r" b="b"/>
              <a:pathLst>
                <a:path w="3883" h="3106" extrusionOk="0">
                  <a:moveTo>
                    <a:pt x="3882" y="148"/>
                  </a:moveTo>
                  <a:cubicBezTo>
                    <a:pt x="3734" y="518"/>
                    <a:pt x="3290" y="703"/>
                    <a:pt x="2958" y="925"/>
                  </a:cubicBezTo>
                  <a:cubicBezTo>
                    <a:pt x="2292" y="1405"/>
                    <a:pt x="1701" y="1923"/>
                    <a:pt x="998" y="2440"/>
                  </a:cubicBezTo>
                  <a:cubicBezTo>
                    <a:pt x="740" y="2662"/>
                    <a:pt x="370" y="3106"/>
                    <a:pt x="0" y="2921"/>
                  </a:cubicBezTo>
                  <a:cubicBezTo>
                    <a:pt x="37" y="2514"/>
                    <a:pt x="444" y="2366"/>
                    <a:pt x="776" y="2145"/>
                  </a:cubicBezTo>
                  <a:cubicBezTo>
                    <a:pt x="1664" y="1516"/>
                    <a:pt x="2699" y="592"/>
                    <a:pt x="3549" y="37"/>
                  </a:cubicBezTo>
                  <a:cubicBezTo>
                    <a:pt x="3586" y="0"/>
                    <a:pt x="3845" y="0"/>
                    <a:pt x="388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56"/>
            <p:cNvSpPr/>
            <p:nvPr/>
          </p:nvSpPr>
          <p:spPr>
            <a:xfrm>
              <a:off x="3041000" y="3685625"/>
              <a:ext cx="81350" cy="69350"/>
            </a:xfrm>
            <a:custGeom>
              <a:avLst/>
              <a:gdLst/>
              <a:ahLst/>
              <a:cxnLst/>
              <a:rect l="l" t="t" r="r" b="b"/>
              <a:pathLst>
                <a:path w="3254" h="2774" extrusionOk="0">
                  <a:moveTo>
                    <a:pt x="3254" y="112"/>
                  </a:moveTo>
                  <a:cubicBezTo>
                    <a:pt x="3217" y="481"/>
                    <a:pt x="2810" y="666"/>
                    <a:pt x="2514" y="851"/>
                  </a:cubicBezTo>
                  <a:cubicBezTo>
                    <a:pt x="1960" y="1295"/>
                    <a:pt x="1479" y="1775"/>
                    <a:pt x="925" y="2219"/>
                  </a:cubicBezTo>
                  <a:cubicBezTo>
                    <a:pt x="703" y="2404"/>
                    <a:pt x="333" y="2774"/>
                    <a:pt x="0" y="2552"/>
                  </a:cubicBezTo>
                  <a:cubicBezTo>
                    <a:pt x="37" y="2182"/>
                    <a:pt x="481" y="2071"/>
                    <a:pt x="703" y="1886"/>
                  </a:cubicBezTo>
                  <a:cubicBezTo>
                    <a:pt x="1442" y="1295"/>
                    <a:pt x="2145" y="555"/>
                    <a:pt x="2958" y="1"/>
                  </a:cubicBezTo>
                  <a:cubicBezTo>
                    <a:pt x="3143" y="1"/>
                    <a:pt x="3217" y="38"/>
                    <a:pt x="3254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56"/>
            <p:cNvSpPr/>
            <p:nvPr/>
          </p:nvSpPr>
          <p:spPr>
            <a:xfrm>
              <a:off x="3320125" y="3686550"/>
              <a:ext cx="96150" cy="73975"/>
            </a:xfrm>
            <a:custGeom>
              <a:avLst/>
              <a:gdLst/>
              <a:ahLst/>
              <a:cxnLst/>
              <a:rect l="l" t="t" r="r" b="b"/>
              <a:pathLst>
                <a:path w="3846" h="2959" extrusionOk="0">
                  <a:moveTo>
                    <a:pt x="3845" y="333"/>
                  </a:moveTo>
                  <a:cubicBezTo>
                    <a:pt x="3624" y="703"/>
                    <a:pt x="3365" y="999"/>
                    <a:pt x="3032" y="1221"/>
                  </a:cubicBezTo>
                  <a:cubicBezTo>
                    <a:pt x="2441" y="1701"/>
                    <a:pt x="1738" y="2145"/>
                    <a:pt x="1036" y="2441"/>
                  </a:cubicBezTo>
                  <a:cubicBezTo>
                    <a:pt x="777" y="2552"/>
                    <a:pt x="111" y="2958"/>
                    <a:pt x="1" y="2441"/>
                  </a:cubicBezTo>
                  <a:cubicBezTo>
                    <a:pt x="999" y="2034"/>
                    <a:pt x="1960" y="1517"/>
                    <a:pt x="2810" y="925"/>
                  </a:cubicBezTo>
                  <a:cubicBezTo>
                    <a:pt x="3106" y="703"/>
                    <a:pt x="3439" y="1"/>
                    <a:pt x="3845" y="3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56"/>
            <p:cNvSpPr/>
            <p:nvPr/>
          </p:nvSpPr>
          <p:spPr>
            <a:xfrm>
              <a:off x="3175025" y="3699500"/>
              <a:ext cx="58250" cy="53625"/>
            </a:xfrm>
            <a:custGeom>
              <a:avLst/>
              <a:gdLst/>
              <a:ahLst/>
              <a:cxnLst/>
              <a:rect l="l" t="t" r="r" b="b"/>
              <a:pathLst>
                <a:path w="2330" h="2145" extrusionOk="0">
                  <a:moveTo>
                    <a:pt x="2329" y="111"/>
                  </a:moveTo>
                  <a:cubicBezTo>
                    <a:pt x="2329" y="407"/>
                    <a:pt x="1997" y="555"/>
                    <a:pt x="1849" y="740"/>
                  </a:cubicBezTo>
                  <a:cubicBezTo>
                    <a:pt x="1331" y="1294"/>
                    <a:pt x="777" y="1775"/>
                    <a:pt x="111" y="2145"/>
                  </a:cubicBezTo>
                  <a:cubicBezTo>
                    <a:pt x="74" y="2108"/>
                    <a:pt x="37" y="2034"/>
                    <a:pt x="0" y="1997"/>
                  </a:cubicBezTo>
                  <a:cubicBezTo>
                    <a:pt x="222" y="1664"/>
                    <a:pt x="518" y="1368"/>
                    <a:pt x="813" y="1109"/>
                  </a:cubicBezTo>
                  <a:cubicBezTo>
                    <a:pt x="1220" y="740"/>
                    <a:pt x="1590" y="370"/>
                    <a:pt x="2034" y="0"/>
                  </a:cubicBezTo>
                  <a:cubicBezTo>
                    <a:pt x="2181" y="0"/>
                    <a:pt x="2292" y="0"/>
                    <a:pt x="2329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56"/>
            <p:cNvSpPr/>
            <p:nvPr/>
          </p:nvSpPr>
          <p:spPr>
            <a:xfrm>
              <a:off x="3076125" y="3708750"/>
              <a:ext cx="41600" cy="42525"/>
            </a:xfrm>
            <a:custGeom>
              <a:avLst/>
              <a:gdLst/>
              <a:ahLst/>
              <a:cxnLst/>
              <a:rect l="l" t="t" r="r" b="b"/>
              <a:pathLst>
                <a:path w="1664" h="1701" extrusionOk="0">
                  <a:moveTo>
                    <a:pt x="1664" y="111"/>
                  </a:moveTo>
                  <a:cubicBezTo>
                    <a:pt x="1627" y="518"/>
                    <a:pt x="1220" y="739"/>
                    <a:pt x="925" y="998"/>
                  </a:cubicBezTo>
                  <a:cubicBezTo>
                    <a:pt x="629" y="1257"/>
                    <a:pt x="333" y="1701"/>
                    <a:pt x="0" y="1479"/>
                  </a:cubicBezTo>
                  <a:cubicBezTo>
                    <a:pt x="37" y="1146"/>
                    <a:pt x="370" y="924"/>
                    <a:pt x="592" y="739"/>
                  </a:cubicBezTo>
                  <a:cubicBezTo>
                    <a:pt x="888" y="518"/>
                    <a:pt x="1146" y="296"/>
                    <a:pt x="1368" y="37"/>
                  </a:cubicBezTo>
                  <a:cubicBezTo>
                    <a:pt x="1479" y="0"/>
                    <a:pt x="1590" y="37"/>
                    <a:pt x="166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56"/>
            <p:cNvSpPr/>
            <p:nvPr/>
          </p:nvSpPr>
          <p:spPr>
            <a:xfrm>
              <a:off x="3355250" y="3831675"/>
              <a:ext cx="32375" cy="24975"/>
            </a:xfrm>
            <a:custGeom>
              <a:avLst/>
              <a:gdLst/>
              <a:ahLst/>
              <a:cxnLst/>
              <a:rect l="l" t="t" r="r" b="b"/>
              <a:pathLst>
                <a:path w="1295" h="999" extrusionOk="0">
                  <a:moveTo>
                    <a:pt x="1294" y="222"/>
                  </a:moveTo>
                  <a:cubicBezTo>
                    <a:pt x="1294" y="592"/>
                    <a:pt x="481" y="998"/>
                    <a:pt x="74" y="666"/>
                  </a:cubicBezTo>
                  <a:cubicBezTo>
                    <a:pt x="0" y="407"/>
                    <a:pt x="370" y="407"/>
                    <a:pt x="592" y="333"/>
                  </a:cubicBezTo>
                  <a:cubicBezTo>
                    <a:pt x="814" y="259"/>
                    <a:pt x="1036" y="0"/>
                    <a:pt x="1294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4" name="Google Shape;3564;p56"/>
          <p:cNvGrpSpPr/>
          <p:nvPr/>
        </p:nvGrpSpPr>
        <p:grpSpPr>
          <a:xfrm rot="-838856" flipH="1">
            <a:off x="621511" y="856467"/>
            <a:ext cx="1788409" cy="1159444"/>
            <a:chOff x="5051275" y="3156950"/>
            <a:chExt cx="975125" cy="632225"/>
          </a:xfrm>
        </p:grpSpPr>
        <p:sp>
          <p:nvSpPr>
            <p:cNvPr id="3565" name="Google Shape;3565;p56"/>
            <p:cNvSpPr/>
            <p:nvPr/>
          </p:nvSpPr>
          <p:spPr>
            <a:xfrm>
              <a:off x="5872025" y="3203175"/>
              <a:ext cx="100775" cy="99825"/>
            </a:xfrm>
            <a:custGeom>
              <a:avLst/>
              <a:gdLst/>
              <a:ahLst/>
              <a:cxnLst/>
              <a:rect l="l" t="t" r="r" b="b"/>
              <a:pathLst>
                <a:path w="4031" h="3993" extrusionOk="0">
                  <a:moveTo>
                    <a:pt x="4030" y="111"/>
                  </a:moveTo>
                  <a:cubicBezTo>
                    <a:pt x="3957" y="592"/>
                    <a:pt x="3513" y="924"/>
                    <a:pt x="3143" y="1220"/>
                  </a:cubicBezTo>
                  <a:cubicBezTo>
                    <a:pt x="2478" y="1849"/>
                    <a:pt x="1812" y="2514"/>
                    <a:pt x="1110" y="3180"/>
                  </a:cubicBezTo>
                  <a:cubicBezTo>
                    <a:pt x="814" y="3475"/>
                    <a:pt x="555" y="3993"/>
                    <a:pt x="38" y="3993"/>
                  </a:cubicBezTo>
                  <a:cubicBezTo>
                    <a:pt x="1" y="3549"/>
                    <a:pt x="444" y="3327"/>
                    <a:pt x="703" y="3069"/>
                  </a:cubicBezTo>
                  <a:cubicBezTo>
                    <a:pt x="1701" y="2107"/>
                    <a:pt x="2773" y="1109"/>
                    <a:pt x="3698" y="74"/>
                  </a:cubicBezTo>
                  <a:cubicBezTo>
                    <a:pt x="3735" y="37"/>
                    <a:pt x="3772" y="0"/>
                    <a:pt x="3809" y="0"/>
                  </a:cubicBezTo>
                  <a:cubicBezTo>
                    <a:pt x="3920" y="0"/>
                    <a:pt x="3957" y="74"/>
                    <a:pt x="403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56"/>
            <p:cNvSpPr/>
            <p:nvPr/>
          </p:nvSpPr>
          <p:spPr>
            <a:xfrm>
              <a:off x="5515250" y="3210550"/>
              <a:ext cx="44400" cy="62875"/>
            </a:xfrm>
            <a:custGeom>
              <a:avLst/>
              <a:gdLst/>
              <a:ahLst/>
              <a:cxnLst/>
              <a:rect l="l" t="t" r="r" b="b"/>
              <a:pathLst>
                <a:path w="1776" h="2515" extrusionOk="0">
                  <a:moveTo>
                    <a:pt x="1776" y="186"/>
                  </a:moveTo>
                  <a:cubicBezTo>
                    <a:pt x="1480" y="814"/>
                    <a:pt x="1073" y="1406"/>
                    <a:pt x="666" y="1997"/>
                  </a:cubicBezTo>
                  <a:cubicBezTo>
                    <a:pt x="519" y="2145"/>
                    <a:pt x="445" y="2515"/>
                    <a:pt x="149" y="2441"/>
                  </a:cubicBezTo>
                  <a:cubicBezTo>
                    <a:pt x="1" y="2034"/>
                    <a:pt x="445" y="1628"/>
                    <a:pt x="703" y="1295"/>
                  </a:cubicBezTo>
                  <a:cubicBezTo>
                    <a:pt x="925" y="925"/>
                    <a:pt x="1184" y="407"/>
                    <a:pt x="1480" y="38"/>
                  </a:cubicBezTo>
                  <a:cubicBezTo>
                    <a:pt x="1665" y="1"/>
                    <a:pt x="1702" y="112"/>
                    <a:pt x="1776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56"/>
            <p:cNvSpPr/>
            <p:nvPr/>
          </p:nvSpPr>
          <p:spPr>
            <a:xfrm>
              <a:off x="5515250" y="3233675"/>
              <a:ext cx="120200" cy="139575"/>
            </a:xfrm>
            <a:custGeom>
              <a:avLst/>
              <a:gdLst/>
              <a:ahLst/>
              <a:cxnLst/>
              <a:rect l="l" t="t" r="r" b="b"/>
              <a:pathLst>
                <a:path w="4808" h="5583" extrusionOk="0">
                  <a:moveTo>
                    <a:pt x="4659" y="37"/>
                  </a:moveTo>
                  <a:cubicBezTo>
                    <a:pt x="4807" y="407"/>
                    <a:pt x="4437" y="629"/>
                    <a:pt x="4253" y="813"/>
                  </a:cubicBezTo>
                  <a:cubicBezTo>
                    <a:pt x="3698" y="1479"/>
                    <a:pt x="3217" y="2292"/>
                    <a:pt x="2589" y="2958"/>
                  </a:cubicBezTo>
                  <a:cubicBezTo>
                    <a:pt x="1997" y="3660"/>
                    <a:pt x="1443" y="4289"/>
                    <a:pt x="851" y="4991"/>
                  </a:cubicBezTo>
                  <a:cubicBezTo>
                    <a:pt x="666" y="5176"/>
                    <a:pt x="519" y="5583"/>
                    <a:pt x="223" y="5509"/>
                  </a:cubicBezTo>
                  <a:cubicBezTo>
                    <a:pt x="1" y="5213"/>
                    <a:pt x="408" y="4954"/>
                    <a:pt x="556" y="4769"/>
                  </a:cubicBezTo>
                  <a:cubicBezTo>
                    <a:pt x="1813" y="3254"/>
                    <a:pt x="3180" y="1664"/>
                    <a:pt x="4400" y="74"/>
                  </a:cubicBezTo>
                  <a:cubicBezTo>
                    <a:pt x="4437" y="37"/>
                    <a:pt x="4474" y="0"/>
                    <a:pt x="4511" y="0"/>
                  </a:cubicBezTo>
                  <a:cubicBezTo>
                    <a:pt x="4585" y="0"/>
                    <a:pt x="4585" y="37"/>
                    <a:pt x="4659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56"/>
            <p:cNvSpPr/>
            <p:nvPr/>
          </p:nvSpPr>
          <p:spPr>
            <a:xfrm>
              <a:off x="5646500" y="3235525"/>
              <a:ext cx="194125" cy="186725"/>
            </a:xfrm>
            <a:custGeom>
              <a:avLst/>
              <a:gdLst/>
              <a:ahLst/>
              <a:cxnLst/>
              <a:rect l="l" t="t" r="r" b="b"/>
              <a:pathLst>
                <a:path w="7765" h="7469" extrusionOk="0">
                  <a:moveTo>
                    <a:pt x="5251" y="2107"/>
                  </a:moveTo>
                  <a:cubicBezTo>
                    <a:pt x="5768" y="2144"/>
                    <a:pt x="6766" y="1812"/>
                    <a:pt x="7247" y="2144"/>
                  </a:cubicBezTo>
                  <a:cubicBezTo>
                    <a:pt x="7765" y="2477"/>
                    <a:pt x="7284" y="4289"/>
                    <a:pt x="7395" y="4880"/>
                  </a:cubicBezTo>
                  <a:cubicBezTo>
                    <a:pt x="6951" y="5213"/>
                    <a:pt x="6175" y="5176"/>
                    <a:pt x="5546" y="5361"/>
                  </a:cubicBezTo>
                  <a:cubicBezTo>
                    <a:pt x="5472" y="5952"/>
                    <a:pt x="5916" y="6729"/>
                    <a:pt x="5472" y="7209"/>
                  </a:cubicBezTo>
                  <a:cubicBezTo>
                    <a:pt x="5251" y="7468"/>
                    <a:pt x="3143" y="7468"/>
                    <a:pt x="2811" y="7246"/>
                  </a:cubicBezTo>
                  <a:cubicBezTo>
                    <a:pt x="2589" y="7061"/>
                    <a:pt x="2589" y="6470"/>
                    <a:pt x="2515" y="6211"/>
                  </a:cubicBezTo>
                  <a:cubicBezTo>
                    <a:pt x="2441" y="5878"/>
                    <a:pt x="2367" y="5546"/>
                    <a:pt x="2219" y="5213"/>
                  </a:cubicBezTo>
                  <a:cubicBezTo>
                    <a:pt x="1517" y="5139"/>
                    <a:pt x="740" y="5398"/>
                    <a:pt x="334" y="5102"/>
                  </a:cubicBezTo>
                  <a:cubicBezTo>
                    <a:pt x="1" y="4437"/>
                    <a:pt x="112" y="3106"/>
                    <a:pt x="149" y="2181"/>
                  </a:cubicBezTo>
                  <a:cubicBezTo>
                    <a:pt x="444" y="1738"/>
                    <a:pt x="1184" y="2033"/>
                    <a:pt x="1775" y="2033"/>
                  </a:cubicBezTo>
                  <a:cubicBezTo>
                    <a:pt x="1812" y="1442"/>
                    <a:pt x="1628" y="592"/>
                    <a:pt x="1923" y="259"/>
                  </a:cubicBezTo>
                  <a:cubicBezTo>
                    <a:pt x="2478" y="259"/>
                    <a:pt x="2995" y="185"/>
                    <a:pt x="3550" y="74"/>
                  </a:cubicBezTo>
                  <a:cubicBezTo>
                    <a:pt x="4068" y="0"/>
                    <a:pt x="4918" y="0"/>
                    <a:pt x="5103" y="296"/>
                  </a:cubicBezTo>
                  <a:cubicBezTo>
                    <a:pt x="5399" y="702"/>
                    <a:pt x="5140" y="1442"/>
                    <a:pt x="5251" y="2107"/>
                  </a:cubicBezTo>
                  <a:close/>
                  <a:moveTo>
                    <a:pt x="2589" y="998"/>
                  </a:moveTo>
                  <a:cubicBezTo>
                    <a:pt x="2404" y="1590"/>
                    <a:pt x="2737" y="2403"/>
                    <a:pt x="2293" y="2699"/>
                  </a:cubicBezTo>
                  <a:cubicBezTo>
                    <a:pt x="1886" y="2995"/>
                    <a:pt x="1480" y="2588"/>
                    <a:pt x="888" y="2699"/>
                  </a:cubicBezTo>
                  <a:cubicBezTo>
                    <a:pt x="851" y="3290"/>
                    <a:pt x="888" y="3882"/>
                    <a:pt x="962" y="4437"/>
                  </a:cubicBezTo>
                  <a:lnTo>
                    <a:pt x="2626" y="4437"/>
                  </a:lnTo>
                  <a:cubicBezTo>
                    <a:pt x="3180" y="4843"/>
                    <a:pt x="3143" y="5841"/>
                    <a:pt x="3402" y="6581"/>
                  </a:cubicBezTo>
                  <a:lnTo>
                    <a:pt x="4881" y="6581"/>
                  </a:lnTo>
                  <a:cubicBezTo>
                    <a:pt x="4992" y="5915"/>
                    <a:pt x="4548" y="5361"/>
                    <a:pt x="4770" y="4880"/>
                  </a:cubicBezTo>
                  <a:cubicBezTo>
                    <a:pt x="4992" y="4400"/>
                    <a:pt x="6212" y="4547"/>
                    <a:pt x="6693" y="4363"/>
                  </a:cubicBezTo>
                  <a:lnTo>
                    <a:pt x="6693" y="2810"/>
                  </a:lnTo>
                  <a:cubicBezTo>
                    <a:pt x="5953" y="2662"/>
                    <a:pt x="5399" y="2995"/>
                    <a:pt x="4659" y="2958"/>
                  </a:cubicBezTo>
                  <a:cubicBezTo>
                    <a:pt x="4142" y="2662"/>
                    <a:pt x="4659" y="1553"/>
                    <a:pt x="4437" y="850"/>
                  </a:cubicBezTo>
                  <a:cubicBezTo>
                    <a:pt x="3809" y="813"/>
                    <a:pt x="3180" y="850"/>
                    <a:pt x="2589" y="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56"/>
            <p:cNvSpPr/>
            <p:nvPr/>
          </p:nvSpPr>
          <p:spPr>
            <a:xfrm>
              <a:off x="5887750" y="3247525"/>
              <a:ext cx="67500" cy="67500"/>
            </a:xfrm>
            <a:custGeom>
              <a:avLst/>
              <a:gdLst/>
              <a:ahLst/>
              <a:cxnLst/>
              <a:rect l="l" t="t" r="r" b="b"/>
              <a:pathLst>
                <a:path w="2700" h="2700" extrusionOk="0">
                  <a:moveTo>
                    <a:pt x="2699" y="112"/>
                  </a:moveTo>
                  <a:cubicBezTo>
                    <a:pt x="2662" y="444"/>
                    <a:pt x="2366" y="629"/>
                    <a:pt x="2144" y="888"/>
                  </a:cubicBezTo>
                  <a:cubicBezTo>
                    <a:pt x="1738" y="1332"/>
                    <a:pt x="1331" y="1738"/>
                    <a:pt x="887" y="2145"/>
                  </a:cubicBezTo>
                  <a:cubicBezTo>
                    <a:pt x="666" y="2330"/>
                    <a:pt x="444" y="2700"/>
                    <a:pt x="111" y="2626"/>
                  </a:cubicBezTo>
                  <a:cubicBezTo>
                    <a:pt x="0" y="2293"/>
                    <a:pt x="370" y="2071"/>
                    <a:pt x="592" y="1886"/>
                  </a:cubicBezTo>
                  <a:cubicBezTo>
                    <a:pt x="1220" y="1332"/>
                    <a:pt x="1849" y="629"/>
                    <a:pt x="2477" y="38"/>
                  </a:cubicBezTo>
                  <a:cubicBezTo>
                    <a:pt x="2551" y="1"/>
                    <a:pt x="2662" y="38"/>
                    <a:pt x="2699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56"/>
            <p:cNvSpPr/>
            <p:nvPr/>
          </p:nvSpPr>
          <p:spPr>
            <a:xfrm>
              <a:off x="5567025" y="3308525"/>
              <a:ext cx="47150" cy="49025"/>
            </a:xfrm>
            <a:custGeom>
              <a:avLst/>
              <a:gdLst/>
              <a:ahLst/>
              <a:cxnLst/>
              <a:rect l="l" t="t" r="r" b="b"/>
              <a:pathLst>
                <a:path w="1886" h="1961" extrusionOk="0">
                  <a:moveTo>
                    <a:pt x="0" y="1738"/>
                  </a:moveTo>
                  <a:cubicBezTo>
                    <a:pt x="185" y="1073"/>
                    <a:pt x="925" y="666"/>
                    <a:pt x="1294" y="38"/>
                  </a:cubicBezTo>
                  <a:cubicBezTo>
                    <a:pt x="1331" y="38"/>
                    <a:pt x="1405" y="38"/>
                    <a:pt x="1405" y="1"/>
                  </a:cubicBezTo>
                  <a:cubicBezTo>
                    <a:pt x="1886" y="186"/>
                    <a:pt x="1183" y="851"/>
                    <a:pt x="925" y="1147"/>
                  </a:cubicBezTo>
                  <a:cubicBezTo>
                    <a:pt x="629" y="1443"/>
                    <a:pt x="333" y="1960"/>
                    <a:pt x="0" y="17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56"/>
            <p:cNvSpPr/>
            <p:nvPr/>
          </p:nvSpPr>
          <p:spPr>
            <a:xfrm>
              <a:off x="5865550" y="3378775"/>
              <a:ext cx="74900" cy="68425"/>
            </a:xfrm>
            <a:custGeom>
              <a:avLst/>
              <a:gdLst/>
              <a:ahLst/>
              <a:cxnLst/>
              <a:rect l="l" t="t" r="r" b="b"/>
              <a:pathLst>
                <a:path w="2996" h="2737" extrusionOk="0">
                  <a:moveTo>
                    <a:pt x="2996" y="185"/>
                  </a:moveTo>
                  <a:cubicBezTo>
                    <a:pt x="2404" y="962"/>
                    <a:pt x="1665" y="1627"/>
                    <a:pt x="851" y="2145"/>
                  </a:cubicBezTo>
                  <a:cubicBezTo>
                    <a:pt x="629" y="2330"/>
                    <a:pt x="408" y="2736"/>
                    <a:pt x="75" y="2551"/>
                  </a:cubicBezTo>
                  <a:cubicBezTo>
                    <a:pt x="1" y="2219"/>
                    <a:pt x="408" y="2034"/>
                    <a:pt x="592" y="1886"/>
                  </a:cubicBezTo>
                  <a:cubicBezTo>
                    <a:pt x="1332" y="1294"/>
                    <a:pt x="2034" y="703"/>
                    <a:pt x="2700" y="37"/>
                  </a:cubicBezTo>
                  <a:cubicBezTo>
                    <a:pt x="2885" y="0"/>
                    <a:pt x="2959" y="111"/>
                    <a:pt x="2996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56"/>
            <p:cNvSpPr/>
            <p:nvPr/>
          </p:nvSpPr>
          <p:spPr>
            <a:xfrm>
              <a:off x="5343350" y="3386175"/>
              <a:ext cx="48075" cy="68425"/>
            </a:xfrm>
            <a:custGeom>
              <a:avLst/>
              <a:gdLst/>
              <a:ahLst/>
              <a:cxnLst/>
              <a:rect l="l" t="t" r="r" b="b"/>
              <a:pathLst>
                <a:path w="1923" h="2737" extrusionOk="0">
                  <a:moveTo>
                    <a:pt x="1923" y="222"/>
                  </a:moveTo>
                  <a:cubicBezTo>
                    <a:pt x="1664" y="666"/>
                    <a:pt x="1368" y="1109"/>
                    <a:pt x="1073" y="1516"/>
                  </a:cubicBezTo>
                  <a:cubicBezTo>
                    <a:pt x="851" y="1960"/>
                    <a:pt x="555" y="2366"/>
                    <a:pt x="185" y="2736"/>
                  </a:cubicBezTo>
                  <a:cubicBezTo>
                    <a:pt x="185" y="2699"/>
                    <a:pt x="148" y="2699"/>
                    <a:pt x="111" y="2699"/>
                  </a:cubicBezTo>
                  <a:cubicBezTo>
                    <a:pt x="0" y="2218"/>
                    <a:pt x="407" y="1775"/>
                    <a:pt x="703" y="1368"/>
                  </a:cubicBezTo>
                  <a:cubicBezTo>
                    <a:pt x="999" y="925"/>
                    <a:pt x="1294" y="481"/>
                    <a:pt x="1627" y="74"/>
                  </a:cubicBezTo>
                  <a:cubicBezTo>
                    <a:pt x="1812" y="0"/>
                    <a:pt x="1849" y="111"/>
                    <a:pt x="1923" y="2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56"/>
            <p:cNvSpPr/>
            <p:nvPr/>
          </p:nvSpPr>
          <p:spPr>
            <a:xfrm>
              <a:off x="5581800" y="3389875"/>
              <a:ext cx="53650" cy="71175"/>
            </a:xfrm>
            <a:custGeom>
              <a:avLst/>
              <a:gdLst/>
              <a:ahLst/>
              <a:cxnLst/>
              <a:rect l="l" t="t" r="r" b="b"/>
              <a:pathLst>
                <a:path w="2146" h="2847" extrusionOk="0">
                  <a:moveTo>
                    <a:pt x="2145" y="111"/>
                  </a:moveTo>
                  <a:cubicBezTo>
                    <a:pt x="2071" y="629"/>
                    <a:pt x="1554" y="1072"/>
                    <a:pt x="1184" y="1516"/>
                  </a:cubicBezTo>
                  <a:cubicBezTo>
                    <a:pt x="999" y="1738"/>
                    <a:pt x="777" y="1997"/>
                    <a:pt x="629" y="2181"/>
                  </a:cubicBezTo>
                  <a:cubicBezTo>
                    <a:pt x="445" y="2403"/>
                    <a:pt x="371" y="2847"/>
                    <a:pt x="1" y="2773"/>
                  </a:cubicBezTo>
                  <a:cubicBezTo>
                    <a:pt x="1" y="2144"/>
                    <a:pt x="481" y="1738"/>
                    <a:pt x="814" y="1331"/>
                  </a:cubicBezTo>
                  <a:cubicBezTo>
                    <a:pt x="1147" y="924"/>
                    <a:pt x="1517" y="481"/>
                    <a:pt x="1849" y="111"/>
                  </a:cubicBezTo>
                  <a:cubicBezTo>
                    <a:pt x="1849" y="37"/>
                    <a:pt x="1923" y="74"/>
                    <a:pt x="1923" y="0"/>
                  </a:cubicBezTo>
                  <a:cubicBezTo>
                    <a:pt x="2034" y="0"/>
                    <a:pt x="2071" y="111"/>
                    <a:pt x="2145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56"/>
            <p:cNvSpPr/>
            <p:nvPr/>
          </p:nvSpPr>
          <p:spPr>
            <a:xfrm>
              <a:off x="5278650" y="3416675"/>
              <a:ext cx="39775" cy="48075"/>
            </a:xfrm>
            <a:custGeom>
              <a:avLst/>
              <a:gdLst/>
              <a:ahLst/>
              <a:cxnLst/>
              <a:rect l="l" t="t" r="r" b="b"/>
              <a:pathLst>
                <a:path w="1591" h="1923" extrusionOk="0">
                  <a:moveTo>
                    <a:pt x="1590" y="148"/>
                  </a:moveTo>
                  <a:cubicBezTo>
                    <a:pt x="1405" y="481"/>
                    <a:pt x="1221" y="814"/>
                    <a:pt x="962" y="1109"/>
                  </a:cubicBezTo>
                  <a:cubicBezTo>
                    <a:pt x="777" y="1405"/>
                    <a:pt x="592" y="1923"/>
                    <a:pt x="148" y="1849"/>
                  </a:cubicBezTo>
                  <a:cubicBezTo>
                    <a:pt x="0" y="1553"/>
                    <a:pt x="296" y="1442"/>
                    <a:pt x="444" y="1220"/>
                  </a:cubicBezTo>
                  <a:cubicBezTo>
                    <a:pt x="666" y="777"/>
                    <a:pt x="962" y="370"/>
                    <a:pt x="1331" y="0"/>
                  </a:cubicBezTo>
                  <a:lnTo>
                    <a:pt x="1479" y="0"/>
                  </a:lnTo>
                  <a:cubicBezTo>
                    <a:pt x="1516" y="37"/>
                    <a:pt x="1553" y="111"/>
                    <a:pt x="1590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56"/>
            <p:cNvSpPr/>
            <p:nvPr/>
          </p:nvSpPr>
          <p:spPr>
            <a:xfrm>
              <a:off x="5607700" y="3417600"/>
              <a:ext cx="36050" cy="34225"/>
            </a:xfrm>
            <a:custGeom>
              <a:avLst/>
              <a:gdLst/>
              <a:ahLst/>
              <a:cxnLst/>
              <a:rect l="l" t="t" r="r" b="b"/>
              <a:pathLst>
                <a:path w="1442" h="1369" extrusionOk="0">
                  <a:moveTo>
                    <a:pt x="1442" y="148"/>
                  </a:moveTo>
                  <a:cubicBezTo>
                    <a:pt x="1368" y="407"/>
                    <a:pt x="1183" y="666"/>
                    <a:pt x="961" y="851"/>
                  </a:cubicBezTo>
                  <a:cubicBezTo>
                    <a:pt x="813" y="1109"/>
                    <a:pt x="555" y="1257"/>
                    <a:pt x="259" y="1368"/>
                  </a:cubicBezTo>
                  <a:cubicBezTo>
                    <a:pt x="0" y="1035"/>
                    <a:pt x="407" y="851"/>
                    <a:pt x="592" y="666"/>
                  </a:cubicBezTo>
                  <a:cubicBezTo>
                    <a:pt x="776" y="481"/>
                    <a:pt x="961" y="148"/>
                    <a:pt x="1183" y="37"/>
                  </a:cubicBezTo>
                  <a:cubicBezTo>
                    <a:pt x="1294" y="0"/>
                    <a:pt x="1405" y="74"/>
                    <a:pt x="144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56"/>
            <p:cNvSpPr/>
            <p:nvPr/>
          </p:nvSpPr>
          <p:spPr>
            <a:xfrm>
              <a:off x="5909925" y="3531275"/>
              <a:ext cx="44400" cy="68425"/>
            </a:xfrm>
            <a:custGeom>
              <a:avLst/>
              <a:gdLst/>
              <a:ahLst/>
              <a:cxnLst/>
              <a:rect l="l" t="t" r="r" b="b"/>
              <a:pathLst>
                <a:path w="1776" h="2737" extrusionOk="0">
                  <a:moveTo>
                    <a:pt x="1775" y="75"/>
                  </a:moveTo>
                  <a:cubicBezTo>
                    <a:pt x="1775" y="592"/>
                    <a:pt x="1405" y="1036"/>
                    <a:pt x="1147" y="1443"/>
                  </a:cubicBezTo>
                  <a:cubicBezTo>
                    <a:pt x="888" y="1886"/>
                    <a:pt x="777" y="2441"/>
                    <a:pt x="370" y="2736"/>
                  </a:cubicBezTo>
                  <a:cubicBezTo>
                    <a:pt x="0" y="2404"/>
                    <a:pt x="481" y="1960"/>
                    <a:pt x="666" y="1590"/>
                  </a:cubicBezTo>
                  <a:cubicBezTo>
                    <a:pt x="925" y="1073"/>
                    <a:pt x="1184" y="555"/>
                    <a:pt x="1479" y="112"/>
                  </a:cubicBezTo>
                  <a:cubicBezTo>
                    <a:pt x="1479" y="75"/>
                    <a:pt x="1553" y="75"/>
                    <a:pt x="1553" y="38"/>
                  </a:cubicBezTo>
                  <a:cubicBezTo>
                    <a:pt x="1664" y="1"/>
                    <a:pt x="1701" y="75"/>
                    <a:pt x="1775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56"/>
            <p:cNvSpPr/>
            <p:nvPr/>
          </p:nvSpPr>
          <p:spPr>
            <a:xfrm>
              <a:off x="5629875" y="3534050"/>
              <a:ext cx="40700" cy="65650"/>
            </a:xfrm>
            <a:custGeom>
              <a:avLst/>
              <a:gdLst/>
              <a:ahLst/>
              <a:cxnLst/>
              <a:rect l="l" t="t" r="r" b="b"/>
              <a:pathLst>
                <a:path w="1628" h="2626" extrusionOk="0">
                  <a:moveTo>
                    <a:pt x="1627" y="75"/>
                  </a:moveTo>
                  <a:cubicBezTo>
                    <a:pt x="1627" y="518"/>
                    <a:pt x="1220" y="999"/>
                    <a:pt x="999" y="1405"/>
                  </a:cubicBezTo>
                  <a:cubicBezTo>
                    <a:pt x="888" y="1590"/>
                    <a:pt x="740" y="1849"/>
                    <a:pt x="592" y="2071"/>
                  </a:cubicBezTo>
                  <a:cubicBezTo>
                    <a:pt x="481" y="2256"/>
                    <a:pt x="407" y="2625"/>
                    <a:pt x="74" y="2478"/>
                  </a:cubicBezTo>
                  <a:cubicBezTo>
                    <a:pt x="0" y="1960"/>
                    <a:pt x="481" y="1627"/>
                    <a:pt x="703" y="1221"/>
                  </a:cubicBezTo>
                  <a:cubicBezTo>
                    <a:pt x="851" y="814"/>
                    <a:pt x="1109" y="407"/>
                    <a:pt x="1405" y="38"/>
                  </a:cubicBezTo>
                  <a:cubicBezTo>
                    <a:pt x="1516" y="1"/>
                    <a:pt x="1516" y="75"/>
                    <a:pt x="162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56"/>
            <p:cNvSpPr/>
            <p:nvPr/>
          </p:nvSpPr>
          <p:spPr>
            <a:xfrm>
              <a:off x="5878500" y="3534050"/>
              <a:ext cx="52700" cy="68425"/>
            </a:xfrm>
            <a:custGeom>
              <a:avLst/>
              <a:gdLst/>
              <a:ahLst/>
              <a:cxnLst/>
              <a:rect l="l" t="t" r="r" b="b"/>
              <a:pathLst>
                <a:path w="2108" h="2737" extrusionOk="0">
                  <a:moveTo>
                    <a:pt x="2108" y="148"/>
                  </a:moveTo>
                  <a:cubicBezTo>
                    <a:pt x="1886" y="1036"/>
                    <a:pt x="1257" y="1553"/>
                    <a:pt x="851" y="2293"/>
                  </a:cubicBezTo>
                  <a:cubicBezTo>
                    <a:pt x="814" y="2478"/>
                    <a:pt x="814" y="2699"/>
                    <a:pt x="629" y="2699"/>
                  </a:cubicBezTo>
                  <a:cubicBezTo>
                    <a:pt x="0" y="2736"/>
                    <a:pt x="925" y="1479"/>
                    <a:pt x="962" y="1405"/>
                  </a:cubicBezTo>
                  <a:cubicBezTo>
                    <a:pt x="1257" y="999"/>
                    <a:pt x="1516" y="555"/>
                    <a:pt x="1775" y="111"/>
                  </a:cubicBezTo>
                  <a:cubicBezTo>
                    <a:pt x="1775" y="75"/>
                    <a:pt x="1849" y="75"/>
                    <a:pt x="1849" y="38"/>
                  </a:cubicBezTo>
                  <a:cubicBezTo>
                    <a:pt x="1997" y="1"/>
                    <a:pt x="2034" y="111"/>
                    <a:pt x="2108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56"/>
            <p:cNvSpPr/>
            <p:nvPr/>
          </p:nvSpPr>
          <p:spPr>
            <a:xfrm>
              <a:off x="5657600" y="3538675"/>
              <a:ext cx="43475" cy="57325"/>
            </a:xfrm>
            <a:custGeom>
              <a:avLst/>
              <a:gdLst/>
              <a:ahLst/>
              <a:cxnLst/>
              <a:rect l="l" t="t" r="r" b="b"/>
              <a:pathLst>
                <a:path w="1739" h="2293" extrusionOk="0">
                  <a:moveTo>
                    <a:pt x="148" y="2293"/>
                  </a:moveTo>
                  <a:cubicBezTo>
                    <a:pt x="0" y="1849"/>
                    <a:pt x="370" y="1516"/>
                    <a:pt x="592" y="1073"/>
                  </a:cubicBezTo>
                  <a:cubicBezTo>
                    <a:pt x="666" y="925"/>
                    <a:pt x="1073" y="0"/>
                    <a:pt x="1294" y="37"/>
                  </a:cubicBezTo>
                  <a:cubicBezTo>
                    <a:pt x="1738" y="74"/>
                    <a:pt x="1073" y="1073"/>
                    <a:pt x="962" y="1257"/>
                  </a:cubicBezTo>
                  <a:cubicBezTo>
                    <a:pt x="740" y="1701"/>
                    <a:pt x="555" y="2256"/>
                    <a:pt x="148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56"/>
            <p:cNvSpPr/>
            <p:nvPr/>
          </p:nvSpPr>
          <p:spPr>
            <a:xfrm>
              <a:off x="5715825" y="3538675"/>
              <a:ext cx="37000" cy="63800"/>
            </a:xfrm>
            <a:custGeom>
              <a:avLst/>
              <a:gdLst/>
              <a:ahLst/>
              <a:cxnLst/>
              <a:rect l="l" t="t" r="r" b="b"/>
              <a:pathLst>
                <a:path w="1480" h="2552" extrusionOk="0">
                  <a:moveTo>
                    <a:pt x="1479" y="148"/>
                  </a:moveTo>
                  <a:cubicBezTo>
                    <a:pt x="1295" y="814"/>
                    <a:pt x="962" y="1442"/>
                    <a:pt x="592" y="2034"/>
                  </a:cubicBezTo>
                  <a:cubicBezTo>
                    <a:pt x="481" y="2219"/>
                    <a:pt x="481" y="2551"/>
                    <a:pt x="185" y="2514"/>
                  </a:cubicBezTo>
                  <a:cubicBezTo>
                    <a:pt x="185" y="2477"/>
                    <a:pt x="112" y="2477"/>
                    <a:pt x="112" y="2477"/>
                  </a:cubicBezTo>
                  <a:cubicBezTo>
                    <a:pt x="1" y="1960"/>
                    <a:pt x="444" y="1590"/>
                    <a:pt x="666" y="1183"/>
                  </a:cubicBezTo>
                  <a:cubicBezTo>
                    <a:pt x="851" y="814"/>
                    <a:pt x="925" y="481"/>
                    <a:pt x="1110" y="111"/>
                  </a:cubicBezTo>
                  <a:cubicBezTo>
                    <a:pt x="1147" y="74"/>
                    <a:pt x="1221" y="74"/>
                    <a:pt x="1221" y="37"/>
                  </a:cubicBezTo>
                  <a:cubicBezTo>
                    <a:pt x="1369" y="0"/>
                    <a:pt x="1406" y="111"/>
                    <a:pt x="1479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56"/>
            <p:cNvSpPr/>
            <p:nvPr/>
          </p:nvSpPr>
          <p:spPr>
            <a:xfrm>
              <a:off x="5858175" y="3538675"/>
              <a:ext cx="38825" cy="60100"/>
            </a:xfrm>
            <a:custGeom>
              <a:avLst/>
              <a:gdLst/>
              <a:ahLst/>
              <a:cxnLst/>
              <a:rect l="l" t="t" r="r" b="b"/>
              <a:pathLst>
                <a:path w="1553" h="2404" extrusionOk="0">
                  <a:moveTo>
                    <a:pt x="1553" y="185"/>
                  </a:moveTo>
                  <a:cubicBezTo>
                    <a:pt x="1368" y="592"/>
                    <a:pt x="1183" y="962"/>
                    <a:pt x="961" y="1368"/>
                  </a:cubicBezTo>
                  <a:cubicBezTo>
                    <a:pt x="776" y="1812"/>
                    <a:pt x="666" y="2293"/>
                    <a:pt x="222" y="2404"/>
                  </a:cubicBezTo>
                  <a:cubicBezTo>
                    <a:pt x="0" y="2071"/>
                    <a:pt x="407" y="1627"/>
                    <a:pt x="592" y="1220"/>
                  </a:cubicBezTo>
                  <a:cubicBezTo>
                    <a:pt x="740" y="777"/>
                    <a:pt x="998" y="370"/>
                    <a:pt x="1294" y="37"/>
                  </a:cubicBezTo>
                  <a:cubicBezTo>
                    <a:pt x="1479" y="0"/>
                    <a:pt x="1516" y="111"/>
                    <a:pt x="1553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56"/>
            <p:cNvSpPr/>
            <p:nvPr/>
          </p:nvSpPr>
          <p:spPr>
            <a:xfrm>
              <a:off x="5603075" y="3540525"/>
              <a:ext cx="40675" cy="60100"/>
            </a:xfrm>
            <a:custGeom>
              <a:avLst/>
              <a:gdLst/>
              <a:ahLst/>
              <a:cxnLst/>
              <a:rect l="l" t="t" r="r" b="b"/>
              <a:pathLst>
                <a:path w="1627" h="2404" extrusionOk="0">
                  <a:moveTo>
                    <a:pt x="1220" y="111"/>
                  </a:moveTo>
                  <a:cubicBezTo>
                    <a:pt x="1627" y="333"/>
                    <a:pt x="1183" y="666"/>
                    <a:pt x="1035" y="888"/>
                  </a:cubicBezTo>
                  <a:cubicBezTo>
                    <a:pt x="887" y="1146"/>
                    <a:pt x="814" y="1442"/>
                    <a:pt x="666" y="1701"/>
                  </a:cubicBezTo>
                  <a:cubicBezTo>
                    <a:pt x="518" y="1997"/>
                    <a:pt x="481" y="2403"/>
                    <a:pt x="148" y="2293"/>
                  </a:cubicBezTo>
                  <a:cubicBezTo>
                    <a:pt x="0" y="1886"/>
                    <a:pt x="333" y="1516"/>
                    <a:pt x="518" y="1183"/>
                  </a:cubicBezTo>
                  <a:cubicBezTo>
                    <a:pt x="666" y="851"/>
                    <a:pt x="851" y="481"/>
                    <a:pt x="1035" y="148"/>
                  </a:cubicBezTo>
                  <a:cubicBezTo>
                    <a:pt x="1072" y="111"/>
                    <a:pt x="1146" y="148"/>
                    <a:pt x="1146" y="74"/>
                  </a:cubicBezTo>
                  <a:cubicBezTo>
                    <a:pt x="1146" y="0"/>
                    <a:pt x="1220" y="74"/>
                    <a:pt x="1220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56"/>
            <p:cNvSpPr/>
            <p:nvPr/>
          </p:nvSpPr>
          <p:spPr>
            <a:xfrm>
              <a:off x="5170500" y="3545150"/>
              <a:ext cx="50875" cy="74875"/>
            </a:xfrm>
            <a:custGeom>
              <a:avLst/>
              <a:gdLst/>
              <a:ahLst/>
              <a:cxnLst/>
              <a:rect l="l" t="t" r="r" b="b"/>
              <a:pathLst>
                <a:path w="2035" h="2995" extrusionOk="0">
                  <a:moveTo>
                    <a:pt x="2034" y="111"/>
                  </a:moveTo>
                  <a:cubicBezTo>
                    <a:pt x="1886" y="851"/>
                    <a:pt x="1332" y="1553"/>
                    <a:pt x="925" y="2329"/>
                  </a:cubicBezTo>
                  <a:cubicBezTo>
                    <a:pt x="851" y="2551"/>
                    <a:pt x="703" y="2995"/>
                    <a:pt x="482" y="2958"/>
                  </a:cubicBezTo>
                  <a:cubicBezTo>
                    <a:pt x="1" y="2921"/>
                    <a:pt x="851" y="1738"/>
                    <a:pt x="925" y="1590"/>
                  </a:cubicBezTo>
                  <a:cubicBezTo>
                    <a:pt x="1110" y="1294"/>
                    <a:pt x="1184" y="1035"/>
                    <a:pt x="1295" y="814"/>
                  </a:cubicBezTo>
                  <a:cubicBezTo>
                    <a:pt x="1443" y="592"/>
                    <a:pt x="1554" y="370"/>
                    <a:pt x="1702" y="111"/>
                  </a:cubicBezTo>
                  <a:cubicBezTo>
                    <a:pt x="1702" y="74"/>
                    <a:pt x="1775" y="74"/>
                    <a:pt x="1775" y="37"/>
                  </a:cubicBezTo>
                  <a:cubicBezTo>
                    <a:pt x="1849" y="0"/>
                    <a:pt x="1960" y="37"/>
                    <a:pt x="2034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56"/>
            <p:cNvSpPr/>
            <p:nvPr/>
          </p:nvSpPr>
          <p:spPr>
            <a:xfrm>
              <a:off x="5430225" y="3546075"/>
              <a:ext cx="38850" cy="50850"/>
            </a:xfrm>
            <a:custGeom>
              <a:avLst/>
              <a:gdLst/>
              <a:ahLst/>
              <a:cxnLst/>
              <a:rect l="l" t="t" r="r" b="b"/>
              <a:pathLst>
                <a:path w="1554" h="2034" extrusionOk="0">
                  <a:moveTo>
                    <a:pt x="1553" y="74"/>
                  </a:moveTo>
                  <a:cubicBezTo>
                    <a:pt x="1295" y="592"/>
                    <a:pt x="1036" y="1072"/>
                    <a:pt x="740" y="1553"/>
                  </a:cubicBezTo>
                  <a:cubicBezTo>
                    <a:pt x="703" y="1627"/>
                    <a:pt x="592" y="1997"/>
                    <a:pt x="444" y="1997"/>
                  </a:cubicBezTo>
                  <a:cubicBezTo>
                    <a:pt x="1" y="2034"/>
                    <a:pt x="444" y="1220"/>
                    <a:pt x="518" y="1072"/>
                  </a:cubicBezTo>
                  <a:cubicBezTo>
                    <a:pt x="740" y="703"/>
                    <a:pt x="999" y="370"/>
                    <a:pt x="1258" y="37"/>
                  </a:cubicBezTo>
                  <a:cubicBezTo>
                    <a:pt x="1332" y="0"/>
                    <a:pt x="1443" y="0"/>
                    <a:pt x="1553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56"/>
            <p:cNvSpPr/>
            <p:nvPr/>
          </p:nvSpPr>
          <p:spPr>
            <a:xfrm>
              <a:off x="5152025" y="3548850"/>
              <a:ext cx="38850" cy="73025"/>
            </a:xfrm>
            <a:custGeom>
              <a:avLst/>
              <a:gdLst/>
              <a:ahLst/>
              <a:cxnLst/>
              <a:rect l="l" t="t" r="r" b="b"/>
              <a:pathLst>
                <a:path w="1554" h="2921" extrusionOk="0">
                  <a:moveTo>
                    <a:pt x="1516" y="74"/>
                  </a:moveTo>
                  <a:cubicBezTo>
                    <a:pt x="1516" y="111"/>
                    <a:pt x="1553" y="148"/>
                    <a:pt x="1553" y="148"/>
                  </a:cubicBezTo>
                  <a:cubicBezTo>
                    <a:pt x="1294" y="887"/>
                    <a:pt x="962" y="1627"/>
                    <a:pt x="555" y="2329"/>
                  </a:cubicBezTo>
                  <a:cubicBezTo>
                    <a:pt x="444" y="2514"/>
                    <a:pt x="370" y="2921"/>
                    <a:pt x="37" y="2773"/>
                  </a:cubicBezTo>
                  <a:cubicBezTo>
                    <a:pt x="0" y="2292"/>
                    <a:pt x="370" y="1923"/>
                    <a:pt x="592" y="1479"/>
                  </a:cubicBezTo>
                  <a:cubicBezTo>
                    <a:pt x="777" y="961"/>
                    <a:pt x="999" y="481"/>
                    <a:pt x="1257" y="0"/>
                  </a:cubicBezTo>
                  <a:cubicBezTo>
                    <a:pt x="1368" y="0"/>
                    <a:pt x="1442" y="0"/>
                    <a:pt x="1516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56"/>
            <p:cNvSpPr/>
            <p:nvPr/>
          </p:nvSpPr>
          <p:spPr>
            <a:xfrm>
              <a:off x="5201925" y="3549775"/>
              <a:ext cx="42550" cy="71175"/>
            </a:xfrm>
            <a:custGeom>
              <a:avLst/>
              <a:gdLst/>
              <a:ahLst/>
              <a:cxnLst/>
              <a:rect l="l" t="t" r="r" b="b"/>
              <a:pathLst>
                <a:path w="1702" h="2847" extrusionOk="0">
                  <a:moveTo>
                    <a:pt x="1702" y="111"/>
                  </a:moveTo>
                  <a:cubicBezTo>
                    <a:pt x="1480" y="592"/>
                    <a:pt x="1258" y="1072"/>
                    <a:pt x="962" y="1553"/>
                  </a:cubicBezTo>
                  <a:cubicBezTo>
                    <a:pt x="851" y="1775"/>
                    <a:pt x="703" y="1996"/>
                    <a:pt x="592" y="2255"/>
                  </a:cubicBezTo>
                  <a:cubicBezTo>
                    <a:pt x="482" y="2514"/>
                    <a:pt x="408" y="2847"/>
                    <a:pt x="75" y="2736"/>
                  </a:cubicBezTo>
                  <a:cubicBezTo>
                    <a:pt x="1" y="2292"/>
                    <a:pt x="371" y="1849"/>
                    <a:pt x="592" y="1405"/>
                  </a:cubicBezTo>
                  <a:cubicBezTo>
                    <a:pt x="814" y="924"/>
                    <a:pt x="1073" y="444"/>
                    <a:pt x="1406" y="37"/>
                  </a:cubicBezTo>
                  <a:cubicBezTo>
                    <a:pt x="1517" y="0"/>
                    <a:pt x="1628" y="37"/>
                    <a:pt x="1702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56"/>
            <p:cNvSpPr/>
            <p:nvPr/>
          </p:nvSpPr>
          <p:spPr>
            <a:xfrm>
              <a:off x="5238900" y="3549775"/>
              <a:ext cx="35150" cy="65625"/>
            </a:xfrm>
            <a:custGeom>
              <a:avLst/>
              <a:gdLst/>
              <a:ahLst/>
              <a:cxnLst/>
              <a:rect l="l" t="t" r="r" b="b"/>
              <a:pathLst>
                <a:path w="1406" h="2625" extrusionOk="0">
                  <a:moveTo>
                    <a:pt x="1406" y="111"/>
                  </a:moveTo>
                  <a:cubicBezTo>
                    <a:pt x="1147" y="776"/>
                    <a:pt x="851" y="1442"/>
                    <a:pt x="518" y="2107"/>
                  </a:cubicBezTo>
                  <a:cubicBezTo>
                    <a:pt x="444" y="2292"/>
                    <a:pt x="370" y="2625"/>
                    <a:pt x="75" y="2588"/>
                  </a:cubicBezTo>
                  <a:cubicBezTo>
                    <a:pt x="75" y="2551"/>
                    <a:pt x="38" y="2551"/>
                    <a:pt x="1" y="2551"/>
                  </a:cubicBezTo>
                  <a:cubicBezTo>
                    <a:pt x="112" y="1627"/>
                    <a:pt x="703" y="850"/>
                    <a:pt x="1073" y="37"/>
                  </a:cubicBezTo>
                  <a:cubicBezTo>
                    <a:pt x="1184" y="0"/>
                    <a:pt x="1295" y="37"/>
                    <a:pt x="1406" y="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56"/>
            <p:cNvSpPr/>
            <p:nvPr/>
          </p:nvSpPr>
          <p:spPr>
            <a:xfrm>
              <a:off x="5121525" y="3559000"/>
              <a:ext cx="34225" cy="53650"/>
            </a:xfrm>
            <a:custGeom>
              <a:avLst/>
              <a:gdLst/>
              <a:ahLst/>
              <a:cxnLst/>
              <a:rect l="l" t="t" r="r" b="b"/>
              <a:pathLst>
                <a:path w="1369" h="2146" extrusionOk="0">
                  <a:moveTo>
                    <a:pt x="1368" y="112"/>
                  </a:moveTo>
                  <a:cubicBezTo>
                    <a:pt x="1257" y="518"/>
                    <a:pt x="1073" y="925"/>
                    <a:pt x="851" y="1295"/>
                  </a:cubicBezTo>
                  <a:cubicBezTo>
                    <a:pt x="666" y="1591"/>
                    <a:pt x="481" y="2145"/>
                    <a:pt x="37" y="2071"/>
                  </a:cubicBezTo>
                  <a:cubicBezTo>
                    <a:pt x="0" y="1701"/>
                    <a:pt x="333" y="1369"/>
                    <a:pt x="518" y="1036"/>
                  </a:cubicBezTo>
                  <a:cubicBezTo>
                    <a:pt x="666" y="703"/>
                    <a:pt x="851" y="370"/>
                    <a:pt x="1073" y="75"/>
                  </a:cubicBezTo>
                  <a:cubicBezTo>
                    <a:pt x="1073" y="38"/>
                    <a:pt x="1147" y="38"/>
                    <a:pt x="1147" y="1"/>
                  </a:cubicBezTo>
                  <a:cubicBezTo>
                    <a:pt x="1257" y="1"/>
                    <a:pt x="1294" y="75"/>
                    <a:pt x="1368" y="1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56"/>
            <p:cNvSpPr/>
            <p:nvPr/>
          </p:nvSpPr>
          <p:spPr>
            <a:xfrm>
              <a:off x="5095650" y="3559925"/>
              <a:ext cx="27750" cy="56400"/>
            </a:xfrm>
            <a:custGeom>
              <a:avLst/>
              <a:gdLst/>
              <a:ahLst/>
              <a:cxnLst/>
              <a:rect l="l" t="t" r="r" b="b"/>
              <a:pathLst>
                <a:path w="1110" h="2256" extrusionOk="0">
                  <a:moveTo>
                    <a:pt x="1109" y="186"/>
                  </a:moveTo>
                  <a:cubicBezTo>
                    <a:pt x="925" y="407"/>
                    <a:pt x="481" y="2256"/>
                    <a:pt x="0" y="1701"/>
                  </a:cubicBezTo>
                  <a:cubicBezTo>
                    <a:pt x="222" y="1110"/>
                    <a:pt x="481" y="555"/>
                    <a:pt x="814" y="38"/>
                  </a:cubicBezTo>
                  <a:cubicBezTo>
                    <a:pt x="998" y="1"/>
                    <a:pt x="1035" y="112"/>
                    <a:pt x="1109" y="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56"/>
            <p:cNvSpPr/>
            <p:nvPr/>
          </p:nvSpPr>
          <p:spPr>
            <a:xfrm>
              <a:off x="5270325" y="3601525"/>
              <a:ext cx="45325" cy="80425"/>
            </a:xfrm>
            <a:custGeom>
              <a:avLst/>
              <a:gdLst/>
              <a:ahLst/>
              <a:cxnLst/>
              <a:rect l="l" t="t" r="r" b="b"/>
              <a:pathLst>
                <a:path w="1813" h="3217" extrusionOk="0">
                  <a:moveTo>
                    <a:pt x="1812" y="148"/>
                  </a:moveTo>
                  <a:cubicBezTo>
                    <a:pt x="1664" y="666"/>
                    <a:pt x="1147" y="629"/>
                    <a:pt x="888" y="1073"/>
                  </a:cubicBezTo>
                  <a:cubicBezTo>
                    <a:pt x="666" y="1442"/>
                    <a:pt x="555" y="1812"/>
                    <a:pt x="481" y="2219"/>
                  </a:cubicBezTo>
                  <a:cubicBezTo>
                    <a:pt x="481" y="2514"/>
                    <a:pt x="666" y="2995"/>
                    <a:pt x="296" y="3217"/>
                  </a:cubicBezTo>
                  <a:cubicBezTo>
                    <a:pt x="1" y="2958"/>
                    <a:pt x="75" y="2440"/>
                    <a:pt x="112" y="2108"/>
                  </a:cubicBezTo>
                  <a:cubicBezTo>
                    <a:pt x="223" y="1220"/>
                    <a:pt x="740" y="444"/>
                    <a:pt x="1554" y="0"/>
                  </a:cubicBezTo>
                  <a:cubicBezTo>
                    <a:pt x="1664" y="0"/>
                    <a:pt x="1738" y="37"/>
                    <a:pt x="1812" y="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56"/>
            <p:cNvSpPr/>
            <p:nvPr/>
          </p:nvSpPr>
          <p:spPr>
            <a:xfrm>
              <a:off x="5723225" y="3608925"/>
              <a:ext cx="59175" cy="60100"/>
            </a:xfrm>
            <a:custGeom>
              <a:avLst/>
              <a:gdLst/>
              <a:ahLst/>
              <a:cxnLst/>
              <a:rect l="l" t="t" r="r" b="b"/>
              <a:pathLst>
                <a:path w="2367" h="2404" extrusionOk="0">
                  <a:moveTo>
                    <a:pt x="2367" y="259"/>
                  </a:moveTo>
                  <a:cubicBezTo>
                    <a:pt x="2256" y="666"/>
                    <a:pt x="2071" y="444"/>
                    <a:pt x="1812" y="518"/>
                  </a:cubicBezTo>
                  <a:cubicBezTo>
                    <a:pt x="1331" y="777"/>
                    <a:pt x="962" y="1220"/>
                    <a:pt x="777" y="1775"/>
                  </a:cubicBezTo>
                  <a:cubicBezTo>
                    <a:pt x="666" y="1997"/>
                    <a:pt x="592" y="2403"/>
                    <a:pt x="370" y="2403"/>
                  </a:cubicBezTo>
                  <a:cubicBezTo>
                    <a:pt x="0" y="2366"/>
                    <a:pt x="333" y="1775"/>
                    <a:pt x="444" y="1553"/>
                  </a:cubicBezTo>
                  <a:cubicBezTo>
                    <a:pt x="629" y="998"/>
                    <a:pt x="1036" y="481"/>
                    <a:pt x="1553" y="185"/>
                  </a:cubicBezTo>
                  <a:cubicBezTo>
                    <a:pt x="1775" y="111"/>
                    <a:pt x="2182" y="0"/>
                    <a:pt x="2367" y="2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56"/>
            <p:cNvSpPr/>
            <p:nvPr/>
          </p:nvSpPr>
          <p:spPr>
            <a:xfrm>
              <a:off x="5826750" y="3614475"/>
              <a:ext cx="22200" cy="22200"/>
            </a:xfrm>
            <a:custGeom>
              <a:avLst/>
              <a:gdLst/>
              <a:ahLst/>
              <a:cxnLst/>
              <a:rect l="l" t="t" r="r" b="b"/>
              <a:pathLst>
                <a:path w="888" h="888" extrusionOk="0">
                  <a:moveTo>
                    <a:pt x="592" y="887"/>
                  </a:moveTo>
                  <a:cubicBezTo>
                    <a:pt x="333" y="887"/>
                    <a:pt x="0" y="629"/>
                    <a:pt x="37" y="407"/>
                  </a:cubicBezTo>
                  <a:cubicBezTo>
                    <a:pt x="148" y="0"/>
                    <a:pt x="887" y="518"/>
                    <a:pt x="592" y="8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56"/>
            <p:cNvSpPr/>
            <p:nvPr/>
          </p:nvSpPr>
          <p:spPr>
            <a:xfrm>
              <a:off x="5290675" y="3625550"/>
              <a:ext cx="25900" cy="52700"/>
            </a:xfrm>
            <a:custGeom>
              <a:avLst/>
              <a:gdLst/>
              <a:ahLst/>
              <a:cxnLst/>
              <a:rect l="l" t="t" r="r" b="b"/>
              <a:pathLst>
                <a:path w="1036" h="2108" extrusionOk="0">
                  <a:moveTo>
                    <a:pt x="998" y="38"/>
                  </a:moveTo>
                  <a:cubicBezTo>
                    <a:pt x="998" y="75"/>
                    <a:pt x="998" y="112"/>
                    <a:pt x="1035" y="112"/>
                  </a:cubicBezTo>
                  <a:cubicBezTo>
                    <a:pt x="961" y="518"/>
                    <a:pt x="592" y="814"/>
                    <a:pt x="518" y="1295"/>
                  </a:cubicBezTo>
                  <a:cubicBezTo>
                    <a:pt x="481" y="1553"/>
                    <a:pt x="629" y="1923"/>
                    <a:pt x="370" y="2108"/>
                  </a:cubicBezTo>
                  <a:cubicBezTo>
                    <a:pt x="0" y="2108"/>
                    <a:pt x="74" y="1553"/>
                    <a:pt x="111" y="1332"/>
                  </a:cubicBezTo>
                  <a:cubicBezTo>
                    <a:pt x="222" y="851"/>
                    <a:pt x="444" y="370"/>
                    <a:pt x="740" y="1"/>
                  </a:cubicBezTo>
                  <a:cubicBezTo>
                    <a:pt x="850" y="1"/>
                    <a:pt x="998" y="1"/>
                    <a:pt x="998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56"/>
            <p:cNvSpPr/>
            <p:nvPr/>
          </p:nvSpPr>
          <p:spPr>
            <a:xfrm>
              <a:off x="5806400" y="3626475"/>
              <a:ext cx="33300" cy="27750"/>
            </a:xfrm>
            <a:custGeom>
              <a:avLst/>
              <a:gdLst/>
              <a:ahLst/>
              <a:cxnLst/>
              <a:rect l="l" t="t" r="r" b="b"/>
              <a:pathLst>
                <a:path w="1332" h="1110" extrusionOk="0">
                  <a:moveTo>
                    <a:pt x="1332" y="962"/>
                  </a:moveTo>
                  <a:cubicBezTo>
                    <a:pt x="1258" y="999"/>
                    <a:pt x="1221" y="1036"/>
                    <a:pt x="1147" y="1110"/>
                  </a:cubicBezTo>
                  <a:cubicBezTo>
                    <a:pt x="851" y="1036"/>
                    <a:pt x="814" y="703"/>
                    <a:pt x="592" y="555"/>
                  </a:cubicBezTo>
                  <a:cubicBezTo>
                    <a:pt x="333" y="555"/>
                    <a:pt x="1" y="185"/>
                    <a:pt x="333" y="1"/>
                  </a:cubicBezTo>
                  <a:cubicBezTo>
                    <a:pt x="777" y="222"/>
                    <a:pt x="1184" y="444"/>
                    <a:pt x="1332" y="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56"/>
            <p:cNvSpPr/>
            <p:nvPr/>
          </p:nvSpPr>
          <p:spPr>
            <a:xfrm>
              <a:off x="5738925" y="3616300"/>
              <a:ext cx="37000" cy="47175"/>
            </a:xfrm>
            <a:custGeom>
              <a:avLst/>
              <a:gdLst/>
              <a:ahLst/>
              <a:cxnLst/>
              <a:rect l="l" t="t" r="r" b="b"/>
              <a:pathLst>
                <a:path w="1480" h="1887" extrusionOk="0">
                  <a:moveTo>
                    <a:pt x="1480" y="777"/>
                  </a:moveTo>
                  <a:cubicBezTo>
                    <a:pt x="1480" y="962"/>
                    <a:pt x="1258" y="925"/>
                    <a:pt x="1147" y="962"/>
                  </a:cubicBezTo>
                  <a:cubicBezTo>
                    <a:pt x="740" y="1184"/>
                    <a:pt x="814" y="1813"/>
                    <a:pt x="297" y="1886"/>
                  </a:cubicBezTo>
                  <a:cubicBezTo>
                    <a:pt x="1" y="1406"/>
                    <a:pt x="1221" y="1"/>
                    <a:pt x="1480" y="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56"/>
            <p:cNvSpPr/>
            <p:nvPr/>
          </p:nvSpPr>
          <p:spPr>
            <a:xfrm>
              <a:off x="5311000" y="3634800"/>
              <a:ext cx="85975" cy="85975"/>
            </a:xfrm>
            <a:custGeom>
              <a:avLst/>
              <a:gdLst/>
              <a:ahLst/>
              <a:cxnLst/>
              <a:rect l="l" t="t" r="r" b="b"/>
              <a:pathLst>
                <a:path w="3439" h="3439" extrusionOk="0">
                  <a:moveTo>
                    <a:pt x="1257" y="148"/>
                  </a:moveTo>
                  <a:cubicBezTo>
                    <a:pt x="1812" y="0"/>
                    <a:pt x="2404" y="185"/>
                    <a:pt x="2736" y="629"/>
                  </a:cubicBezTo>
                  <a:cubicBezTo>
                    <a:pt x="2958" y="814"/>
                    <a:pt x="3106" y="1036"/>
                    <a:pt x="3254" y="1257"/>
                  </a:cubicBezTo>
                  <a:cubicBezTo>
                    <a:pt x="3439" y="2182"/>
                    <a:pt x="2884" y="3143"/>
                    <a:pt x="2330" y="3254"/>
                  </a:cubicBezTo>
                  <a:cubicBezTo>
                    <a:pt x="1110" y="3439"/>
                    <a:pt x="0" y="1960"/>
                    <a:pt x="518" y="740"/>
                  </a:cubicBezTo>
                  <a:cubicBezTo>
                    <a:pt x="666" y="444"/>
                    <a:pt x="925" y="222"/>
                    <a:pt x="1257" y="148"/>
                  </a:cubicBezTo>
                  <a:close/>
                  <a:moveTo>
                    <a:pt x="1812" y="888"/>
                  </a:moveTo>
                  <a:cubicBezTo>
                    <a:pt x="1184" y="740"/>
                    <a:pt x="1036" y="1405"/>
                    <a:pt x="1220" y="1849"/>
                  </a:cubicBezTo>
                  <a:cubicBezTo>
                    <a:pt x="1294" y="2145"/>
                    <a:pt x="1775" y="2588"/>
                    <a:pt x="2145" y="2477"/>
                  </a:cubicBezTo>
                  <a:cubicBezTo>
                    <a:pt x="2477" y="2403"/>
                    <a:pt x="2441" y="1923"/>
                    <a:pt x="2477" y="1479"/>
                  </a:cubicBezTo>
                  <a:cubicBezTo>
                    <a:pt x="2182" y="1294"/>
                    <a:pt x="2108" y="925"/>
                    <a:pt x="1812" y="8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56"/>
            <p:cNvSpPr/>
            <p:nvPr/>
          </p:nvSpPr>
          <p:spPr>
            <a:xfrm>
              <a:off x="5388625" y="3633875"/>
              <a:ext cx="25925" cy="90600"/>
            </a:xfrm>
            <a:custGeom>
              <a:avLst/>
              <a:gdLst/>
              <a:ahLst/>
              <a:cxnLst/>
              <a:rect l="l" t="t" r="r" b="b"/>
              <a:pathLst>
                <a:path w="1037" h="3624" extrusionOk="0">
                  <a:moveTo>
                    <a:pt x="408" y="185"/>
                  </a:moveTo>
                  <a:cubicBezTo>
                    <a:pt x="666" y="0"/>
                    <a:pt x="962" y="629"/>
                    <a:pt x="999" y="925"/>
                  </a:cubicBezTo>
                  <a:cubicBezTo>
                    <a:pt x="1036" y="1331"/>
                    <a:pt x="1036" y="1775"/>
                    <a:pt x="999" y="2219"/>
                  </a:cubicBezTo>
                  <a:cubicBezTo>
                    <a:pt x="925" y="2699"/>
                    <a:pt x="666" y="3624"/>
                    <a:pt x="445" y="3587"/>
                  </a:cubicBezTo>
                  <a:cubicBezTo>
                    <a:pt x="1" y="3550"/>
                    <a:pt x="556" y="2588"/>
                    <a:pt x="629" y="1997"/>
                  </a:cubicBezTo>
                  <a:cubicBezTo>
                    <a:pt x="629" y="1701"/>
                    <a:pt x="629" y="1442"/>
                    <a:pt x="629" y="1146"/>
                  </a:cubicBezTo>
                  <a:cubicBezTo>
                    <a:pt x="593" y="777"/>
                    <a:pt x="186" y="370"/>
                    <a:pt x="40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56"/>
            <p:cNvSpPr/>
            <p:nvPr/>
          </p:nvSpPr>
          <p:spPr>
            <a:xfrm>
              <a:off x="5740775" y="3634800"/>
              <a:ext cx="99850" cy="91525"/>
            </a:xfrm>
            <a:custGeom>
              <a:avLst/>
              <a:gdLst/>
              <a:ahLst/>
              <a:cxnLst/>
              <a:rect l="l" t="t" r="r" b="b"/>
              <a:pathLst>
                <a:path w="3994" h="3661" extrusionOk="0">
                  <a:moveTo>
                    <a:pt x="2848" y="1036"/>
                  </a:moveTo>
                  <a:cubicBezTo>
                    <a:pt x="2737" y="851"/>
                    <a:pt x="2367" y="629"/>
                    <a:pt x="2182" y="407"/>
                  </a:cubicBezTo>
                  <a:cubicBezTo>
                    <a:pt x="2219" y="333"/>
                    <a:pt x="2219" y="296"/>
                    <a:pt x="2219" y="222"/>
                  </a:cubicBezTo>
                  <a:cubicBezTo>
                    <a:pt x="2552" y="0"/>
                    <a:pt x="3069" y="703"/>
                    <a:pt x="3291" y="925"/>
                  </a:cubicBezTo>
                  <a:cubicBezTo>
                    <a:pt x="3291" y="1073"/>
                    <a:pt x="3217" y="1146"/>
                    <a:pt x="3032" y="1109"/>
                  </a:cubicBezTo>
                  <a:cubicBezTo>
                    <a:pt x="3994" y="2071"/>
                    <a:pt x="3291" y="3660"/>
                    <a:pt x="1960" y="3660"/>
                  </a:cubicBezTo>
                  <a:cubicBezTo>
                    <a:pt x="1" y="3624"/>
                    <a:pt x="555" y="259"/>
                    <a:pt x="2219" y="703"/>
                  </a:cubicBezTo>
                  <a:cubicBezTo>
                    <a:pt x="2404" y="740"/>
                    <a:pt x="2552" y="925"/>
                    <a:pt x="2811" y="1036"/>
                  </a:cubicBezTo>
                  <a:close/>
                  <a:moveTo>
                    <a:pt x="1923" y="1442"/>
                  </a:moveTo>
                  <a:cubicBezTo>
                    <a:pt x="1480" y="1479"/>
                    <a:pt x="1258" y="2662"/>
                    <a:pt x="1775" y="2847"/>
                  </a:cubicBezTo>
                  <a:cubicBezTo>
                    <a:pt x="2404" y="3032"/>
                    <a:pt x="2958" y="2367"/>
                    <a:pt x="2626" y="1775"/>
                  </a:cubicBezTo>
                  <a:cubicBezTo>
                    <a:pt x="2219" y="1812"/>
                    <a:pt x="2219" y="1405"/>
                    <a:pt x="1923" y="14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56"/>
            <p:cNvSpPr/>
            <p:nvPr/>
          </p:nvSpPr>
          <p:spPr>
            <a:xfrm>
              <a:off x="5823050" y="3669000"/>
              <a:ext cx="23125" cy="49925"/>
            </a:xfrm>
            <a:custGeom>
              <a:avLst/>
              <a:gdLst/>
              <a:ahLst/>
              <a:cxnLst/>
              <a:rect l="l" t="t" r="r" b="b"/>
              <a:pathLst>
                <a:path w="925" h="1997" extrusionOk="0">
                  <a:moveTo>
                    <a:pt x="851" y="37"/>
                  </a:moveTo>
                  <a:cubicBezTo>
                    <a:pt x="888" y="296"/>
                    <a:pt x="924" y="592"/>
                    <a:pt x="888" y="888"/>
                  </a:cubicBezTo>
                  <a:cubicBezTo>
                    <a:pt x="777" y="1331"/>
                    <a:pt x="518" y="1923"/>
                    <a:pt x="111" y="1997"/>
                  </a:cubicBezTo>
                  <a:cubicBezTo>
                    <a:pt x="111" y="1960"/>
                    <a:pt x="74" y="1923"/>
                    <a:pt x="0" y="1886"/>
                  </a:cubicBezTo>
                  <a:cubicBezTo>
                    <a:pt x="333" y="1294"/>
                    <a:pt x="518" y="666"/>
                    <a:pt x="555" y="0"/>
                  </a:cubicBezTo>
                  <a:cubicBezTo>
                    <a:pt x="666" y="37"/>
                    <a:pt x="777" y="0"/>
                    <a:pt x="851" y="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56"/>
            <p:cNvSpPr/>
            <p:nvPr/>
          </p:nvSpPr>
          <p:spPr>
            <a:xfrm>
              <a:off x="5839675" y="3675475"/>
              <a:ext cx="23125" cy="51775"/>
            </a:xfrm>
            <a:custGeom>
              <a:avLst/>
              <a:gdLst/>
              <a:ahLst/>
              <a:cxnLst/>
              <a:rect l="l" t="t" r="r" b="b"/>
              <a:pathLst>
                <a:path w="925" h="2071" extrusionOk="0">
                  <a:moveTo>
                    <a:pt x="925" y="74"/>
                  </a:moveTo>
                  <a:cubicBezTo>
                    <a:pt x="925" y="481"/>
                    <a:pt x="888" y="887"/>
                    <a:pt x="814" y="1257"/>
                  </a:cubicBezTo>
                  <a:cubicBezTo>
                    <a:pt x="703" y="1627"/>
                    <a:pt x="407" y="2070"/>
                    <a:pt x="38" y="1997"/>
                  </a:cubicBezTo>
                  <a:cubicBezTo>
                    <a:pt x="1" y="1516"/>
                    <a:pt x="444" y="1294"/>
                    <a:pt x="518" y="776"/>
                  </a:cubicBezTo>
                  <a:cubicBezTo>
                    <a:pt x="555" y="481"/>
                    <a:pt x="444" y="185"/>
                    <a:pt x="666" y="37"/>
                  </a:cubicBezTo>
                  <a:cubicBezTo>
                    <a:pt x="777" y="0"/>
                    <a:pt x="814" y="74"/>
                    <a:pt x="925" y="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56"/>
            <p:cNvSpPr/>
            <p:nvPr/>
          </p:nvSpPr>
          <p:spPr>
            <a:xfrm>
              <a:off x="5308225" y="3705975"/>
              <a:ext cx="43475" cy="42525"/>
            </a:xfrm>
            <a:custGeom>
              <a:avLst/>
              <a:gdLst/>
              <a:ahLst/>
              <a:cxnLst/>
              <a:rect l="l" t="t" r="r" b="b"/>
              <a:pathLst>
                <a:path w="1739" h="1701" extrusionOk="0">
                  <a:moveTo>
                    <a:pt x="1738" y="1183"/>
                  </a:moveTo>
                  <a:cubicBezTo>
                    <a:pt x="1553" y="1331"/>
                    <a:pt x="1184" y="1183"/>
                    <a:pt x="962" y="1183"/>
                  </a:cubicBezTo>
                  <a:cubicBezTo>
                    <a:pt x="1036" y="1257"/>
                    <a:pt x="1184" y="1294"/>
                    <a:pt x="1147" y="1516"/>
                  </a:cubicBezTo>
                  <a:cubicBezTo>
                    <a:pt x="814" y="1701"/>
                    <a:pt x="407" y="1405"/>
                    <a:pt x="259" y="1183"/>
                  </a:cubicBezTo>
                  <a:cubicBezTo>
                    <a:pt x="259" y="1072"/>
                    <a:pt x="333" y="961"/>
                    <a:pt x="444" y="961"/>
                  </a:cubicBezTo>
                  <a:cubicBezTo>
                    <a:pt x="259" y="740"/>
                    <a:pt x="74" y="481"/>
                    <a:pt x="1" y="185"/>
                  </a:cubicBezTo>
                  <a:cubicBezTo>
                    <a:pt x="74" y="74"/>
                    <a:pt x="148" y="0"/>
                    <a:pt x="333" y="37"/>
                  </a:cubicBezTo>
                  <a:cubicBezTo>
                    <a:pt x="481" y="259"/>
                    <a:pt x="481" y="407"/>
                    <a:pt x="629" y="592"/>
                  </a:cubicBezTo>
                  <a:cubicBezTo>
                    <a:pt x="962" y="887"/>
                    <a:pt x="1664" y="666"/>
                    <a:pt x="1738" y="1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56"/>
            <p:cNvSpPr/>
            <p:nvPr/>
          </p:nvSpPr>
          <p:spPr>
            <a:xfrm>
              <a:off x="5745400" y="3717975"/>
              <a:ext cx="30525" cy="25900"/>
            </a:xfrm>
            <a:custGeom>
              <a:avLst/>
              <a:gdLst/>
              <a:ahLst/>
              <a:cxnLst/>
              <a:rect l="l" t="t" r="r" b="b"/>
              <a:pathLst>
                <a:path w="1221" h="1036" extrusionOk="0">
                  <a:moveTo>
                    <a:pt x="1221" y="666"/>
                  </a:moveTo>
                  <a:cubicBezTo>
                    <a:pt x="1184" y="666"/>
                    <a:pt x="1184" y="703"/>
                    <a:pt x="1147" y="740"/>
                  </a:cubicBezTo>
                  <a:cubicBezTo>
                    <a:pt x="666" y="1036"/>
                    <a:pt x="1" y="1"/>
                    <a:pt x="555" y="1"/>
                  </a:cubicBezTo>
                  <a:cubicBezTo>
                    <a:pt x="814" y="149"/>
                    <a:pt x="1036" y="407"/>
                    <a:pt x="1221" y="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56"/>
            <p:cNvSpPr/>
            <p:nvPr/>
          </p:nvSpPr>
          <p:spPr>
            <a:xfrm>
              <a:off x="5738000" y="3714275"/>
              <a:ext cx="29600" cy="47175"/>
            </a:xfrm>
            <a:custGeom>
              <a:avLst/>
              <a:gdLst/>
              <a:ahLst/>
              <a:cxnLst/>
              <a:rect l="l" t="t" r="r" b="b"/>
              <a:pathLst>
                <a:path w="1184" h="1887" extrusionOk="0">
                  <a:moveTo>
                    <a:pt x="1184" y="1332"/>
                  </a:moveTo>
                  <a:cubicBezTo>
                    <a:pt x="851" y="1886"/>
                    <a:pt x="1" y="777"/>
                    <a:pt x="112" y="481"/>
                  </a:cubicBezTo>
                  <a:cubicBezTo>
                    <a:pt x="260" y="1"/>
                    <a:pt x="740" y="777"/>
                    <a:pt x="777" y="999"/>
                  </a:cubicBezTo>
                  <a:cubicBezTo>
                    <a:pt x="925" y="1110"/>
                    <a:pt x="1184" y="1110"/>
                    <a:pt x="1184" y="13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56"/>
            <p:cNvSpPr/>
            <p:nvPr/>
          </p:nvSpPr>
          <p:spPr>
            <a:xfrm>
              <a:off x="5051275" y="3156950"/>
              <a:ext cx="975125" cy="632225"/>
            </a:xfrm>
            <a:custGeom>
              <a:avLst/>
              <a:gdLst/>
              <a:ahLst/>
              <a:cxnLst/>
              <a:rect l="l" t="t" r="r" b="b"/>
              <a:pathLst>
                <a:path w="39005" h="25289" extrusionOk="0">
                  <a:moveTo>
                    <a:pt x="33385" y="19373"/>
                  </a:moveTo>
                  <a:cubicBezTo>
                    <a:pt x="33829" y="20704"/>
                    <a:pt x="33644" y="22183"/>
                    <a:pt x="32905" y="23366"/>
                  </a:cubicBezTo>
                  <a:cubicBezTo>
                    <a:pt x="32350" y="24142"/>
                    <a:pt x="31056" y="24697"/>
                    <a:pt x="29947" y="24845"/>
                  </a:cubicBezTo>
                  <a:cubicBezTo>
                    <a:pt x="28024" y="25030"/>
                    <a:pt x="27211" y="24142"/>
                    <a:pt x="26472" y="22996"/>
                  </a:cubicBezTo>
                  <a:cubicBezTo>
                    <a:pt x="26287" y="22774"/>
                    <a:pt x="26139" y="22553"/>
                    <a:pt x="25991" y="22294"/>
                  </a:cubicBezTo>
                  <a:cubicBezTo>
                    <a:pt x="25510" y="21074"/>
                    <a:pt x="25695" y="19706"/>
                    <a:pt x="26472" y="18634"/>
                  </a:cubicBezTo>
                  <a:cubicBezTo>
                    <a:pt x="23477" y="18486"/>
                    <a:pt x="20298" y="18523"/>
                    <a:pt x="17303" y="18375"/>
                  </a:cubicBezTo>
                  <a:cubicBezTo>
                    <a:pt x="17007" y="18708"/>
                    <a:pt x="16601" y="18930"/>
                    <a:pt x="16157" y="18893"/>
                  </a:cubicBezTo>
                  <a:cubicBezTo>
                    <a:pt x="16601" y="20150"/>
                    <a:pt x="16601" y="21887"/>
                    <a:pt x="16046" y="22922"/>
                  </a:cubicBezTo>
                  <a:cubicBezTo>
                    <a:pt x="15639" y="23662"/>
                    <a:pt x="14937" y="24216"/>
                    <a:pt x="14160" y="24549"/>
                  </a:cubicBezTo>
                  <a:cubicBezTo>
                    <a:pt x="12386" y="25288"/>
                    <a:pt x="10168" y="24327"/>
                    <a:pt x="9206" y="23255"/>
                  </a:cubicBezTo>
                  <a:cubicBezTo>
                    <a:pt x="8282" y="22257"/>
                    <a:pt x="7838" y="20889"/>
                    <a:pt x="7986" y="19558"/>
                  </a:cubicBezTo>
                  <a:cubicBezTo>
                    <a:pt x="5731" y="19484"/>
                    <a:pt x="3328" y="19558"/>
                    <a:pt x="1110" y="19447"/>
                  </a:cubicBezTo>
                  <a:cubicBezTo>
                    <a:pt x="518" y="18671"/>
                    <a:pt x="149" y="17746"/>
                    <a:pt x="38" y="16822"/>
                  </a:cubicBezTo>
                  <a:cubicBezTo>
                    <a:pt x="1" y="16120"/>
                    <a:pt x="38" y="15417"/>
                    <a:pt x="112" y="14752"/>
                  </a:cubicBezTo>
                  <a:cubicBezTo>
                    <a:pt x="149" y="14197"/>
                    <a:pt x="222" y="13199"/>
                    <a:pt x="481" y="12977"/>
                  </a:cubicBezTo>
                  <a:cubicBezTo>
                    <a:pt x="777" y="12755"/>
                    <a:pt x="1627" y="12866"/>
                    <a:pt x="2071" y="12829"/>
                  </a:cubicBezTo>
                  <a:cubicBezTo>
                    <a:pt x="3069" y="12792"/>
                    <a:pt x="4067" y="12534"/>
                    <a:pt x="4992" y="12460"/>
                  </a:cubicBezTo>
                  <a:cubicBezTo>
                    <a:pt x="5287" y="11277"/>
                    <a:pt x="5287" y="9687"/>
                    <a:pt x="5361" y="8430"/>
                  </a:cubicBezTo>
                  <a:cubicBezTo>
                    <a:pt x="5361" y="8023"/>
                    <a:pt x="5472" y="7616"/>
                    <a:pt x="5620" y="7247"/>
                  </a:cubicBezTo>
                  <a:cubicBezTo>
                    <a:pt x="5879" y="6914"/>
                    <a:pt x="6692" y="6692"/>
                    <a:pt x="7173" y="6618"/>
                  </a:cubicBezTo>
                  <a:cubicBezTo>
                    <a:pt x="7875" y="6470"/>
                    <a:pt x="8652" y="6507"/>
                    <a:pt x="9317" y="6359"/>
                  </a:cubicBezTo>
                  <a:cubicBezTo>
                    <a:pt x="9280" y="5694"/>
                    <a:pt x="9317" y="5066"/>
                    <a:pt x="9502" y="4474"/>
                  </a:cubicBezTo>
                  <a:cubicBezTo>
                    <a:pt x="9576" y="4067"/>
                    <a:pt x="9687" y="3550"/>
                    <a:pt x="9909" y="3402"/>
                  </a:cubicBezTo>
                  <a:cubicBezTo>
                    <a:pt x="10279" y="3291"/>
                    <a:pt x="10611" y="3180"/>
                    <a:pt x="11018" y="3106"/>
                  </a:cubicBezTo>
                  <a:cubicBezTo>
                    <a:pt x="11314" y="2995"/>
                    <a:pt x="11720" y="2773"/>
                    <a:pt x="12090" y="2921"/>
                  </a:cubicBezTo>
                  <a:cubicBezTo>
                    <a:pt x="12460" y="3069"/>
                    <a:pt x="12682" y="3993"/>
                    <a:pt x="12866" y="4437"/>
                  </a:cubicBezTo>
                  <a:cubicBezTo>
                    <a:pt x="13125" y="4992"/>
                    <a:pt x="13384" y="5509"/>
                    <a:pt x="13569" y="6027"/>
                  </a:cubicBezTo>
                  <a:cubicBezTo>
                    <a:pt x="14419" y="6064"/>
                    <a:pt x="15454" y="5953"/>
                    <a:pt x="16194" y="6101"/>
                  </a:cubicBezTo>
                  <a:cubicBezTo>
                    <a:pt x="16268" y="5435"/>
                    <a:pt x="16342" y="4622"/>
                    <a:pt x="16490" y="3882"/>
                  </a:cubicBezTo>
                  <a:cubicBezTo>
                    <a:pt x="16748" y="2515"/>
                    <a:pt x="16785" y="1553"/>
                    <a:pt x="17931" y="1036"/>
                  </a:cubicBezTo>
                  <a:cubicBezTo>
                    <a:pt x="18782" y="777"/>
                    <a:pt x="19632" y="592"/>
                    <a:pt x="20482" y="518"/>
                  </a:cubicBezTo>
                  <a:cubicBezTo>
                    <a:pt x="21370" y="370"/>
                    <a:pt x="22294" y="259"/>
                    <a:pt x="23181" y="185"/>
                  </a:cubicBezTo>
                  <a:cubicBezTo>
                    <a:pt x="26065" y="1"/>
                    <a:pt x="29355" y="148"/>
                    <a:pt x="31906" y="148"/>
                  </a:cubicBezTo>
                  <a:cubicBezTo>
                    <a:pt x="32979" y="148"/>
                    <a:pt x="34088" y="222"/>
                    <a:pt x="35160" y="333"/>
                  </a:cubicBezTo>
                  <a:cubicBezTo>
                    <a:pt x="36787" y="518"/>
                    <a:pt x="38635" y="666"/>
                    <a:pt x="38857" y="2256"/>
                  </a:cubicBezTo>
                  <a:cubicBezTo>
                    <a:pt x="38894" y="2588"/>
                    <a:pt x="38894" y="2958"/>
                    <a:pt x="38931" y="3328"/>
                  </a:cubicBezTo>
                  <a:cubicBezTo>
                    <a:pt x="39005" y="4844"/>
                    <a:pt x="38968" y="6323"/>
                    <a:pt x="38857" y="7801"/>
                  </a:cubicBezTo>
                  <a:cubicBezTo>
                    <a:pt x="38746" y="9613"/>
                    <a:pt x="38820" y="11535"/>
                    <a:pt x="38228" y="12792"/>
                  </a:cubicBezTo>
                  <a:cubicBezTo>
                    <a:pt x="38339" y="13902"/>
                    <a:pt x="37970" y="14752"/>
                    <a:pt x="37896" y="15935"/>
                  </a:cubicBezTo>
                  <a:cubicBezTo>
                    <a:pt x="37859" y="16379"/>
                    <a:pt x="37896" y="16822"/>
                    <a:pt x="37896" y="17229"/>
                  </a:cubicBezTo>
                  <a:cubicBezTo>
                    <a:pt x="37896" y="17673"/>
                    <a:pt x="37822" y="18116"/>
                    <a:pt x="37711" y="18560"/>
                  </a:cubicBezTo>
                  <a:cubicBezTo>
                    <a:pt x="37489" y="18930"/>
                    <a:pt x="36158" y="19151"/>
                    <a:pt x="35640" y="19225"/>
                  </a:cubicBezTo>
                  <a:cubicBezTo>
                    <a:pt x="34790" y="19299"/>
                    <a:pt x="34162" y="19262"/>
                    <a:pt x="33385" y="19373"/>
                  </a:cubicBezTo>
                  <a:close/>
                  <a:moveTo>
                    <a:pt x="38191" y="3439"/>
                  </a:moveTo>
                  <a:cubicBezTo>
                    <a:pt x="38154" y="3106"/>
                    <a:pt x="38154" y="2699"/>
                    <a:pt x="38117" y="2404"/>
                  </a:cubicBezTo>
                  <a:cubicBezTo>
                    <a:pt x="37933" y="1294"/>
                    <a:pt x="36380" y="1221"/>
                    <a:pt x="35086" y="1073"/>
                  </a:cubicBezTo>
                  <a:cubicBezTo>
                    <a:pt x="33940" y="962"/>
                    <a:pt x="32794" y="888"/>
                    <a:pt x="31648" y="888"/>
                  </a:cubicBezTo>
                  <a:cubicBezTo>
                    <a:pt x="27988" y="888"/>
                    <a:pt x="24253" y="703"/>
                    <a:pt x="21074" y="1184"/>
                  </a:cubicBezTo>
                  <a:cubicBezTo>
                    <a:pt x="19743" y="1405"/>
                    <a:pt x="18338" y="1553"/>
                    <a:pt x="17636" y="2182"/>
                  </a:cubicBezTo>
                  <a:cubicBezTo>
                    <a:pt x="17451" y="2847"/>
                    <a:pt x="17266" y="3550"/>
                    <a:pt x="17155" y="4289"/>
                  </a:cubicBezTo>
                  <a:cubicBezTo>
                    <a:pt x="16970" y="5029"/>
                    <a:pt x="16896" y="5842"/>
                    <a:pt x="16933" y="6655"/>
                  </a:cubicBezTo>
                  <a:cubicBezTo>
                    <a:pt x="17007" y="7062"/>
                    <a:pt x="17192" y="7469"/>
                    <a:pt x="17229" y="7949"/>
                  </a:cubicBezTo>
                  <a:cubicBezTo>
                    <a:pt x="17340" y="9354"/>
                    <a:pt x="17303" y="10833"/>
                    <a:pt x="17340" y="12349"/>
                  </a:cubicBezTo>
                  <a:lnTo>
                    <a:pt x="19188" y="12349"/>
                  </a:lnTo>
                  <a:cubicBezTo>
                    <a:pt x="20039" y="11387"/>
                    <a:pt x="20963" y="10463"/>
                    <a:pt x="21702" y="9465"/>
                  </a:cubicBezTo>
                  <a:cubicBezTo>
                    <a:pt x="21924" y="9169"/>
                    <a:pt x="22183" y="8615"/>
                    <a:pt x="22627" y="8652"/>
                  </a:cubicBezTo>
                  <a:cubicBezTo>
                    <a:pt x="22701" y="9058"/>
                    <a:pt x="22294" y="9317"/>
                    <a:pt x="22072" y="9650"/>
                  </a:cubicBezTo>
                  <a:cubicBezTo>
                    <a:pt x="21481" y="10463"/>
                    <a:pt x="20741" y="11203"/>
                    <a:pt x="20113" y="11942"/>
                  </a:cubicBezTo>
                  <a:cubicBezTo>
                    <a:pt x="20002" y="12053"/>
                    <a:pt x="19817" y="12164"/>
                    <a:pt x="19817" y="12349"/>
                  </a:cubicBezTo>
                  <a:cubicBezTo>
                    <a:pt x="22627" y="12090"/>
                    <a:pt x="25363" y="11868"/>
                    <a:pt x="28505" y="11868"/>
                  </a:cubicBezTo>
                  <a:cubicBezTo>
                    <a:pt x="29171" y="11905"/>
                    <a:pt x="29836" y="11905"/>
                    <a:pt x="30465" y="11868"/>
                  </a:cubicBezTo>
                  <a:cubicBezTo>
                    <a:pt x="30760" y="11720"/>
                    <a:pt x="31019" y="11498"/>
                    <a:pt x="31241" y="11277"/>
                  </a:cubicBezTo>
                  <a:cubicBezTo>
                    <a:pt x="32646" y="9983"/>
                    <a:pt x="34088" y="8837"/>
                    <a:pt x="35345" y="7543"/>
                  </a:cubicBezTo>
                  <a:cubicBezTo>
                    <a:pt x="35530" y="7358"/>
                    <a:pt x="35677" y="6914"/>
                    <a:pt x="36047" y="6988"/>
                  </a:cubicBezTo>
                  <a:cubicBezTo>
                    <a:pt x="36158" y="7284"/>
                    <a:pt x="35899" y="7543"/>
                    <a:pt x="35751" y="7727"/>
                  </a:cubicBezTo>
                  <a:cubicBezTo>
                    <a:pt x="34457" y="9095"/>
                    <a:pt x="32868" y="10315"/>
                    <a:pt x="31537" y="11535"/>
                  </a:cubicBezTo>
                  <a:cubicBezTo>
                    <a:pt x="31463" y="11609"/>
                    <a:pt x="31241" y="11683"/>
                    <a:pt x="31315" y="11831"/>
                  </a:cubicBezTo>
                  <a:cubicBezTo>
                    <a:pt x="33496" y="11831"/>
                    <a:pt x="35751" y="11868"/>
                    <a:pt x="37785" y="11646"/>
                  </a:cubicBezTo>
                  <a:cubicBezTo>
                    <a:pt x="38044" y="9243"/>
                    <a:pt x="38413" y="6286"/>
                    <a:pt x="38191" y="3439"/>
                  </a:cubicBezTo>
                  <a:close/>
                  <a:moveTo>
                    <a:pt x="11720" y="3661"/>
                  </a:moveTo>
                  <a:cubicBezTo>
                    <a:pt x="11240" y="3772"/>
                    <a:pt x="10833" y="3993"/>
                    <a:pt x="10352" y="4104"/>
                  </a:cubicBezTo>
                  <a:cubicBezTo>
                    <a:pt x="10205" y="4770"/>
                    <a:pt x="10131" y="5583"/>
                    <a:pt x="9946" y="6249"/>
                  </a:cubicBezTo>
                  <a:cubicBezTo>
                    <a:pt x="10870" y="6175"/>
                    <a:pt x="11831" y="6138"/>
                    <a:pt x="12719" y="6027"/>
                  </a:cubicBezTo>
                  <a:cubicBezTo>
                    <a:pt x="12423" y="5213"/>
                    <a:pt x="12090" y="4437"/>
                    <a:pt x="11720" y="3661"/>
                  </a:cubicBezTo>
                  <a:close/>
                  <a:moveTo>
                    <a:pt x="13236" y="6988"/>
                  </a:moveTo>
                  <a:cubicBezTo>
                    <a:pt x="13088" y="6877"/>
                    <a:pt x="12903" y="6803"/>
                    <a:pt x="12719" y="6840"/>
                  </a:cubicBezTo>
                  <a:cubicBezTo>
                    <a:pt x="10722" y="7062"/>
                    <a:pt x="7801" y="6988"/>
                    <a:pt x="6249" y="7764"/>
                  </a:cubicBezTo>
                  <a:cubicBezTo>
                    <a:pt x="6138" y="9465"/>
                    <a:pt x="5953" y="11092"/>
                    <a:pt x="5805" y="12792"/>
                  </a:cubicBezTo>
                  <a:cubicBezTo>
                    <a:pt x="6323" y="12681"/>
                    <a:pt x="6877" y="12608"/>
                    <a:pt x="7395" y="12608"/>
                  </a:cubicBezTo>
                  <a:cubicBezTo>
                    <a:pt x="7469" y="11905"/>
                    <a:pt x="7543" y="11166"/>
                    <a:pt x="7654" y="10463"/>
                  </a:cubicBezTo>
                  <a:cubicBezTo>
                    <a:pt x="7654" y="10204"/>
                    <a:pt x="7691" y="9983"/>
                    <a:pt x="7728" y="9724"/>
                  </a:cubicBezTo>
                  <a:cubicBezTo>
                    <a:pt x="7875" y="9465"/>
                    <a:pt x="8652" y="9206"/>
                    <a:pt x="9022" y="9058"/>
                  </a:cubicBezTo>
                  <a:cubicBezTo>
                    <a:pt x="9465" y="8873"/>
                    <a:pt x="9946" y="8726"/>
                    <a:pt x="10463" y="8615"/>
                  </a:cubicBezTo>
                  <a:cubicBezTo>
                    <a:pt x="11868" y="8171"/>
                    <a:pt x="13347" y="7949"/>
                    <a:pt x="14826" y="7949"/>
                  </a:cubicBezTo>
                  <a:cubicBezTo>
                    <a:pt x="15454" y="8984"/>
                    <a:pt x="15380" y="10722"/>
                    <a:pt x="15417" y="12312"/>
                  </a:cubicBezTo>
                  <a:lnTo>
                    <a:pt x="16637" y="12312"/>
                  </a:lnTo>
                  <a:cubicBezTo>
                    <a:pt x="16490" y="10500"/>
                    <a:pt x="16711" y="8319"/>
                    <a:pt x="16231" y="6877"/>
                  </a:cubicBezTo>
                  <a:cubicBezTo>
                    <a:pt x="15417" y="6766"/>
                    <a:pt x="13902" y="6655"/>
                    <a:pt x="13236" y="6988"/>
                  </a:cubicBezTo>
                  <a:close/>
                  <a:moveTo>
                    <a:pt x="12830" y="8873"/>
                  </a:moveTo>
                  <a:cubicBezTo>
                    <a:pt x="12349" y="9724"/>
                    <a:pt x="11683" y="10685"/>
                    <a:pt x="11240" y="11535"/>
                  </a:cubicBezTo>
                  <a:cubicBezTo>
                    <a:pt x="11129" y="11720"/>
                    <a:pt x="11092" y="12090"/>
                    <a:pt x="10722" y="12016"/>
                  </a:cubicBezTo>
                  <a:cubicBezTo>
                    <a:pt x="10611" y="11720"/>
                    <a:pt x="10833" y="11461"/>
                    <a:pt x="10981" y="11240"/>
                  </a:cubicBezTo>
                  <a:cubicBezTo>
                    <a:pt x="11388" y="10463"/>
                    <a:pt x="11868" y="9724"/>
                    <a:pt x="12275" y="9021"/>
                  </a:cubicBezTo>
                  <a:cubicBezTo>
                    <a:pt x="11831" y="9095"/>
                    <a:pt x="11314" y="9206"/>
                    <a:pt x="10833" y="9317"/>
                  </a:cubicBezTo>
                  <a:cubicBezTo>
                    <a:pt x="10426" y="10130"/>
                    <a:pt x="9872" y="10907"/>
                    <a:pt x="9169" y="11498"/>
                  </a:cubicBezTo>
                  <a:cubicBezTo>
                    <a:pt x="8800" y="11240"/>
                    <a:pt x="9428" y="10685"/>
                    <a:pt x="9613" y="10389"/>
                  </a:cubicBezTo>
                  <a:cubicBezTo>
                    <a:pt x="9872" y="10130"/>
                    <a:pt x="10094" y="9798"/>
                    <a:pt x="10316" y="9465"/>
                  </a:cubicBezTo>
                  <a:cubicBezTo>
                    <a:pt x="9613" y="9613"/>
                    <a:pt x="8985" y="9872"/>
                    <a:pt x="8393" y="10241"/>
                  </a:cubicBezTo>
                  <a:cubicBezTo>
                    <a:pt x="8393" y="11092"/>
                    <a:pt x="8134" y="11720"/>
                    <a:pt x="8171" y="12645"/>
                  </a:cubicBezTo>
                  <a:cubicBezTo>
                    <a:pt x="9428" y="12645"/>
                    <a:pt x="11018" y="12349"/>
                    <a:pt x="12608" y="12423"/>
                  </a:cubicBezTo>
                  <a:cubicBezTo>
                    <a:pt x="12645" y="12423"/>
                    <a:pt x="12571" y="12201"/>
                    <a:pt x="12645" y="12127"/>
                  </a:cubicBezTo>
                  <a:cubicBezTo>
                    <a:pt x="12830" y="11905"/>
                    <a:pt x="12977" y="11683"/>
                    <a:pt x="13162" y="11424"/>
                  </a:cubicBezTo>
                  <a:cubicBezTo>
                    <a:pt x="13310" y="11166"/>
                    <a:pt x="13458" y="10870"/>
                    <a:pt x="13828" y="10870"/>
                  </a:cubicBezTo>
                  <a:cubicBezTo>
                    <a:pt x="13828" y="10907"/>
                    <a:pt x="13902" y="10907"/>
                    <a:pt x="13902" y="10981"/>
                  </a:cubicBezTo>
                  <a:cubicBezTo>
                    <a:pt x="13717" y="11572"/>
                    <a:pt x="13199" y="11868"/>
                    <a:pt x="12977" y="12423"/>
                  </a:cubicBezTo>
                  <a:lnTo>
                    <a:pt x="13384" y="12423"/>
                  </a:lnTo>
                  <a:cubicBezTo>
                    <a:pt x="13680" y="12016"/>
                    <a:pt x="13791" y="11424"/>
                    <a:pt x="14308" y="11277"/>
                  </a:cubicBezTo>
                  <a:cubicBezTo>
                    <a:pt x="14567" y="11683"/>
                    <a:pt x="13939" y="12053"/>
                    <a:pt x="13828" y="12423"/>
                  </a:cubicBezTo>
                  <a:cubicBezTo>
                    <a:pt x="14087" y="12460"/>
                    <a:pt x="14382" y="12460"/>
                    <a:pt x="14641" y="12386"/>
                  </a:cubicBezTo>
                  <a:cubicBezTo>
                    <a:pt x="14641" y="11092"/>
                    <a:pt x="14641" y="9761"/>
                    <a:pt x="14308" y="8763"/>
                  </a:cubicBezTo>
                  <a:cubicBezTo>
                    <a:pt x="13828" y="8726"/>
                    <a:pt x="13310" y="8763"/>
                    <a:pt x="12830" y="8873"/>
                  </a:cubicBezTo>
                  <a:close/>
                  <a:moveTo>
                    <a:pt x="33274" y="14197"/>
                  </a:moveTo>
                  <a:cubicBezTo>
                    <a:pt x="29688" y="14530"/>
                    <a:pt x="25954" y="14049"/>
                    <a:pt x="22257" y="14308"/>
                  </a:cubicBezTo>
                  <a:cubicBezTo>
                    <a:pt x="20704" y="14493"/>
                    <a:pt x="19188" y="14567"/>
                    <a:pt x="17636" y="14530"/>
                  </a:cubicBezTo>
                  <a:cubicBezTo>
                    <a:pt x="17636" y="15565"/>
                    <a:pt x="17562" y="16637"/>
                    <a:pt x="17451" y="17709"/>
                  </a:cubicBezTo>
                  <a:lnTo>
                    <a:pt x="18153" y="17709"/>
                  </a:lnTo>
                  <a:cubicBezTo>
                    <a:pt x="18671" y="17081"/>
                    <a:pt x="19078" y="16416"/>
                    <a:pt x="19410" y="15713"/>
                  </a:cubicBezTo>
                  <a:cubicBezTo>
                    <a:pt x="19521" y="15528"/>
                    <a:pt x="19669" y="15195"/>
                    <a:pt x="19965" y="15269"/>
                  </a:cubicBezTo>
                  <a:cubicBezTo>
                    <a:pt x="20039" y="15713"/>
                    <a:pt x="19669" y="16120"/>
                    <a:pt x="19447" y="16489"/>
                  </a:cubicBezTo>
                  <a:cubicBezTo>
                    <a:pt x="19225" y="16859"/>
                    <a:pt x="18967" y="17340"/>
                    <a:pt x="18708" y="17673"/>
                  </a:cubicBezTo>
                  <a:lnTo>
                    <a:pt x="19595" y="17673"/>
                  </a:lnTo>
                  <a:cubicBezTo>
                    <a:pt x="19743" y="17303"/>
                    <a:pt x="20002" y="16933"/>
                    <a:pt x="20187" y="16526"/>
                  </a:cubicBezTo>
                  <a:cubicBezTo>
                    <a:pt x="20372" y="16120"/>
                    <a:pt x="20482" y="15602"/>
                    <a:pt x="20963" y="15565"/>
                  </a:cubicBezTo>
                  <a:cubicBezTo>
                    <a:pt x="20963" y="15602"/>
                    <a:pt x="21037" y="15602"/>
                    <a:pt x="21037" y="15676"/>
                  </a:cubicBezTo>
                  <a:cubicBezTo>
                    <a:pt x="20926" y="16009"/>
                    <a:pt x="20704" y="16342"/>
                    <a:pt x="20556" y="16674"/>
                  </a:cubicBezTo>
                  <a:cubicBezTo>
                    <a:pt x="20409" y="17007"/>
                    <a:pt x="20187" y="17340"/>
                    <a:pt x="20039" y="17673"/>
                  </a:cubicBezTo>
                  <a:lnTo>
                    <a:pt x="20963" y="17673"/>
                  </a:lnTo>
                  <a:cubicBezTo>
                    <a:pt x="21111" y="17229"/>
                    <a:pt x="21296" y="16822"/>
                    <a:pt x="21555" y="16416"/>
                  </a:cubicBezTo>
                  <a:cubicBezTo>
                    <a:pt x="21739" y="16046"/>
                    <a:pt x="21924" y="15454"/>
                    <a:pt x="22368" y="15454"/>
                  </a:cubicBezTo>
                  <a:cubicBezTo>
                    <a:pt x="22516" y="15750"/>
                    <a:pt x="22220" y="16009"/>
                    <a:pt x="22072" y="16231"/>
                  </a:cubicBezTo>
                  <a:cubicBezTo>
                    <a:pt x="21850" y="16711"/>
                    <a:pt x="21629" y="17229"/>
                    <a:pt x="21333" y="17673"/>
                  </a:cubicBezTo>
                  <a:cubicBezTo>
                    <a:pt x="22738" y="17746"/>
                    <a:pt x="24180" y="17820"/>
                    <a:pt x="25695" y="17783"/>
                  </a:cubicBezTo>
                  <a:cubicBezTo>
                    <a:pt x="25769" y="17746"/>
                    <a:pt x="25510" y="17709"/>
                    <a:pt x="25584" y="17525"/>
                  </a:cubicBezTo>
                  <a:cubicBezTo>
                    <a:pt x="25769" y="17155"/>
                    <a:pt x="26028" y="16674"/>
                    <a:pt x="26287" y="16194"/>
                  </a:cubicBezTo>
                  <a:cubicBezTo>
                    <a:pt x="26472" y="15824"/>
                    <a:pt x="26767" y="15011"/>
                    <a:pt x="27211" y="15380"/>
                  </a:cubicBezTo>
                  <a:cubicBezTo>
                    <a:pt x="26731" y="16194"/>
                    <a:pt x="26324" y="17081"/>
                    <a:pt x="25769" y="17857"/>
                  </a:cubicBezTo>
                  <a:cubicBezTo>
                    <a:pt x="26250" y="17894"/>
                    <a:pt x="26731" y="17894"/>
                    <a:pt x="27211" y="17894"/>
                  </a:cubicBezTo>
                  <a:cubicBezTo>
                    <a:pt x="27396" y="17709"/>
                    <a:pt x="27581" y="17562"/>
                    <a:pt x="27803" y="17451"/>
                  </a:cubicBezTo>
                  <a:cubicBezTo>
                    <a:pt x="27766" y="17377"/>
                    <a:pt x="27766" y="17266"/>
                    <a:pt x="27766" y="17155"/>
                  </a:cubicBezTo>
                  <a:cubicBezTo>
                    <a:pt x="28246" y="16600"/>
                    <a:pt x="28320" y="15639"/>
                    <a:pt x="28986" y="15306"/>
                  </a:cubicBezTo>
                  <a:cubicBezTo>
                    <a:pt x="29245" y="15565"/>
                    <a:pt x="28875" y="15972"/>
                    <a:pt x="28727" y="16268"/>
                  </a:cubicBezTo>
                  <a:cubicBezTo>
                    <a:pt x="28542" y="16563"/>
                    <a:pt x="28320" y="17007"/>
                    <a:pt x="28172" y="17303"/>
                  </a:cubicBezTo>
                  <a:cubicBezTo>
                    <a:pt x="28357" y="17229"/>
                    <a:pt x="28579" y="17192"/>
                    <a:pt x="28801" y="17192"/>
                  </a:cubicBezTo>
                  <a:cubicBezTo>
                    <a:pt x="28912" y="16822"/>
                    <a:pt x="29134" y="16416"/>
                    <a:pt x="29355" y="16083"/>
                  </a:cubicBezTo>
                  <a:cubicBezTo>
                    <a:pt x="29540" y="15713"/>
                    <a:pt x="29725" y="15269"/>
                    <a:pt x="30095" y="15085"/>
                  </a:cubicBezTo>
                  <a:cubicBezTo>
                    <a:pt x="30354" y="15454"/>
                    <a:pt x="29947" y="15824"/>
                    <a:pt x="29762" y="16157"/>
                  </a:cubicBezTo>
                  <a:cubicBezTo>
                    <a:pt x="29540" y="16489"/>
                    <a:pt x="29355" y="16822"/>
                    <a:pt x="29245" y="17192"/>
                  </a:cubicBezTo>
                  <a:cubicBezTo>
                    <a:pt x="29466" y="17192"/>
                    <a:pt x="29688" y="17192"/>
                    <a:pt x="29910" y="17229"/>
                  </a:cubicBezTo>
                  <a:cubicBezTo>
                    <a:pt x="30206" y="16674"/>
                    <a:pt x="30575" y="16046"/>
                    <a:pt x="30834" y="15528"/>
                  </a:cubicBezTo>
                  <a:cubicBezTo>
                    <a:pt x="30945" y="15343"/>
                    <a:pt x="30982" y="14974"/>
                    <a:pt x="31315" y="15048"/>
                  </a:cubicBezTo>
                  <a:cubicBezTo>
                    <a:pt x="31426" y="15454"/>
                    <a:pt x="31093" y="15861"/>
                    <a:pt x="30908" y="16194"/>
                  </a:cubicBezTo>
                  <a:cubicBezTo>
                    <a:pt x="30723" y="16563"/>
                    <a:pt x="30502" y="16933"/>
                    <a:pt x="30317" y="17303"/>
                  </a:cubicBezTo>
                  <a:cubicBezTo>
                    <a:pt x="30612" y="17451"/>
                    <a:pt x="30908" y="17525"/>
                    <a:pt x="31241" y="17525"/>
                  </a:cubicBezTo>
                  <a:cubicBezTo>
                    <a:pt x="31241" y="16933"/>
                    <a:pt x="31611" y="16526"/>
                    <a:pt x="31869" y="16046"/>
                  </a:cubicBezTo>
                  <a:cubicBezTo>
                    <a:pt x="32128" y="15602"/>
                    <a:pt x="32202" y="15159"/>
                    <a:pt x="32572" y="15011"/>
                  </a:cubicBezTo>
                  <a:cubicBezTo>
                    <a:pt x="32905" y="15380"/>
                    <a:pt x="32424" y="15787"/>
                    <a:pt x="32239" y="16120"/>
                  </a:cubicBezTo>
                  <a:cubicBezTo>
                    <a:pt x="31943" y="16637"/>
                    <a:pt x="31685" y="17155"/>
                    <a:pt x="31500" y="17673"/>
                  </a:cubicBezTo>
                  <a:cubicBezTo>
                    <a:pt x="31832" y="17820"/>
                    <a:pt x="32054" y="17746"/>
                    <a:pt x="32461" y="17968"/>
                  </a:cubicBezTo>
                  <a:cubicBezTo>
                    <a:pt x="32646" y="18079"/>
                    <a:pt x="32831" y="18560"/>
                    <a:pt x="33016" y="18597"/>
                  </a:cubicBezTo>
                  <a:cubicBezTo>
                    <a:pt x="33311" y="18634"/>
                    <a:pt x="33607" y="18634"/>
                    <a:pt x="33903" y="18560"/>
                  </a:cubicBezTo>
                  <a:cubicBezTo>
                    <a:pt x="34938" y="18523"/>
                    <a:pt x="36010" y="18338"/>
                    <a:pt x="37045" y="18042"/>
                  </a:cubicBezTo>
                  <a:cubicBezTo>
                    <a:pt x="37119" y="17229"/>
                    <a:pt x="37156" y="16379"/>
                    <a:pt x="37156" y="15528"/>
                  </a:cubicBezTo>
                  <a:cubicBezTo>
                    <a:pt x="36639" y="16009"/>
                    <a:pt x="36528" y="16896"/>
                    <a:pt x="35936" y="17229"/>
                  </a:cubicBezTo>
                  <a:cubicBezTo>
                    <a:pt x="35677" y="16896"/>
                    <a:pt x="36084" y="16452"/>
                    <a:pt x="36269" y="16120"/>
                  </a:cubicBezTo>
                  <a:cubicBezTo>
                    <a:pt x="36454" y="15750"/>
                    <a:pt x="36713" y="15417"/>
                    <a:pt x="37008" y="15122"/>
                  </a:cubicBezTo>
                  <a:cubicBezTo>
                    <a:pt x="37082" y="15011"/>
                    <a:pt x="37193" y="15195"/>
                    <a:pt x="37267" y="15085"/>
                  </a:cubicBezTo>
                  <a:cubicBezTo>
                    <a:pt x="37304" y="14641"/>
                    <a:pt x="37378" y="14197"/>
                    <a:pt x="37452" y="13791"/>
                  </a:cubicBezTo>
                  <a:cubicBezTo>
                    <a:pt x="35714" y="13569"/>
                    <a:pt x="34605" y="14086"/>
                    <a:pt x="33274" y="14197"/>
                  </a:cubicBezTo>
                  <a:close/>
                  <a:moveTo>
                    <a:pt x="2441" y="15011"/>
                  </a:moveTo>
                  <a:cubicBezTo>
                    <a:pt x="2108" y="15011"/>
                    <a:pt x="1738" y="14937"/>
                    <a:pt x="1443" y="15011"/>
                  </a:cubicBezTo>
                  <a:cubicBezTo>
                    <a:pt x="1258" y="15011"/>
                    <a:pt x="1110" y="15195"/>
                    <a:pt x="888" y="15122"/>
                  </a:cubicBezTo>
                  <a:cubicBezTo>
                    <a:pt x="666" y="16342"/>
                    <a:pt x="888" y="17599"/>
                    <a:pt x="1480" y="18671"/>
                  </a:cubicBezTo>
                  <a:cubicBezTo>
                    <a:pt x="3624" y="18782"/>
                    <a:pt x="5953" y="18708"/>
                    <a:pt x="8134" y="18782"/>
                  </a:cubicBezTo>
                  <a:cubicBezTo>
                    <a:pt x="8467" y="17746"/>
                    <a:pt x="9169" y="16970"/>
                    <a:pt x="9687" y="16120"/>
                  </a:cubicBezTo>
                  <a:cubicBezTo>
                    <a:pt x="9798" y="15935"/>
                    <a:pt x="9983" y="15343"/>
                    <a:pt x="10352" y="15676"/>
                  </a:cubicBezTo>
                  <a:cubicBezTo>
                    <a:pt x="10389" y="15972"/>
                    <a:pt x="10094" y="15972"/>
                    <a:pt x="10057" y="16268"/>
                  </a:cubicBezTo>
                  <a:cubicBezTo>
                    <a:pt x="10316" y="16194"/>
                    <a:pt x="10611" y="16120"/>
                    <a:pt x="10870" y="16083"/>
                  </a:cubicBezTo>
                  <a:cubicBezTo>
                    <a:pt x="11055" y="15935"/>
                    <a:pt x="11018" y="15528"/>
                    <a:pt x="11388" y="15528"/>
                  </a:cubicBezTo>
                  <a:cubicBezTo>
                    <a:pt x="11646" y="15639"/>
                    <a:pt x="11314" y="16009"/>
                    <a:pt x="11462" y="16046"/>
                  </a:cubicBezTo>
                  <a:lnTo>
                    <a:pt x="12497" y="16046"/>
                  </a:lnTo>
                  <a:cubicBezTo>
                    <a:pt x="12719" y="15861"/>
                    <a:pt x="12756" y="15306"/>
                    <a:pt x="13051" y="15380"/>
                  </a:cubicBezTo>
                  <a:cubicBezTo>
                    <a:pt x="13384" y="15417"/>
                    <a:pt x="13088" y="15861"/>
                    <a:pt x="12977" y="16083"/>
                  </a:cubicBezTo>
                  <a:cubicBezTo>
                    <a:pt x="13310" y="16083"/>
                    <a:pt x="13606" y="16120"/>
                    <a:pt x="13902" y="16231"/>
                  </a:cubicBezTo>
                  <a:cubicBezTo>
                    <a:pt x="14087" y="15898"/>
                    <a:pt x="14050" y="15380"/>
                    <a:pt x="14456" y="15306"/>
                  </a:cubicBezTo>
                  <a:cubicBezTo>
                    <a:pt x="14752" y="15602"/>
                    <a:pt x="14345" y="16083"/>
                    <a:pt x="14234" y="16379"/>
                  </a:cubicBezTo>
                  <a:cubicBezTo>
                    <a:pt x="14345" y="16563"/>
                    <a:pt x="14678" y="16896"/>
                    <a:pt x="14752" y="16859"/>
                  </a:cubicBezTo>
                  <a:cubicBezTo>
                    <a:pt x="14937" y="16563"/>
                    <a:pt x="15196" y="16083"/>
                    <a:pt x="15344" y="15750"/>
                  </a:cubicBezTo>
                  <a:cubicBezTo>
                    <a:pt x="15380" y="15602"/>
                    <a:pt x="15344" y="15306"/>
                    <a:pt x="15602" y="15306"/>
                  </a:cubicBezTo>
                  <a:cubicBezTo>
                    <a:pt x="16009" y="15343"/>
                    <a:pt x="15639" y="15972"/>
                    <a:pt x="15565" y="16120"/>
                  </a:cubicBezTo>
                  <a:cubicBezTo>
                    <a:pt x="15417" y="16416"/>
                    <a:pt x="15307" y="16748"/>
                    <a:pt x="15196" y="17044"/>
                  </a:cubicBezTo>
                  <a:cubicBezTo>
                    <a:pt x="15196" y="17192"/>
                    <a:pt x="15048" y="17155"/>
                    <a:pt x="15011" y="17229"/>
                  </a:cubicBezTo>
                  <a:cubicBezTo>
                    <a:pt x="15565" y="17340"/>
                    <a:pt x="15380" y="18153"/>
                    <a:pt x="16083" y="18153"/>
                  </a:cubicBezTo>
                  <a:cubicBezTo>
                    <a:pt x="16009" y="17636"/>
                    <a:pt x="16490" y="16896"/>
                    <a:pt x="16785" y="16416"/>
                  </a:cubicBezTo>
                  <a:cubicBezTo>
                    <a:pt x="16896" y="15787"/>
                    <a:pt x="16896" y="15159"/>
                    <a:pt x="16785" y="14530"/>
                  </a:cubicBezTo>
                  <a:cubicBezTo>
                    <a:pt x="12127" y="14678"/>
                    <a:pt x="7025" y="14715"/>
                    <a:pt x="2441" y="15011"/>
                  </a:cubicBezTo>
                  <a:close/>
                  <a:moveTo>
                    <a:pt x="12275" y="16711"/>
                  </a:moveTo>
                  <a:cubicBezTo>
                    <a:pt x="11794" y="16674"/>
                    <a:pt x="11277" y="16674"/>
                    <a:pt x="10796" y="16748"/>
                  </a:cubicBezTo>
                  <a:cubicBezTo>
                    <a:pt x="9909" y="16970"/>
                    <a:pt x="9095" y="18153"/>
                    <a:pt x="8874" y="18966"/>
                  </a:cubicBezTo>
                  <a:cubicBezTo>
                    <a:pt x="8541" y="20260"/>
                    <a:pt x="8874" y="21665"/>
                    <a:pt x="9724" y="22664"/>
                  </a:cubicBezTo>
                  <a:cubicBezTo>
                    <a:pt x="10648" y="23699"/>
                    <a:pt x="12016" y="24179"/>
                    <a:pt x="13384" y="23995"/>
                  </a:cubicBezTo>
                  <a:cubicBezTo>
                    <a:pt x="14493" y="23736"/>
                    <a:pt x="15380" y="22922"/>
                    <a:pt x="15639" y="21813"/>
                  </a:cubicBezTo>
                  <a:cubicBezTo>
                    <a:pt x="15713" y="21517"/>
                    <a:pt x="15713" y="21259"/>
                    <a:pt x="15639" y="20963"/>
                  </a:cubicBezTo>
                  <a:cubicBezTo>
                    <a:pt x="15639" y="21222"/>
                    <a:pt x="15639" y="21481"/>
                    <a:pt x="15417" y="21554"/>
                  </a:cubicBezTo>
                  <a:cubicBezTo>
                    <a:pt x="15196" y="21591"/>
                    <a:pt x="15270" y="21370"/>
                    <a:pt x="15159" y="21370"/>
                  </a:cubicBezTo>
                  <a:cubicBezTo>
                    <a:pt x="15159" y="21665"/>
                    <a:pt x="14863" y="22146"/>
                    <a:pt x="14641" y="21776"/>
                  </a:cubicBezTo>
                  <a:cubicBezTo>
                    <a:pt x="14641" y="21554"/>
                    <a:pt x="14789" y="21370"/>
                    <a:pt x="14826" y="21148"/>
                  </a:cubicBezTo>
                  <a:cubicBezTo>
                    <a:pt x="14900" y="20667"/>
                    <a:pt x="14530" y="19484"/>
                    <a:pt x="14937" y="19521"/>
                  </a:cubicBezTo>
                  <a:cubicBezTo>
                    <a:pt x="15270" y="19558"/>
                    <a:pt x="15159" y="20667"/>
                    <a:pt x="15270" y="21000"/>
                  </a:cubicBezTo>
                  <a:cubicBezTo>
                    <a:pt x="15270" y="20815"/>
                    <a:pt x="15307" y="20704"/>
                    <a:pt x="15454" y="20667"/>
                  </a:cubicBezTo>
                  <a:cubicBezTo>
                    <a:pt x="15602" y="20667"/>
                    <a:pt x="15639" y="20778"/>
                    <a:pt x="15676" y="20889"/>
                  </a:cubicBezTo>
                  <a:cubicBezTo>
                    <a:pt x="15602" y="18449"/>
                    <a:pt x="14493" y="16859"/>
                    <a:pt x="12275" y="16711"/>
                  </a:cubicBezTo>
                  <a:close/>
                  <a:moveTo>
                    <a:pt x="16342" y="18116"/>
                  </a:moveTo>
                  <a:cubicBezTo>
                    <a:pt x="16674" y="18153"/>
                    <a:pt x="16674" y="17636"/>
                    <a:pt x="16674" y="17488"/>
                  </a:cubicBezTo>
                  <a:cubicBezTo>
                    <a:pt x="16564" y="17709"/>
                    <a:pt x="16453" y="17894"/>
                    <a:pt x="16342" y="18116"/>
                  </a:cubicBezTo>
                  <a:close/>
                  <a:moveTo>
                    <a:pt x="28542" y="18005"/>
                  </a:moveTo>
                  <a:cubicBezTo>
                    <a:pt x="26915" y="18560"/>
                    <a:pt x="26065" y="20408"/>
                    <a:pt x="26694" y="21998"/>
                  </a:cubicBezTo>
                  <a:cubicBezTo>
                    <a:pt x="26915" y="22405"/>
                    <a:pt x="27137" y="22774"/>
                    <a:pt x="27433" y="23144"/>
                  </a:cubicBezTo>
                  <a:cubicBezTo>
                    <a:pt x="27951" y="23884"/>
                    <a:pt x="28875" y="24216"/>
                    <a:pt x="29762" y="24068"/>
                  </a:cubicBezTo>
                  <a:cubicBezTo>
                    <a:pt x="30649" y="23958"/>
                    <a:pt x="31906" y="23440"/>
                    <a:pt x="32239" y="22922"/>
                  </a:cubicBezTo>
                  <a:cubicBezTo>
                    <a:pt x="32942" y="21887"/>
                    <a:pt x="33163" y="19891"/>
                    <a:pt x="32165" y="18856"/>
                  </a:cubicBezTo>
                  <a:cubicBezTo>
                    <a:pt x="31759" y="18930"/>
                    <a:pt x="31648" y="18671"/>
                    <a:pt x="31500" y="18486"/>
                  </a:cubicBezTo>
                  <a:cubicBezTo>
                    <a:pt x="30612" y="18338"/>
                    <a:pt x="29614" y="17673"/>
                    <a:pt x="28542" y="180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05" name="Google Shape;3605;p56"/>
          <p:cNvSpPr/>
          <p:nvPr/>
        </p:nvSpPr>
        <p:spPr>
          <a:xfrm rot="-315008">
            <a:off x="8382203" y="1807062"/>
            <a:ext cx="242432" cy="259383"/>
          </a:xfrm>
          <a:custGeom>
            <a:avLst/>
            <a:gdLst/>
            <a:ahLst/>
            <a:cxnLst/>
            <a:rect l="l" t="t" r="r" b="b"/>
            <a:pathLst>
              <a:path w="8467" h="9059" extrusionOk="0">
                <a:moveTo>
                  <a:pt x="5361" y="2811"/>
                </a:moveTo>
                <a:cubicBezTo>
                  <a:pt x="6101" y="2922"/>
                  <a:pt x="7247" y="2034"/>
                  <a:pt x="7801" y="2663"/>
                </a:cubicBezTo>
                <a:cubicBezTo>
                  <a:pt x="8023" y="2885"/>
                  <a:pt x="8060" y="3809"/>
                  <a:pt x="8134" y="4179"/>
                </a:cubicBezTo>
                <a:cubicBezTo>
                  <a:pt x="8245" y="4733"/>
                  <a:pt x="8467" y="5251"/>
                  <a:pt x="8282" y="5731"/>
                </a:cubicBezTo>
                <a:cubicBezTo>
                  <a:pt x="7727" y="6138"/>
                  <a:pt x="6729" y="6175"/>
                  <a:pt x="5990" y="6397"/>
                </a:cubicBezTo>
                <a:cubicBezTo>
                  <a:pt x="5990" y="7062"/>
                  <a:pt x="6914" y="7839"/>
                  <a:pt x="6507" y="8467"/>
                </a:cubicBezTo>
                <a:cubicBezTo>
                  <a:pt x="6323" y="8763"/>
                  <a:pt x="5546" y="8763"/>
                  <a:pt x="5103" y="8837"/>
                </a:cubicBezTo>
                <a:cubicBezTo>
                  <a:pt x="4622" y="8948"/>
                  <a:pt x="4104" y="9022"/>
                  <a:pt x="3624" y="9059"/>
                </a:cubicBezTo>
                <a:cubicBezTo>
                  <a:pt x="3069" y="8467"/>
                  <a:pt x="3106" y="7321"/>
                  <a:pt x="2810" y="6508"/>
                </a:cubicBezTo>
                <a:cubicBezTo>
                  <a:pt x="2182" y="6508"/>
                  <a:pt x="1442" y="7025"/>
                  <a:pt x="888" y="6804"/>
                </a:cubicBezTo>
                <a:cubicBezTo>
                  <a:pt x="407" y="6619"/>
                  <a:pt x="370" y="5547"/>
                  <a:pt x="185" y="4807"/>
                </a:cubicBezTo>
                <a:cubicBezTo>
                  <a:pt x="75" y="4511"/>
                  <a:pt x="1" y="4142"/>
                  <a:pt x="1" y="3809"/>
                </a:cubicBezTo>
                <a:cubicBezTo>
                  <a:pt x="444" y="3291"/>
                  <a:pt x="1442" y="3365"/>
                  <a:pt x="2034" y="3033"/>
                </a:cubicBezTo>
                <a:cubicBezTo>
                  <a:pt x="1923" y="2700"/>
                  <a:pt x="1812" y="2367"/>
                  <a:pt x="1738" y="2034"/>
                </a:cubicBezTo>
                <a:cubicBezTo>
                  <a:pt x="1627" y="1702"/>
                  <a:pt x="1590" y="1369"/>
                  <a:pt x="1590" y="999"/>
                </a:cubicBezTo>
                <a:cubicBezTo>
                  <a:pt x="1738" y="556"/>
                  <a:pt x="3513" y="408"/>
                  <a:pt x="4141" y="223"/>
                </a:cubicBezTo>
                <a:cubicBezTo>
                  <a:pt x="4770" y="1"/>
                  <a:pt x="4881" y="1036"/>
                  <a:pt x="4992" y="1480"/>
                </a:cubicBezTo>
                <a:cubicBezTo>
                  <a:pt x="5140" y="1923"/>
                  <a:pt x="5250" y="2293"/>
                  <a:pt x="5361" y="2811"/>
                </a:cubicBezTo>
                <a:close/>
                <a:moveTo>
                  <a:pt x="4067" y="1036"/>
                </a:moveTo>
                <a:cubicBezTo>
                  <a:pt x="3550" y="1184"/>
                  <a:pt x="2921" y="1258"/>
                  <a:pt x="2404" y="1406"/>
                </a:cubicBezTo>
                <a:cubicBezTo>
                  <a:pt x="2367" y="2182"/>
                  <a:pt x="2995" y="2700"/>
                  <a:pt x="2884" y="3328"/>
                </a:cubicBezTo>
                <a:cubicBezTo>
                  <a:pt x="2773" y="3957"/>
                  <a:pt x="1332" y="3920"/>
                  <a:pt x="814" y="4179"/>
                </a:cubicBezTo>
                <a:cubicBezTo>
                  <a:pt x="999" y="4659"/>
                  <a:pt x="999" y="5288"/>
                  <a:pt x="1221" y="5694"/>
                </a:cubicBezTo>
                <a:cubicBezTo>
                  <a:pt x="1442" y="5214"/>
                  <a:pt x="1442" y="4548"/>
                  <a:pt x="1923" y="4327"/>
                </a:cubicBezTo>
                <a:cubicBezTo>
                  <a:pt x="2219" y="4511"/>
                  <a:pt x="1923" y="4881"/>
                  <a:pt x="1849" y="5140"/>
                </a:cubicBezTo>
                <a:cubicBezTo>
                  <a:pt x="1738" y="5362"/>
                  <a:pt x="1664" y="5805"/>
                  <a:pt x="1442" y="5953"/>
                </a:cubicBezTo>
                <a:cubicBezTo>
                  <a:pt x="1332" y="5990"/>
                  <a:pt x="1184" y="5842"/>
                  <a:pt x="1258" y="5990"/>
                </a:cubicBezTo>
                <a:cubicBezTo>
                  <a:pt x="1923" y="6101"/>
                  <a:pt x="2515" y="5621"/>
                  <a:pt x="3106" y="5694"/>
                </a:cubicBezTo>
                <a:cubicBezTo>
                  <a:pt x="3956" y="5805"/>
                  <a:pt x="3624" y="7691"/>
                  <a:pt x="4104" y="8282"/>
                </a:cubicBezTo>
                <a:cubicBezTo>
                  <a:pt x="4141" y="8208"/>
                  <a:pt x="4289" y="8208"/>
                  <a:pt x="4400" y="8208"/>
                </a:cubicBezTo>
                <a:cubicBezTo>
                  <a:pt x="4733" y="7617"/>
                  <a:pt x="4770" y="6804"/>
                  <a:pt x="5066" y="6212"/>
                </a:cubicBezTo>
                <a:cubicBezTo>
                  <a:pt x="5472" y="5399"/>
                  <a:pt x="6692" y="5621"/>
                  <a:pt x="7617" y="5251"/>
                </a:cubicBezTo>
                <a:cubicBezTo>
                  <a:pt x="7469" y="4585"/>
                  <a:pt x="7358" y="3883"/>
                  <a:pt x="7210" y="3254"/>
                </a:cubicBezTo>
                <a:cubicBezTo>
                  <a:pt x="6803" y="3328"/>
                  <a:pt x="6397" y="3402"/>
                  <a:pt x="5953" y="3476"/>
                </a:cubicBezTo>
                <a:cubicBezTo>
                  <a:pt x="5657" y="4622"/>
                  <a:pt x="5213" y="5768"/>
                  <a:pt x="4733" y="6878"/>
                </a:cubicBezTo>
                <a:cubicBezTo>
                  <a:pt x="4622" y="7173"/>
                  <a:pt x="4400" y="8393"/>
                  <a:pt x="4067" y="7802"/>
                </a:cubicBezTo>
                <a:cubicBezTo>
                  <a:pt x="4363" y="6212"/>
                  <a:pt x="5176" y="5140"/>
                  <a:pt x="5509" y="3587"/>
                </a:cubicBezTo>
                <a:cubicBezTo>
                  <a:pt x="5287" y="3587"/>
                  <a:pt x="5066" y="3550"/>
                  <a:pt x="4844" y="3550"/>
                </a:cubicBezTo>
                <a:cubicBezTo>
                  <a:pt x="4770" y="3920"/>
                  <a:pt x="4585" y="4327"/>
                  <a:pt x="4474" y="4733"/>
                </a:cubicBezTo>
                <a:cubicBezTo>
                  <a:pt x="4326" y="5140"/>
                  <a:pt x="4363" y="5658"/>
                  <a:pt x="3956" y="5805"/>
                </a:cubicBezTo>
                <a:cubicBezTo>
                  <a:pt x="3661" y="5658"/>
                  <a:pt x="3883" y="5436"/>
                  <a:pt x="3956" y="5214"/>
                </a:cubicBezTo>
                <a:cubicBezTo>
                  <a:pt x="4104" y="4474"/>
                  <a:pt x="4326" y="3735"/>
                  <a:pt x="4659" y="3033"/>
                </a:cubicBezTo>
                <a:cubicBezTo>
                  <a:pt x="4622" y="2700"/>
                  <a:pt x="4511" y="2367"/>
                  <a:pt x="4400" y="2034"/>
                </a:cubicBezTo>
                <a:cubicBezTo>
                  <a:pt x="4178" y="2959"/>
                  <a:pt x="3919" y="3994"/>
                  <a:pt x="3698" y="4844"/>
                </a:cubicBezTo>
                <a:cubicBezTo>
                  <a:pt x="3587" y="5103"/>
                  <a:pt x="3587" y="5547"/>
                  <a:pt x="3217" y="5584"/>
                </a:cubicBezTo>
                <a:cubicBezTo>
                  <a:pt x="2995" y="5325"/>
                  <a:pt x="3254" y="4992"/>
                  <a:pt x="3328" y="4659"/>
                </a:cubicBezTo>
                <a:cubicBezTo>
                  <a:pt x="3439" y="4364"/>
                  <a:pt x="3550" y="3994"/>
                  <a:pt x="3624" y="3661"/>
                </a:cubicBezTo>
                <a:cubicBezTo>
                  <a:pt x="3846" y="2922"/>
                  <a:pt x="3809" y="1923"/>
                  <a:pt x="4326" y="1628"/>
                </a:cubicBezTo>
                <a:cubicBezTo>
                  <a:pt x="4252" y="1443"/>
                  <a:pt x="4178" y="1221"/>
                  <a:pt x="4067" y="1036"/>
                </a:cubicBezTo>
                <a:close/>
                <a:moveTo>
                  <a:pt x="4807" y="8135"/>
                </a:moveTo>
                <a:cubicBezTo>
                  <a:pt x="5103" y="8061"/>
                  <a:pt x="5435" y="7987"/>
                  <a:pt x="5731" y="7987"/>
                </a:cubicBezTo>
                <a:cubicBezTo>
                  <a:pt x="5620" y="7580"/>
                  <a:pt x="5472" y="7210"/>
                  <a:pt x="5287" y="6841"/>
                </a:cubicBezTo>
                <a:cubicBezTo>
                  <a:pt x="5140" y="7284"/>
                  <a:pt x="4992" y="7691"/>
                  <a:pt x="4807" y="81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Rectángulo 81"/>
          <p:cNvSpPr/>
          <p:nvPr/>
        </p:nvSpPr>
        <p:spPr>
          <a:xfrm>
            <a:off x="2552238" y="3418120"/>
            <a:ext cx="4027333" cy="896898"/>
          </a:xfrm>
          <a:prstGeom prst="rect">
            <a:avLst/>
          </a:prstGeom>
          <a:solidFill>
            <a:srgbClr val="EBF0F3"/>
          </a:solidFill>
          <a:ln>
            <a:solidFill>
              <a:schemeClr val="accent3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/>
          <p:cNvSpPr/>
          <p:nvPr/>
        </p:nvSpPr>
        <p:spPr>
          <a:xfrm>
            <a:off x="1935400" y="2577653"/>
            <a:ext cx="505534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</a:pPr>
            <a:endParaRPr lang="en" sz="1800" b="1" dirty="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lvl="0">
              <a:spcBef>
                <a:spcPts val="300"/>
              </a:spcBef>
            </a:pPr>
            <a:r>
              <a:rPr lang="en" sz="1600" dirty="0">
                <a:solidFill>
                  <a:schemeClr val="dk1"/>
                </a:solidFill>
                <a:latin typeface="Montserrat" panose="020B0604020202020204" charset="0"/>
                <a:ea typeface="Jost"/>
                <a:cs typeface="Jost"/>
                <a:sym typeface="Jost"/>
              </a:rPr>
              <a:t>-</a:t>
            </a:r>
            <a:r>
              <a:rPr lang="es-CO" sz="1600" dirty="0">
                <a:solidFill>
                  <a:schemeClr val="dk1"/>
                </a:solidFill>
                <a:latin typeface="Montserrat" panose="020B0604020202020204" charset="0"/>
                <a:ea typeface="Jost"/>
                <a:cs typeface="Jost"/>
                <a:sym typeface="Jost"/>
              </a:rPr>
              <a:t>Lineamiento técnico y operativo de la ruta integral de atención en salud materno perinatal. MinSalud- Colombia – 2017</a:t>
            </a:r>
          </a:p>
          <a:p>
            <a:pPr lvl="0">
              <a:spcBef>
                <a:spcPts val="300"/>
              </a:spcBef>
            </a:pPr>
            <a:r>
              <a:rPr lang="es-CO" sz="1600" dirty="0">
                <a:solidFill>
                  <a:schemeClr val="dk1"/>
                </a:solidFill>
                <a:latin typeface="Montserrat" panose="020B0604020202020204" charset="0"/>
                <a:ea typeface="Jost"/>
                <a:cs typeface="Jost"/>
                <a:sym typeface="Jost"/>
              </a:rPr>
              <a:t>-Ruta Integral de Atención para la Promoción y Mantenimiento de la Salud y la Ruta Integral de Atención en Salud para la Población Materno Perinatal –Resolución 3280 - 2018</a:t>
            </a:r>
            <a:endParaRPr lang="en" sz="1600" dirty="0">
              <a:solidFill>
                <a:schemeClr val="dk1"/>
              </a:solidFill>
              <a:latin typeface="Montserrat" panose="020B0604020202020204" charset="0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odle Style Medical Breakthrough by Slidesgo">
  <a:themeElements>
    <a:clrScheme name="Simple Light">
      <a:dk1>
        <a:srgbClr val="282A5E"/>
      </a:dk1>
      <a:lt1>
        <a:srgbClr val="EBF0F3"/>
      </a:lt1>
      <a:dk2>
        <a:srgbClr val="059198"/>
      </a:dk2>
      <a:lt2>
        <a:srgbClr val="C4BE12"/>
      </a:lt2>
      <a:accent1>
        <a:srgbClr val="D8DCD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5919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1395</Words>
  <Application>Microsoft Office PowerPoint</Application>
  <PresentationFormat>Presentación en pantalla (16:9)</PresentationFormat>
  <Paragraphs>148</Paragraphs>
  <Slides>21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Caveat Brush</vt:lpstr>
      <vt:lpstr>Arial</vt:lpstr>
      <vt:lpstr>Wingdings</vt:lpstr>
      <vt:lpstr>Jost</vt:lpstr>
      <vt:lpstr>Montserrat</vt:lpstr>
      <vt:lpstr>Doodle Style Medical Breakthrough by Slidesgo</vt:lpstr>
      <vt:lpstr>Interrupción voluntaria del embarazo </vt:lpstr>
      <vt:lpstr>Presentación de PowerPoint</vt:lpstr>
      <vt:lpstr>Presentación de PowerPoint</vt:lpstr>
      <vt:lpstr>Causales</vt:lpstr>
      <vt:lpstr>Art. 10. “Toda persona tiene derecho a la salud, entendida como el disfrute del más alto nivel de bienestar físico, mental y social”. </vt:lpstr>
      <vt:lpstr>Estándares de garantía del derecho a la IVE  (SU 096 de 2018)</vt:lpstr>
      <vt:lpstr>Objetivos</vt:lpstr>
      <vt:lpstr>Atenciones incluidas</vt:lpstr>
      <vt:lpstr>Consulta inicial</vt:lpstr>
      <vt:lpstr>Consulta inicial</vt:lpstr>
      <vt:lpstr>Anamnesis</vt:lpstr>
      <vt:lpstr>Examen físico</vt:lpstr>
      <vt:lpstr>Toma de paraclínicos</vt:lpstr>
      <vt:lpstr>Certificación de las causales</vt:lpstr>
      <vt:lpstr>Elección del procedimiento</vt:lpstr>
      <vt:lpstr>Presentación de PowerPoint</vt:lpstr>
      <vt:lpstr>Métodos no farmacológicos </vt:lpstr>
      <vt:lpstr>Consentimiento informado </vt:lpstr>
      <vt:lpstr>Recuperación y provisión anticonceptiva </vt:lpstr>
      <vt:lpstr>Consulta de seguimiento 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Interrupción voluntaria del embarazo</dc:title>
  <dc:creator>Alejandra</dc:creator>
  <cp:lastModifiedBy>Alejandra</cp:lastModifiedBy>
  <cp:revision>40</cp:revision>
  <dcterms:modified xsi:type="dcterms:W3CDTF">2023-09-02T14:33:10Z</dcterms:modified>
</cp:coreProperties>
</file>