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5" r:id="rId5"/>
    <p:sldId id="267" r:id="rId6"/>
    <p:sldId id="266" r:id="rId7"/>
    <p:sldId id="271" r:id="rId8"/>
    <p:sldId id="264" r:id="rId9"/>
    <p:sldId id="270" r:id="rId10"/>
    <p:sldId id="273" r:id="rId11"/>
    <p:sldId id="274" r:id="rId12"/>
    <p:sldId id="268" r:id="rId13"/>
    <p:sldId id="269" r:id="rId14"/>
    <p:sldId id="272" r:id="rId15"/>
    <p:sldId id="263" r:id="rId16"/>
    <p:sldId id="260" r:id="rId1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2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ata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rawing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82C7CE-366F-4512-B14F-6E07727ED378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s-CO"/>
        </a:p>
      </dgm:t>
    </dgm:pt>
    <dgm:pt modelId="{7121FAF4-8FE6-4900-81FF-511B72D61757}">
      <dgm:prSet/>
      <dgm:spPr/>
      <dgm:t>
        <a:bodyPr/>
        <a:lstStyle/>
        <a:p>
          <a:r>
            <a:rPr lang="es-MX"/>
            <a:t>Se presenta en el 84% de todas las edades, en ambos sexos y relacionado con múltiples actividades laborales.</a:t>
          </a:r>
          <a:endParaRPr lang="es-CO"/>
        </a:p>
      </dgm:t>
    </dgm:pt>
    <dgm:pt modelId="{15D007A4-85D0-47B6-A2ED-5907B233C01C}" type="parTrans" cxnId="{540119D1-5F30-49DF-BB0A-F9689F53F3E3}">
      <dgm:prSet/>
      <dgm:spPr/>
      <dgm:t>
        <a:bodyPr/>
        <a:lstStyle/>
        <a:p>
          <a:endParaRPr lang="es-CO"/>
        </a:p>
      </dgm:t>
    </dgm:pt>
    <dgm:pt modelId="{B989E501-07EE-45A0-A840-6D4D417BDBC6}" type="sibTrans" cxnId="{540119D1-5F30-49DF-BB0A-F9689F53F3E3}">
      <dgm:prSet/>
      <dgm:spPr/>
      <dgm:t>
        <a:bodyPr/>
        <a:lstStyle/>
        <a:p>
          <a:endParaRPr lang="es-CO"/>
        </a:p>
      </dgm:t>
    </dgm:pt>
    <dgm:pt modelId="{7135EBCE-D36A-479F-BA8D-BE2E18E6BE52}">
      <dgm:prSet/>
      <dgm:spPr/>
      <dgm:t>
        <a:bodyPr/>
        <a:lstStyle/>
        <a:p>
          <a:r>
            <a:rPr lang="es-MX"/>
            <a:t>El área comprometida se encuentra entre la reja costal inferior y la región sacra.</a:t>
          </a:r>
          <a:endParaRPr lang="es-CO"/>
        </a:p>
      </dgm:t>
    </dgm:pt>
    <dgm:pt modelId="{56EBF1DE-DEBB-467D-AA99-A1281A330B81}" type="parTrans" cxnId="{87C0B5F7-3167-4E11-9B6C-AD2CD948CEA1}">
      <dgm:prSet/>
      <dgm:spPr/>
      <dgm:t>
        <a:bodyPr/>
        <a:lstStyle/>
        <a:p>
          <a:endParaRPr lang="es-CO"/>
        </a:p>
      </dgm:t>
    </dgm:pt>
    <dgm:pt modelId="{5D42BFD2-6998-4A2D-AE64-A08D4B065992}" type="sibTrans" cxnId="{87C0B5F7-3167-4E11-9B6C-AD2CD948CEA1}">
      <dgm:prSet/>
      <dgm:spPr/>
      <dgm:t>
        <a:bodyPr/>
        <a:lstStyle/>
        <a:p>
          <a:endParaRPr lang="es-CO"/>
        </a:p>
      </dgm:t>
    </dgm:pt>
    <dgm:pt modelId="{17109E87-C83F-4D45-98E3-6B89C43B66CB}">
      <dgm:prSet/>
      <dgm:spPr/>
      <dgm:t>
        <a:bodyPr/>
        <a:lstStyle/>
        <a:p>
          <a:r>
            <a:rPr lang="es-MX" dirty="0"/>
            <a:t>Se denomina agudo cuando lleva un tiempo de evolución menor de seis semanas</a:t>
          </a:r>
          <a:endParaRPr lang="es-CO" dirty="0"/>
        </a:p>
      </dgm:t>
    </dgm:pt>
    <dgm:pt modelId="{25F6E53E-8B28-4883-84A8-C23E7ECB159A}" type="parTrans" cxnId="{F4B9985E-0BE4-4897-BDA6-A58E0E829610}">
      <dgm:prSet/>
      <dgm:spPr/>
      <dgm:t>
        <a:bodyPr/>
        <a:lstStyle/>
        <a:p>
          <a:endParaRPr lang="es-CO"/>
        </a:p>
      </dgm:t>
    </dgm:pt>
    <dgm:pt modelId="{DA3FE671-5DE7-4CAC-86C7-A41820395FDB}" type="sibTrans" cxnId="{F4B9985E-0BE4-4897-BDA6-A58E0E829610}">
      <dgm:prSet/>
      <dgm:spPr/>
      <dgm:t>
        <a:bodyPr/>
        <a:lstStyle/>
        <a:p>
          <a:endParaRPr lang="es-CO"/>
        </a:p>
      </dgm:t>
    </dgm:pt>
    <dgm:pt modelId="{8873FA08-E961-4DD3-85F3-374E5319877E}" type="pres">
      <dgm:prSet presAssocID="{D582C7CE-366F-4512-B14F-6E07727ED378}" presName="CompostProcess" presStyleCnt="0">
        <dgm:presLayoutVars>
          <dgm:dir/>
          <dgm:resizeHandles val="exact"/>
        </dgm:presLayoutVars>
      </dgm:prSet>
      <dgm:spPr/>
    </dgm:pt>
    <dgm:pt modelId="{4B0A2961-B371-49B8-84AD-53384232949F}" type="pres">
      <dgm:prSet presAssocID="{D582C7CE-366F-4512-B14F-6E07727ED378}" presName="arrow" presStyleLbl="bgShp" presStyleIdx="0" presStyleCnt="1"/>
      <dgm:spPr/>
    </dgm:pt>
    <dgm:pt modelId="{3E903C2F-DE0F-4656-85D0-E7A80396DCAB}" type="pres">
      <dgm:prSet presAssocID="{D582C7CE-366F-4512-B14F-6E07727ED378}" presName="linearProcess" presStyleCnt="0"/>
      <dgm:spPr/>
    </dgm:pt>
    <dgm:pt modelId="{446A51F6-D15B-4B70-8A4D-244D97FF5151}" type="pres">
      <dgm:prSet presAssocID="{7121FAF4-8FE6-4900-81FF-511B72D61757}" presName="textNode" presStyleLbl="node1" presStyleIdx="0" presStyleCnt="3">
        <dgm:presLayoutVars>
          <dgm:bulletEnabled val="1"/>
        </dgm:presLayoutVars>
      </dgm:prSet>
      <dgm:spPr/>
    </dgm:pt>
    <dgm:pt modelId="{82D134FA-8DF0-4474-A87B-98FB890279D1}" type="pres">
      <dgm:prSet presAssocID="{B989E501-07EE-45A0-A840-6D4D417BDBC6}" presName="sibTrans" presStyleCnt="0"/>
      <dgm:spPr/>
    </dgm:pt>
    <dgm:pt modelId="{3D11B32B-38F3-45E6-B6C3-EA46D41E9EBA}" type="pres">
      <dgm:prSet presAssocID="{7135EBCE-D36A-479F-BA8D-BE2E18E6BE52}" presName="textNode" presStyleLbl="node1" presStyleIdx="1" presStyleCnt="3">
        <dgm:presLayoutVars>
          <dgm:bulletEnabled val="1"/>
        </dgm:presLayoutVars>
      </dgm:prSet>
      <dgm:spPr/>
    </dgm:pt>
    <dgm:pt modelId="{0388750D-DC66-4995-A60E-8148E982DA08}" type="pres">
      <dgm:prSet presAssocID="{5D42BFD2-6998-4A2D-AE64-A08D4B065992}" presName="sibTrans" presStyleCnt="0"/>
      <dgm:spPr/>
    </dgm:pt>
    <dgm:pt modelId="{7723DAE3-2E2C-40E2-92C3-CD16161BFB1F}" type="pres">
      <dgm:prSet presAssocID="{17109E87-C83F-4D45-98E3-6B89C43B66CB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FCC43E25-E3A5-47E9-8924-A39830BE8405}" type="presOf" srcId="{17109E87-C83F-4D45-98E3-6B89C43B66CB}" destId="{7723DAE3-2E2C-40E2-92C3-CD16161BFB1F}" srcOrd="0" destOrd="0" presId="urn:microsoft.com/office/officeart/2005/8/layout/hProcess9"/>
    <dgm:cxn modelId="{F4B9985E-0BE4-4897-BDA6-A58E0E829610}" srcId="{D582C7CE-366F-4512-B14F-6E07727ED378}" destId="{17109E87-C83F-4D45-98E3-6B89C43B66CB}" srcOrd="2" destOrd="0" parTransId="{25F6E53E-8B28-4883-84A8-C23E7ECB159A}" sibTransId="{DA3FE671-5DE7-4CAC-86C7-A41820395FDB}"/>
    <dgm:cxn modelId="{6A027544-F73A-4386-958A-BFA4193F7E64}" type="presOf" srcId="{7121FAF4-8FE6-4900-81FF-511B72D61757}" destId="{446A51F6-D15B-4B70-8A4D-244D97FF5151}" srcOrd="0" destOrd="0" presId="urn:microsoft.com/office/officeart/2005/8/layout/hProcess9"/>
    <dgm:cxn modelId="{5507DB4A-10C9-4B8D-A26F-7A24DFCBE3BB}" type="presOf" srcId="{D582C7CE-366F-4512-B14F-6E07727ED378}" destId="{8873FA08-E961-4DD3-85F3-374E5319877E}" srcOrd="0" destOrd="0" presId="urn:microsoft.com/office/officeart/2005/8/layout/hProcess9"/>
    <dgm:cxn modelId="{540119D1-5F30-49DF-BB0A-F9689F53F3E3}" srcId="{D582C7CE-366F-4512-B14F-6E07727ED378}" destId="{7121FAF4-8FE6-4900-81FF-511B72D61757}" srcOrd="0" destOrd="0" parTransId="{15D007A4-85D0-47B6-A2ED-5907B233C01C}" sibTransId="{B989E501-07EE-45A0-A840-6D4D417BDBC6}"/>
    <dgm:cxn modelId="{A9B409E6-2198-4C0A-A728-1BD1649A03A5}" type="presOf" srcId="{7135EBCE-D36A-479F-BA8D-BE2E18E6BE52}" destId="{3D11B32B-38F3-45E6-B6C3-EA46D41E9EBA}" srcOrd="0" destOrd="0" presId="urn:microsoft.com/office/officeart/2005/8/layout/hProcess9"/>
    <dgm:cxn modelId="{87C0B5F7-3167-4E11-9B6C-AD2CD948CEA1}" srcId="{D582C7CE-366F-4512-B14F-6E07727ED378}" destId="{7135EBCE-D36A-479F-BA8D-BE2E18E6BE52}" srcOrd="1" destOrd="0" parTransId="{56EBF1DE-DEBB-467D-AA99-A1281A330B81}" sibTransId="{5D42BFD2-6998-4A2D-AE64-A08D4B065992}"/>
    <dgm:cxn modelId="{AC2C94D1-18B5-4EB1-9D1A-86EA199D00CE}" type="presParOf" srcId="{8873FA08-E961-4DD3-85F3-374E5319877E}" destId="{4B0A2961-B371-49B8-84AD-53384232949F}" srcOrd="0" destOrd="0" presId="urn:microsoft.com/office/officeart/2005/8/layout/hProcess9"/>
    <dgm:cxn modelId="{70D06EA2-D3E3-40A8-BA07-4B7D250EC1CA}" type="presParOf" srcId="{8873FA08-E961-4DD3-85F3-374E5319877E}" destId="{3E903C2F-DE0F-4656-85D0-E7A80396DCAB}" srcOrd="1" destOrd="0" presId="urn:microsoft.com/office/officeart/2005/8/layout/hProcess9"/>
    <dgm:cxn modelId="{EE06B51F-198E-49B7-933D-FCEB242DDC06}" type="presParOf" srcId="{3E903C2F-DE0F-4656-85D0-E7A80396DCAB}" destId="{446A51F6-D15B-4B70-8A4D-244D97FF5151}" srcOrd="0" destOrd="0" presId="urn:microsoft.com/office/officeart/2005/8/layout/hProcess9"/>
    <dgm:cxn modelId="{77F94704-D97F-4E20-9E23-C5795591A08F}" type="presParOf" srcId="{3E903C2F-DE0F-4656-85D0-E7A80396DCAB}" destId="{82D134FA-8DF0-4474-A87B-98FB890279D1}" srcOrd="1" destOrd="0" presId="urn:microsoft.com/office/officeart/2005/8/layout/hProcess9"/>
    <dgm:cxn modelId="{80F2C0D9-D2DE-43C3-B398-C319B7CDFB48}" type="presParOf" srcId="{3E903C2F-DE0F-4656-85D0-E7A80396DCAB}" destId="{3D11B32B-38F3-45E6-B6C3-EA46D41E9EBA}" srcOrd="2" destOrd="0" presId="urn:microsoft.com/office/officeart/2005/8/layout/hProcess9"/>
    <dgm:cxn modelId="{5EECBF33-AEC2-4E5A-8B00-2C300ECD64C6}" type="presParOf" srcId="{3E903C2F-DE0F-4656-85D0-E7A80396DCAB}" destId="{0388750D-DC66-4995-A60E-8148E982DA08}" srcOrd="3" destOrd="0" presId="urn:microsoft.com/office/officeart/2005/8/layout/hProcess9"/>
    <dgm:cxn modelId="{53F8CDFD-59F4-445E-B30D-5453A813F130}" type="presParOf" srcId="{3E903C2F-DE0F-4656-85D0-E7A80396DCAB}" destId="{7723DAE3-2E2C-40E2-92C3-CD16161BFB1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EB1341-D41D-4D8C-9C13-70E240629E75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0C0C4739-7B7F-4026-BCB8-80BA44606AB7}">
      <dgm:prSet/>
      <dgm:spPr/>
      <dgm:t>
        <a:bodyPr/>
        <a:lstStyle/>
        <a:p>
          <a:r>
            <a:rPr lang="es-MX" dirty="0"/>
            <a:t>Lumbalgia causa más frecuente de ausentismo laboral en los adultos jóvenes menores de 45 años</a:t>
          </a:r>
          <a:endParaRPr lang="es-CO" dirty="0"/>
        </a:p>
      </dgm:t>
    </dgm:pt>
    <dgm:pt modelId="{4E76464F-687F-4037-9720-40162F24B00B}" type="parTrans" cxnId="{84A4A7BA-838D-45AA-81B0-15D5A22EF321}">
      <dgm:prSet/>
      <dgm:spPr/>
      <dgm:t>
        <a:bodyPr/>
        <a:lstStyle/>
        <a:p>
          <a:endParaRPr lang="es-CO"/>
        </a:p>
      </dgm:t>
    </dgm:pt>
    <dgm:pt modelId="{482EC194-E4F3-4779-A2B3-8B1A0D8767D5}" type="sibTrans" cxnId="{84A4A7BA-838D-45AA-81B0-15D5A22EF321}">
      <dgm:prSet/>
      <dgm:spPr/>
      <dgm:t>
        <a:bodyPr/>
        <a:lstStyle/>
        <a:p>
          <a:endParaRPr lang="es-CO"/>
        </a:p>
      </dgm:t>
    </dgm:pt>
    <dgm:pt modelId="{D2E0355B-7A62-43BE-97E7-F0A62D6B75DB}">
      <dgm:prSet/>
      <dgm:spPr/>
      <dgm:t>
        <a:bodyPr/>
        <a:lstStyle/>
        <a:p>
          <a:r>
            <a:rPr lang="es-MX" dirty="0"/>
            <a:t>85% de los pacientes mejora con reintegro al trabajo en menos de un mes, mientras que 4% persiste con dolor por un tiempo superior a seis meses. </a:t>
          </a:r>
          <a:endParaRPr lang="es-CO" dirty="0"/>
        </a:p>
      </dgm:t>
    </dgm:pt>
    <dgm:pt modelId="{D48AF120-CF32-4D98-96C1-82C449B61B4D}" type="parTrans" cxnId="{38013F4B-DC93-4206-AA72-FCA3F47FD06C}">
      <dgm:prSet/>
      <dgm:spPr/>
      <dgm:t>
        <a:bodyPr/>
        <a:lstStyle/>
        <a:p>
          <a:endParaRPr lang="es-CO"/>
        </a:p>
      </dgm:t>
    </dgm:pt>
    <dgm:pt modelId="{0A9D1FED-6F6B-4170-A2BB-A6CBCC83C9A8}" type="sibTrans" cxnId="{38013F4B-DC93-4206-AA72-FCA3F47FD06C}">
      <dgm:prSet/>
      <dgm:spPr/>
      <dgm:t>
        <a:bodyPr/>
        <a:lstStyle/>
        <a:p>
          <a:endParaRPr lang="es-CO"/>
        </a:p>
      </dgm:t>
    </dgm:pt>
    <dgm:pt modelId="{AA45A9CC-5D98-4C8D-9E30-3E9FA33D362B}">
      <dgm:prSet/>
      <dgm:spPr/>
      <dgm:t>
        <a:bodyPr/>
        <a:lstStyle/>
        <a:p>
          <a:r>
            <a:rPr lang="es-MX" dirty="0"/>
            <a:t>El 68% de los casos está relacionado con alteraciones musculares, 15% con cambios degenerativos, 6% con osteoporosis, 4% con cambios en la morfología del canal medular y solo 2% es de origen diferente. </a:t>
          </a:r>
          <a:endParaRPr lang="es-CO" dirty="0"/>
        </a:p>
      </dgm:t>
    </dgm:pt>
    <dgm:pt modelId="{6E7DAB25-0D71-488A-A360-9A9771F4F69D}" type="parTrans" cxnId="{3E0C2DCE-C912-4371-BD8E-96CDB3170062}">
      <dgm:prSet/>
      <dgm:spPr/>
      <dgm:t>
        <a:bodyPr/>
        <a:lstStyle/>
        <a:p>
          <a:endParaRPr lang="es-CO"/>
        </a:p>
      </dgm:t>
    </dgm:pt>
    <dgm:pt modelId="{EB58BD62-761D-480B-981A-43BF17E440A7}" type="sibTrans" cxnId="{3E0C2DCE-C912-4371-BD8E-96CDB3170062}">
      <dgm:prSet/>
      <dgm:spPr/>
      <dgm:t>
        <a:bodyPr/>
        <a:lstStyle/>
        <a:p>
          <a:endParaRPr lang="es-CO"/>
        </a:p>
      </dgm:t>
    </dgm:pt>
    <dgm:pt modelId="{F38F9EEB-EF42-4C8F-B9D0-1D08C63D422D}">
      <dgm:prSet/>
      <dgm:spPr/>
      <dgm:t>
        <a:bodyPr/>
        <a:lstStyle/>
        <a:p>
          <a:r>
            <a:rPr lang="es-MX" dirty="0"/>
            <a:t>Relación causa-efecto con la práctica de ciertas actividades como levantar pesos en forma repetitiva, torcerse u operar un equipo vibratorio. </a:t>
          </a:r>
          <a:endParaRPr lang="es-CO" dirty="0"/>
        </a:p>
      </dgm:t>
    </dgm:pt>
    <dgm:pt modelId="{C68D6159-0F7E-4371-9858-D49C33731CCD}" type="parTrans" cxnId="{9156F77E-6811-4E03-B8A7-D5FAED402F73}">
      <dgm:prSet/>
      <dgm:spPr/>
      <dgm:t>
        <a:bodyPr/>
        <a:lstStyle/>
        <a:p>
          <a:endParaRPr lang="es-CO"/>
        </a:p>
      </dgm:t>
    </dgm:pt>
    <dgm:pt modelId="{BC5BD78A-10A0-4EB0-9C23-1370D2A21CDE}" type="sibTrans" cxnId="{9156F77E-6811-4E03-B8A7-D5FAED402F73}">
      <dgm:prSet/>
      <dgm:spPr/>
      <dgm:t>
        <a:bodyPr/>
        <a:lstStyle/>
        <a:p>
          <a:endParaRPr lang="es-CO"/>
        </a:p>
      </dgm:t>
    </dgm:pt>
    <dgm:pt modelId="{6ECB6CDB-3894-40D9-A156-857DD02296C4}">
      <dgm:prSet/>
      <dgm:spPr/>
      <dgm:t>
        <a:bodyPr/>
        <a:lstStyle/>
        <a:p>
          <a:r>
            <a:rPr lang="es-CO" dirty="0"/>
            <a:t>Los </a:t>
          </a:r>
          <a:r>
            <a:rPr lang="es-MX" dirty="0"/>
            <a:t>niveles más comprometidos son especialmente </a:t>
          </a:r>
          <a:r>
            <a:rPr lang="es-CO" dirty="0"/>
            <a:t>L4-L5 y L5-S1</a:t>
          </a:r>
        </a:p>
      </dgm:t>
    </dgm:pt>
    <dgm:pt modelId="{257AB16C-5D93-46CB-8350-FB7108E21BEC}" type="parTrans" cxnId="{B851FB0D-EEC0-4FA6-88A8-B5E9BC784A3B}">
      <dgm:prSet/>
      <dgm:spPr/>
      <dgm:t>
        <a:bodyPr/>
        <a:lstStyle/>
        <a:p>
          <a:endParaRPr lang="es-CO"/>
        </a:p>
      </dgm:t>
    </dgm:pt>
    <dgm:pt modelId="{9BB3EC56-FFEC-4073-9A6B-D82AE254AE5B}" type="sibTrans" cxnId="{B851FB0D-EEC0-4FA6-88A8-B5E9BC784A3B}">
      <dgm:prSet/>
      <dgm:spPr/>
      <dgm:t>
        <a:bodyPr/>
        <a:lstStyle/>
        <a:p>
          <a:endParaRPr lang="es-CO"/>
        </a:p>
      </dgm:t>
    </dgm:pt>
    <dgm:pt modelId="{28CAC1F2-8314-4D49-9826-CC8464D59113}" type="pres">
      <dgm:prSet presAssocID="{7EEB1341-D41D-4D8C-9C13-70E240629E75}" presName="Name0" presStyleCnt="0">
        <dgm:presLayoutVars>
          <dgm:dir/>
          <dgm:resizeHandles val="exact"/>
        </dgm:presLayoutVars>
      </dgm:prSet>
      <dgm:spPr/>
    </dgm:pt>
    <dgm:pt modelId="{6D1F4C22-F581-4F43-8819-30710B7E5935}" type="pres">
      <dgm:prSet presAssocID="{0C0C4739-7B7F-4026-BCB8-80BA44606AB7}" presName="node" presStyleLbl="node1" presStyleIdx="0" presStyleCnt="5">
        <dgm:presLayoutVars>
          <dgm:bulletEnabled val="1"/>
        </dgm:presLayoutVars>
      </dgm:prSet>
      <dgm:spPr/>
    </dgm:pt>
    <dgm:pt modelId="{0C41F478-80D3-4DDB-A6DE-0B769DC905CB}" type="pres">
      <dgm:prSet presAssocID="{482EC194-E4F3-4779-A2B3-8B1A0D8767D5}" presName="sibTrans" presStyleCnt="0"/>
      <dgm:spPr/>
    </dgm:pt>
    <dgm:pt modelId="{77A46486-41C2-4308-8F7D-112A8ADC16AF}" type="pres">
      <dgm:prSet presAssocID="{D2E0355B-7A62-43BE-97E7-F0A62D6B75DB}" presName="node" presStyleLbl="node1" presStyleIdx="1" presStyleCnt="5">
        <dgm:presLayoutVars>
          <dgm:bulletEnabled val="1"/>
        </dgm:presLayoutVars>
      </dgm:prSet>
      <dgm:spPr/>
    </dgm:pt>
    <dgm:pt modelId="{C0AA5500-D5CE-43C7-88CF-EA7DCAFB3093}" type="pres">
      <dgm:prSet presAssocID="{0A9D1FED-6F6B-4170-A2BB-A6CBCC83C9A8}" presName="sibTrans" presStyleCnt="0"/>
      <dgm:spPr/>
    </dgm:pt>
    <dgm:pt modelId="{375A7BF0-5899-406E-BEE4-4233C276FE56}" type="pres">
      <dgm:prSet presAssocID="{AA45A9CC-5D98-4C8D-9E30-3E9FA33D362B}" presName="node" presStyleLbl="node1" presStyleIdx="2" presStyleCnt="5">
        <dgm:presLayoutVars>
          <dgm:bulletEnabled val="1"/>
        </dgm:presLayoutVars>
      </dgm:prSet>
      <dgm:spPr/>
    </dgm:pt>
    <dgm:pt modelId="{05BBB0F3-1C46-4750-BAF4-4860C100E67A}" type="pres">
      <dgm:prSet presAssocID="{EB58BD62-761D-480B-981A-43BF17E440A7}" presName="sibTrans" presStyleCnt="0"/>
      <dgm:spPr/>
    </dgm:pt>
    <dgm:pt modelId="{73C8BDE4-8EA0-452C-95A0-41158CC5B87C}" type="pres">
      <dgm:prSet presAssocID="{F38F9EEB-EF42-4C8F-B9D0-1D08C63D422D}" presName="node" presStyleLbl="node1" presStyleIdx="3" presStyleCnt="5">
        <dgm:presLayoutVars>
          <dgm:bulletEnabled val="1"/>
        </dgm:presLayoutVars>
      </dgm:prSet>
      <dgm:spPr/>
    </dgm:pt>
    <dgm:pt modelId="{80F123CE-04D1-4C64-B066-EF1A06CAEFB3}" type="pres">
      <dgm:prSet presAssocID="{BC5BD78A-10A0-4EB0-9C23-1370D2A21CDE}" presName="sibTrans" presStyleCnt="0"/>
      <dgm:spPr/>
    </dgm:pt>
    <dgm:pt modelId="{98CBC40A-0412-480E-8D05-2E25F1C61CDC}" type="pres">
      <dgm:prSet presAssocID="{6ECB6CDB-3894-40D9-A156-857DD02296C4}" presName="node" presStyleLbl="node1" presStyleIdx="4" presStyleCnt="5">
        <dgm:presLayoutVars>
          <dgm:bulletEnabled val="1"/>
        </dgm:presLayoutVars>
      </dgm:prSet>
      <dgm:spPr/>
    </dgm:pt>
  </dgm:ptLst>
  <dgm:cxnLst>
    <dgm:cxn modelId="{B851FB0D-EEC0-4FA6-88A8-B5E9BC784A3B}" srcId="{7EEB1341-D41D-4D8C-9C13-70E240629E75}" destId="{6ECB6CDB-3894-40D9-A156-857DD02296C4}" srcOrd="4" destOrd="0" parTransId="{257AB16C-5D93-46CB-8350-FB7108E21BEC}" sibTransId="{9BB3EC56-FFEC-4073-9A6B-D82AE254AE5B}"/>
    <dgm:cxn modelId="{1F549139-616D-4049-BC1E-94A8D38C7A94}" type="presOf" srcId="{D2E0355B-7A62-43BE-97E7-F0A62D6B75DB}" destId="{77A46486-41C2-4308-8F7D-112A8ADC16AF}" srcOrd="0" destOrd="0" presId="urn:microsoft.com/office/officeart/2005/8/layout/hList6"/>
    <dgm:cxn modelId="{72DC1241-50C4-4E07-9489-D674CAB1B615}" type="presOf" srcId="{6ECB6CDB-3894-40D9-A156-857DD02296C4}" destId="{98CBC40A-0412-480E-8D05-2E25F1C61CDC}" srcOrd="0" destOrd="0" presId="urn:microsoft.com/office/officeart/2005/8/layout/hList6"/>
    <dgm:cxn modelId="{38013F4B-DC93-4206-AA72-FCA3F47FD06C}" srcId="{7EEB1341-D41D-4D8C-9C13-70E240629E75}" destId="{D2E0355B-7A62-43BE-97E7-F0A62D6B75DB}" srcOrd="1" destOrd="0" parTransId="{D48AF120-CF32-4D98-96C1-82C449B61B4D}" sibTransId="{0A9D1FED-6F6B-4170-A2BB-A6CBCC83C9A8}"/>
    <dgm:cxn modelId="{9156F77E-6811-4E03-B8A7-D5FAED402F73}" srcId="{7EEB1341-D41D-4D8C-9C13-70E240629E75}" destId="{F38F9EEB-EF42-4C8F-B9D0-1D08C63D422D}" srcOrd="3" destOrd="0" parTransId="{C68D6159-0F7E-4371-9858-D49C33731CCD}" sibTransId="{BC5BD78A-10A0-4EB0-9C23-1370D2A21CDE}"/>
    <dgm:cxn modelId="{C0AB0581-681E-461F-A27E-71A43E51F324}" type="presOf" srcId="{AA45A9CC-5D98-4C8D-9E30-3E9FA33D362B}" destId="{375A7BF0-5899-406E-BEE4-4233C276FE56}" srcOrd="0" destOrd="0" presId="urn:microsoft.com/office/officeart/2005/8/layout/hList6"/>
    <dgm:cxn modelId="{B5EBBE8C-669C-4D8E-B543-BEB0E877252C}" type="presOf" srcId="{7EEB1341-D41D-4D8C-9C13-70E240629E75}" destId="{28CAC1F2-8314-4D49-9826-CC8464D59113}" srcOrd="0" destOrd="0" presId="urn:microsoft.com/office/officeart/2005/8/layout/hList6"/>
    <dgm:cxn modelId="{6A41F1B0-3B41-4F01-BE4A-ECB92A0FA7FB}" type="presOf" srcId="{F38F9EEB-EF42-4C8F-B9D0-1D08C63D422D}" destId="{73C8BDE4-8EA0-452C-95A0-41158CC5B87C}" srcOrd="0" destOrd="0" presId="urn:microsoft.com/office/officeart/2005/8/layout/hList6"/>
    <dgm:cxn modelId="{84A4A7BA-838D-45AA-81B0-15D5A22EF321}" srcId="{7EEB1341-D41D-4D8C-9C13-70E240629E75}" destId="{0C0C4739-7B7F-4026-BCB8-80BA44606AB7}" srcOrd="0" destOrd="0" parTransId="{4E76464F-687F-4037-9720-40162F24B00B}" sibTransId="{482EC194-E4F3-4779-A2B3-8B1A0D8767D5}"/>
    <dgm:cxn modelId="{2DDF9EC2-239F-499F-9E3C-B903A75BE172}" type="presOf" srcId="{0C0C4739-7B7F-4026-BCB8-80BA44606AB7}" destId="{6D1F4C22-F581-4F43-8819-30710B7E5935}" srcOrd="0" destOrd="0" presId="urn:microsoft.com/office/officeart/2005/8/layout/hList6"/>
    <dgm:cxn modelId="{3E0C2DCE-C912-4371-BD8E-96CDB3170062}" srcId="{7EEB1341-D41D-4D8C-9C13-70E240629E75}" destId="{AA45A9CC-5D98-4C8D-9E30-3E9FA33D362B}" srcOrd="2" destOrd="0" parTransId="{6E7DAB25-0D71-488A-A360-9A9771F4F69D}" sibTransId="{EB58BD62-761D-480B-981A-43BF17E440A7}"/>
    <dgm:cxn modelId="{5B12196B-0470-4943-AD4E-7FAB5747D6FE}" type="presParOf" srcId="{28CAC1F2-8314-4D49-9826-CC8464D59113}" destId="{6D1F4C22-F581-4F43-8819-30710B7E5935}" srcOrd="0" destOrd="0" presId="urn:microsoft.com/office/officeart/2005/8/layout/hList6"/>
    <dgm:cxn modelId="{21F64730-5F78-42A7-94FF-B7C8BFAFCBB2}" type="presParOf" srcId="{28CAC1F2-8314-4D49-9826-CC8464D59113}" destId="{0C41F478-80D3-4DDB-A6DE-0B769DC905CB}" srcOrd="1" destOrd="0" presId="urn:microsoft.com/office/officeart/2005/8/layout/hList6"/>
    <dgm:cxn modelId="{CCDDB6C0-96EC-414D-9C1A-5BCE39553B4E}" type="presParOf" srcId="{28CAC1F2-8314-4D49-9826-CC8464D59113}" destId="{77A46486-41C2-4308-8F7D-112A8ADC16AF}" srcOrd="2" destOrd="0" presId="urn:microsoft.com/office/officeart/2005/8/layout/hList6"/>
    <dgm:cxn modelId="{018D5C01-AC5B-4A03-AA55-EA10F6C21895}" type="presParOf" srcId="{28CAC1F2-8314-4D49-9826-CC8464D59113}" destId="{C0AA5500-D5CE-43C7-88CF-EA7DCAFB3093}" srcOrd="3" destOrd="0" presId="urn:microsoft.com/office/officeart/2005/8/layout/hList6"/>
    <dgm:cxn modelId="{AB31C2CF-BA59-47E8-A96A-3710A227B7A3}" type="presParOf" srcId="{28CAC1F2-8314-4D49-9826-CC8464D59113}" destId="{375A7BF0-5899-406E-BEE4-4233C276FE56}" srcOrd="4" destOrd="0" presId="urn:microsoft.com/office/officeart/2005/8/layout/hList6"/>
    <dgm:cxn modelId="{D64180E7-9C01-4775-B782-64DCC8102363}" type="presParOf" srcId="{28CAC1F2-8314-4D49-9826-CC8464D59113}" destId="{05BBB0F3-1C46-4750-BAF4-4860C100E67A}" srcOrd="5" destOrd="0" presId="urn:microsoft.com/office/officeart/2005/8/layout/hList6"/>
    <dgm:cxn modelId="{8AEF4957-7C96-4C98-82AC-152B46DD5162}" type="presParOf" srcId="{28CAC1F2-8314-4D49-9826-CC8464D59113}" destId="{73C8BDE4-8EA0-452C-95A0-41158CC5B87C}" srcOrd="6" destOrd="0" presId="urn:microsoft.com/office/officeart/2005/8/layout/hList6"/>
    <dgm:cxn modelId="{7533DB4A-9FCB-4090-B920-89B5E1F29208}" type="presParOf" srcId="{28CAC1F2-8314-4D49-9826-CC8464D59113}" destId="{80F123CE-04D1-4C64-B066-EF1A06CAEFB3}" srcOrd="7" destOrd="0" presId="urn:microsoft.com/office/officeart/2005/8/layout/hList6"/>
    <dgm:cxn modelId="{9EC134F5-91CE-4F60-A618-7175F640E607}" type="presParOf" srcId="{28CAC1F2-8314-4D49-9826-CC8464D59113}" destId="{98CBC40A-0412-480E-8D05-2E25F1C61CDC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328B97-A212-47DC-AECB-9AB735B3B955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s-CO"/>
        </a:p>
      </dgm:t>
    </dgm:pt>
    <dgm:pt modelId="{63AD98A9-4061-4080-A8E9-50BB0A11CD4C}">
      <dgm:prSet/>
      <dgm:spPr/>
      <dgm:t>
        <a:bodyPr/>
        <a:lstStyle/>
        <a:p>
          <a:r>
            <a:rPr lang="es-MX"/>
            <a:t>La unidad funcional de la columna vertebral está formada por dos vértebras entre sí, más los elementos que las unen, que son músculos, ligamentos, disco intervertebral, elementos capsulares, vasos y nervios, etc.</a:t>
          </a:r>
          <a:endParaRPr lang="es-CO"/>
        </a:p>
      </dgm:t>
    </dgm:pt>
    <dgm:pt modelId="{255043BD-FA2A-4C4C-AE17-64EF93DCAB11}" type="parTrans" cxnId="{897BC57F-DBCA-4C01-8942-577EAE0A3593}">
      <dgm:prSet/>
      <dgm:spPr/>
      <dgm:t>
        <a:bodyPr/>
        <a:lstStyle/>
        <a:p>
          <a:endParaRPr lang="es-CO"/>
        </a:p>
      </dgm:t>
    </dgm:pt>
    <dgm:pt modelId="{73F4F670-28D5-4779-83AC-62C2D9D64FF1}" type="sibTrans" cxnId="{897BC57F-DBCA-4C01-8942-577EAE0A3593}">
      <dgm:prSet/>
      <dgm:spPr/>
      <dgm:t>
        <a:bodyPr/>
        <a:lstStyle/>
        <a:p>
          <a:endParaRPr lang="es-CO"/>
        </a:p>
      </dgm:t>
    </dgm:pt>
    <dgm:pt modelId="{AEABF691-BDAC-4F3F-9EF9-9EE50B1143DE}">
      <dgm:prSet/>
      <dgm:spPr/>
      <dgm:t>
        <a:bodyPr/>
        <a:lstStyle/>
        <a:p>
          <a:r>
            <a:rPr lang="es-MX"/>
            <a:t>Las terminaciones nerviosas son receptoras para estímulos dolorosos; en donde se libera una sustancia neuromoduladora que desencadena el proceso inflamatorio y de reparación tisular.</a:t>
          </a:r>
          <a:endParaRPr lang="es-CO"/>
        </a:p>
      </dgm:t>
    </dgm:pt>
    <dgm:pt modelId="{CAFAF812-F828-4050-AF04-D1A850505DA2}" type="parTrans" cxnId="{2CFE6A25-8244-4745-93D1-085BE6B20596}">
      <dgm:prSet/>
      <dgm:spPr/>
      <dgm:t>
        <a:bodyPr/>
        <a:lstStyle/>
        <a:p>
          <a:endParaRPr lang="es-CO"/>
        </a:p>
      </dgm:t>
    </dgm:pt>
    <dgm:pt modelId="{597BC217-3EF0-41FC-97E9-050257E5704C}" type="sibTrans" cxnId="{2CFE6A25-8244-4745-93D1-085BE6B20596}">
      <dgm:prSet/>
      <dgm:spPr/>
      <dgm:t>
        <a:bodyPr/>
        <a:lstStyle/>
        <a:p>
          <a:endParaRPr lang="es-CO"/>
        </a:p>
      </dgm:t>
    </dgm:pt>
    <dgm:pt modelId="{1C17B2C9-B845-4CB4-AB92-1E9025F47D3C}">
      <dgm:prSet/>
      <dgm:spPr/>
      <dgm:t>
        <a:bodyPr/>
        <a:lstStyle/>
        <a:p>
          <a:r>
            <a:rPr lang="es-MX"/>
            <a:t>En la transmisión del dolor están involucrados varios factores: la llegada de un estímulo doloroso, los efectos convergentes aferentes y periféricos que aumentan y disminuyen el mensaje de dicha percepción y la presencia de un sistema de control (sistema nervioso central).</a:t>
          </a:r>
          <a:endParaRPr lang="es-CO"/>
        </a:p>
      </dgm:t>
    </dgm:pt>
    <dgm:pt modelId="{3C9BE5AD-4136-4B76-967F-D229109CA24C}" type="parTrans" cxnId="{5DD09C56-671B-498E-B8F5-0DDBB2EE9652}">
      <dgm:prSet/>
      <dgm:spPr/>
      <dgm:t>
        <a:bodyPr/>
        <a:lstStyle/>
        <a:p>
          <a:endParaRPr lang="es-CO"/>
        </a:p>
      </dgm:t>
    </dgm:pt>
    <dgm:pt modelId="{C7F66A9C-EDB6-4AFD-8E71-FAAFA1A73DC8}" type="sibTrans" cxnId="{5DD09C56-671B-498E-B8F5-0DDBB2EE9652}">
      <dgm:prSet/>
      <dgm:spPr/>
      <dgm:t>
        <a:bodyPr/>
        <a:lstStyle/>
        <a:p>
          <a:endParaRPr lang="es-CO"/>
        </a:p>
      </dgm:t>
    </dgm:pt>
    <dgm:pt modelId="{CDBEF91D-1D60-43C0-BAA8-126744B6FCB7}" type="pres">
      <dgm:prSet presAssocID="{EB328B97-A212-47DC-AECB-9AB735B3B955}" presName="Name0" presStyleCnt="0">
        <dgm:presLayoutVars>
          <dgm:dir/>
          <dgm:resizeHandles val="exact"/>
        </dgm:presLayoutVars>
      </dgm:prSet>
      <dgm:spPr/>
    </dgm:pt>
    <dgm:pt modelId="{0480B319-377B-49AA-8330-2D22E9F82EFB}" type="pres">
      <dgm:prSet presAssocID="{63AD98A9-4061-4080-A8E9-50BB0A11CD4C}" presName="node" presStyleLbl="node1" presStyleIdx="0" presStyleCnt="3">
        <dgm:presLayoutVars>
          <dgm:bulletEnabled val="1"/>
        </dgm:presLayoutVars>
      </dgm:prSet>
      <dgm:spPr/>
    </dgm:pt>
    <dgm:pt modelId="{7C40DF02-532A-47AD-A721-7D01984A9664}" type="pres">
      <dgm:prSet presAssocID="{73F4F670-28D5-4779-83AC-62C2D9D64FF1}" presName="sibTrans" presStyleLbl="sibTrans2D1" presStyleIdx="0" presStyleCnt="2"/>
      <dgm:spPr/>
    </dgm:pt>
    <dgm:pt modelId="{FF385749-8738-4A50-99AB-8CD480F28050}" type="pres">
      <dgm:prSet presAssocID="{73F4F670-28D5-4779-83AC-62C2D9D64FF1}" presName="connectorText" presStyleLbl="sibTrans2D1" presStyleIdx="0" presStyleCnt="2"/>
      <dgm:spPr/>
    </dgm:pt>
    <dgm:pt modelId="{179464B8-6B5F-4FC0-8D6B-AA09E7FEB728}" type="pres">
      <dgm:prSet presAssocID="{AEABF691-BDAC-4F3F-9EF9-9EE50B1143DE}" presName="node" presStyleLbl="node1" presStyleIdx="1" presStyleCnt="3">
        <dgm:presLayoutVars>
          <dgm:bulletEnabled val="1"/>
        </dgm:presLayoutVars>
      </dgm:prSet>
      <dgm:spPr/>
    </dgm:pt>
    <dgm:pt modelId="{1025FBB6-3F8B-410A-A705-5BE6D442CFF2}" type="pres">
      <dgm:prSet presAssocID="{597BC217-3EF0-41FC-97E9-050257E5704C}" presName="sibTrans" presStyleLbl="sibTrans2D1" presStyleIdx="1" presStyleCnt="2"/>
      <dgm:spPr/>
    </dgm:pt>
    <dgm:pt modelId="{4F2EC9D7-B5A5-4BDC-9EE5-7AE8D45EE4F5}" type="pres">
      <dgm:prSet presAssocID="{597BC217-3EF0-41FC-97E9-050257E5704C}" presName="connectorText" presStyleLbl="sibTrans2D1" presStyleIdx="1" presStyleCnt="2"/>
      <dgm:spPr/>
    </dgm:pt>
    <dgm:pt modelId="{99EEAAE7-960B-4E87-B782-64DA6BADC3B4}" type="pres">
      <dgm:prSet presAssocID="{1C17B2C9-B845-4CB4-AB92-1E9025F47D3C}" presName="node" presStyleLbl="node1" presStyleIdx="2" presStyleCnt="3">
        <dgm:presLayoutVars>
          <dgm:bulletEnabled val="1"/>
        </dgm:presLayoutVars>
      </dgm:prSet>
      <dgm:spPr/>
    </dgm:pt>
  </dgm:ptLst>
  <dgm:cxnLst>
    <dgm:cxn modelId="{B53DB00A-BC88-490E-BDB5-C46D4E7EA5B0}" type="presOf" srcId="{EB328B97-A212-47DC-AECB-9AB735B3B955}" destId="{CDBEF91D-1D60-43C0-BAA8-126744B6FCB7}" srcOrd="0" destOrd="0" presId="urn:microsoft.com/office/officeart/2005/8/layout/process1"/>
    <dgm:cxn modelId="{2CFE6A25-8244-4745-93D1-085BE6B20596}" srcId="{EB328B97-A212-47DC-AECB-9AB735B3B955}" destId="{AEABF691-BDAC-4F3F-9EF9-9EE50B1143DE}" srcOrd="1" destOrd="0" parTransId="{CAFAF812-F828-4050-AF04-D1A850505DA2}" sibTransId="{597BC217-3EF0-41FC-97E9-050257E5704C}"/>
    <dgm:cxn modelId="{23E29D67-039B-49A5-BCB3-98854BF06A24}" type="presOf" srcId="{73F4F670-28D5-4779-83AC-62C2D9D64FF1}" destId="{FF385749-8738-4A50-99AB-8CD480F28050}" srcOrd="1" destOrd="0" presId="urn:microsoft.com/office/officeart/2005/8/layout/process1"/>
    <dgm:cxn modelId="{5DD09C56-671B-498E-B8F5-0DDBB2EE9652}" srcId="{EB328B97-A212-47DC-AECB-9AB735B3B955}" destId="{1C17B2C9-B845-4CB4-AB92-1E9025F47D3C}" srcOrd="2" destOrd="0" parTransId="{3C9BE5AD-4136-4B76-967F-D229109CA24C}" sibTransId="{C7F66A9C-EDB6-4AFD-8E71-FAAFA1A73DC8}"/>
    <dgm:cxn modelId="{897BC57F-DBCA-4C01-8942-577EAE0A3593}" srcId="{EB328B97-A212-47DC-AECB-9AB735B3B955}" destId="{63AD98A9-4061-4080-A8E9-50BB0A11CD4C}" srcOrd="0" destOrd="0" parTransId="{255043BD-FA2A-4C4C-AE17-64EF93DCAB11}" sibTransId="{73F4F670-28D5-4779-83AC-62C2D9D64FF1}"/>
    <dgm:cxn modelId="{21269184-77E2-4E65-B366-881F53470AE1}" type="presOf" srcId="{73F4F670-28D5-4779-83AC-62C2D9D64FF1}" destId="{7C40DF02-532A-47AD-A721-7D01984A9664}" srcOrd="0" destOrd="0" presId="urn:microsoft.com/office/officeart/2005/8/layout/process1"/>
    <dgm:cxn modelId="{88619299-8FCC-4727-875C-DE6CED745378}" type="presOf" srcId="{AEABF691-BDAC-4F3F-9EF9-9EE50B1143DE}" destId="{179464B8-6B5F-4FC0-8D6B-AA09E7FEB728}" srcOrd="0" destOrd="0" presId="urn:microsoft.com/office/officeart/2005/8/layout/process1"/>
    <dgm:cxn modelId="{DC7DD3B9-9EE4-4FBF-AA40-088C3D2155D9}" type="presOf" srcId="{1C17B2C9-B845-4CB4-AB92-1E9025F47D3C}" destId="{99EEAAE7-960B-4E87-B782-64DA6BADC3B4}" srcOrd="0" destOrd="0" presId="urn:microsoft.com/office/officeart/2005/8/layout/process1"/>
    <dgm:cxn modelId="{723949D3-92E6-42C8-9227-3039E10E759C}" type="presOf" srcId="{63AD98A9-4061-4080-A8E9-50BB0A11CD4C}" destId="{0480B319-377B-49AA-8330-2D22E9F82EFB}" srcOrd="0" destOrd="0" presId="urn:microsoft.com/office/officeart/2005/8/layout/process1"/>
    <dgm:cxn modelId="{87059BD9-E274-43C9-A7A1-6441316BFF84}" type="presOf" srcId="{597BC217-3EF0-41FC-97E9-050257E5704C}" destId="{1025FBB6-3F8B-410A-A705-5BE6D442CFF2}" srcOrd="0" destOrd="0" presId="urn:microsoft.com/office/officeart/2005/8/layout/process1"/>
    <dgm:cxn modelId="{44C462EF-CDA6-420D-A8E9-BEEA656745C4}" type="presOf" srcId="{597BC217-3EF0-41FC-97E9-050257E5704C}" destId="{4F2EC9D7-B5A5-4BDC-9EE5-7AE8D45EE4F5}" srcOrd="1" destOrd="0" presId="urn:microsoft.com/office/officeart/2005/8/layout/process1"/>
    <dgm:cxn modelId="{B264FF8A-BB77-43BA-B0A3-93027CFC69E7}" type="presParOf" srcId="{CDBEF91D-1D60-43C0-BAA8-126744B6FCB7}" destId="{0480B319-377B-49AA-8330-2D22E9F82EFB}" srcOrd="0" destOrd="0" presId="urn:microsoft.com/office/officeart/2005/8/layout/process1"/>
    <dgm:cxn modelId="{30482B6D-FBC5-4691-B68D-A0A05E506EF5}" type="presParOf" srcId="{CDBEF91D-1D60-43C0-BAA8-126744B6FCB7}" destId="{7C40DF02-532A-47AD-A721-7D01984A9664}" srcOrd="1" destOrd="0" presId="urn:microsoft.com/office/officeart/2005/8/layout/process1"/>
    <dgm:cxn modelId="{C56F1606-0DD7-41A0-8DA0-3F58BE5E187F}" type="presParOf" srcId="{7C40DF02-532A-47AD-A721-7D01984A9664}" destId="{FF385749-8738-4A50-99AB-8CD480F28050}" srcOrd="0" destOrd="0" presId="urn:microsoft.com/office/officeart/2005/8/layout/process1"/>
    <dgm:cxn modelId="{26AC0017-A064-4353-A594-7AFF1445FB07}" type="presParOf" srcId="{CDBEF91D-1D60-43C0-BAA8-126744B6FCB7}" destId="{179464B8-6B5F-4FC0-8D6B-AA09E7FEB728}" srcOrd="2" destOrd="0" presId="urn:microsoft.com/office/officeart/2005/8/layout/process1"/>
    <dgm:cxn modelId="{97EFCC65-3833-474C-A08F-2FB90800732D}" type="presParOf" srcId="{CDBEF91D-1D60-43C0-BAA8-126744B6FCB7}" destId="{1025FBB6-3F8B-410A-A705-5BE6D442CFF2}" srcOrd="3" destOrd="0" presId="urn:microsoft.com/office/officeart/2005/8/layout/process1"/>
    <dgm:cxn modelId="{780CD10E-4CBD-415F-ABFA-9F226D587835}" type="presParOf" srcId="{1025FBB6-3F8B-410A-A705-5BE6D442CFF2}" destId="{4F2EC9D7-B5A5-4BDC-9EE5-7AE8D45EE4F5}" srcOrd="0" destOrd="0" presId="urn:microsoft.com/office/officeart/2005/8/layout/process1"/>
    <dgm:cxn modelId="{6C22B59F-E551-4B21-B9A1-03E641FC657B}" type="presParOf" srcId="{CDBEF91D-1D60-43C0-BAA8-126744B6FCB7}" destId="{99EEAAE7-960B-4E87-B782-64DA6BADC3B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5FC2C7B-30F2-428A-8E37-19EAFC4387DF}" type="doc">
      <dgm:prSet loTypeId="urn:microsoft.com/office/officeart/2005/8/layout/process1" loCatId="process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s-CO"/>
        </a:p>
      </dgm:t>
    </dgm:pt>
    <dgm:pt modelId="{01EDC503-0E45-41FD-9B05-2AD7817C2135}">
      <dgm:prSet/>
      <dgm:spPr/>
      <dgm:t>
        <a:bodyPr/>
        <a:lstStyle/>
        <a:p>
          <a:r>
            <a:rPr lang="es-MX"/>
            <a:t>La patogénesis de la lesión nerviosa local se debe a la compresión de las raíces, en la que se involucra la compresión de fragmentos discales u óseos como causa de la lesión nerviosa.</a:t>
          </a:r>
          <a:endParaRPr lang="es-CO"/>
        </a:p>
      </dgm:t>
    </dgm:pt>
    <dgm:pt modelId="{84B0F5B8-DB8B-4AC0-948D-C27522874AE8}" type="parTrans" cxnId="{FFFC6979-035B-487E-9359-94D071594D16}">
      <dgm:prSet/>
      <dgm:spPr/>
      <dgm:t>
        <a:bodyPr/>
        <a:lstStyle/>
        <a:p>
          <a:endParaRPr lang="es-CO"/>
        </a:p>
      </dgm:t>
    </dgm:pt>
    <dgm:pt modelId="{5EBD009B-4B48-4273-91A7-F60FF624C480}" type="sibTrans" cxnId="{FFFC6979-035B-487E-9359-94D071594D16}">
      <dgm:prSet/>
      <dgm:spPr/>
      <dgm:t>
        <a:bodyPr/>
        <a:lstStyle/>
        <a:p>
          <a:endParaRPr lang="es-CO"/>
        </a:p>
      </dgm:t>
    </dgm:pt>
    <dgm:pt modelId="{E0D45B1E-255C-4BFA-B26B-1F10461DB702}">
      <dgm:prSet/>
      <dgm:spPr/>
      <dgm:t>
        <a:bodyPr/>
        <a:lstStyle/>
        <a:p>
          <a:r>
            <a:rPr lang="es-MX"/>
            <a:t>Los nervios son estructuras muy sensibles a la compresión, que presentan alteraciones o deformidades en su irrigación hasta llegar a la isquemia.</a:t>
          </a:r>
          <a:endParaRPr lang="es-CO"/>
        </a:p>
      </dgm:t>
    </dgm:pt>
    <dgm:pt modelId="{3C445329-45AE-4543-AD0B-EA8DC7A50FEF}" type="parTrans" cxnId="{73FFAB5F-F459-4A8F-9781-C62D60FDAE0E}">
      <dgm:prSet/>
      <dgm:spPr/>
      <dgm:t>
        <a:bodyPr/>
        <a:lstStyle/>
        <a:p>
          <a:endParaRPr lang="es-CO"/>
        </a:p>
      </dgm:t>
    </dgm:pt>
    <dgm:pt modelId="{C95044F0-F71D-49E5-83D5-5C624C6BD11C}" type="sibTrans" cxnId="{73FFAB5F-F459-4A8F-9781-C62D60FDAE0E}">
      <dgm:prSet/>
      <dgm:spPr/>
      <dgm:t>
        <a:bodyPr/>
        <a:lstStyle/>
        <a:p>
          <a:endParaRPr lang="es-CO"/>
        </a:p>
      </dgm:t>
    </dgm:pt>
    <dgm:pt modelId="{F5BDCA81-DDC0-440F-8F46-C6274FC9016D}" type="pres">
      <dgm:prSet presAssocID="{55FC2C7B-30F2-428A-8E37-19EAFC4387DF}" presName="Name0" presStyleCnt="0">
        <dgm:presLayoutVars>
          <dgm:dir/>
          <dgm:resizeHandles val="exact"/>
        </dgm:presLayoutVars>
      </dgm:prSet>
      <dgm:spPr/>
    </dgm:pt>
    <dgm:pt modelId="{F8718205-CCAE-4FB4-96D6-43C60B934465}" type="pres">
      <dgm:prSet presAssocID="{01EDC503-0E45-41FD-9B05-2AD7817C2135}" presName="node" presStyleLbl="node1" presStyleIdx="0" presStyleCnt="2">
        <dgm:presLayoutVars>
          <dgm:bulletEnabled val="1"/>
        </dgm:presLayoutVars>
      </dgm:prSet>
      <dgm:spPr/>
    </dgm:pt>
    <dgm:pt modelId="{56420B38-155A-4350-932F-FDBDEF708203}" type="pres">
      <dgm:prSet presAssocID="{5EBD009B-4B48-4273-91A7-F60FF624C480}" presName="sibTrans" presStyleLbl="sibTrans2D1" presStyleIdx="0" presStyleCnt="1"/>
      <dgm:spPr/>
    </dgm:pt>
    <dgm:pt modelId="{0B243512-C985-458C-98FD-E8814BCAA18C}" type="pres">
      <dgm:prSet presAssocID="{5EBD009B-4B48-4273-91A7-F60FF624C480}" presName="connectorText" presStyleLbl="sibTrans2D1" presStyleIdx="0" presStyleCnt="1"/>
      <dgm:spPr/>
    </dgm:pt>
    <dgm:pt modelId="{38425ACB-822B-4109-A908-EBA27477C151}" type="pres">
      <dgm:prSet presAssocID="{E0D45B1E-255C-4BFA-B26B-1F10461DB702}" presName="node" presStyleLbl="node1" presStyleIdx="1" presStyleCnt="2">
        <dgm:presLayoutVars>
          <dgm:bulletEnabled val="1"/>
        </dgm:presLayoutVars>
      </dgm:prSet>
      <dgm:spPr/>
    </dgm:pt>
  </dgm:ptLst>
  <dgm:cxnLst>
    <dgm:cxn modelId="{DC989C16-7BAA-4609-B20B-3402577E5029}" type="presOf" srcId="{01EDC503-0E45-41FD-9B05-2AD7817C2135}" destId="{F8718205-CCAE-4FB4-96D6-43C60B934465}" srcOrd="0" destOrd="0" presId="urn:microsoft.com/office/officeart/2005/8/layout/process1"/>
    <dgm:cxn modelId="{DBC0B432-968A-44E5-B5A6-553969381513}" type="presOf" srcId="{5EBD009B-4B48-4273-91A7-F60FF624C480}" destId="{0B243512-C985-458C-98FD-E8814BCAA18C}" srcOrd="1" destOrd="0" presId="urn:microsoft.com/office/officeart/2005/8/layout/process1"/>
    <dgm:cxn modelId="{73FFAB5F-F459-4A8F-9781-C62D60FDAE0E}" srcId="{55FC2C7B-30F2-428A-8E37-19EAFC4387DF}" destId="{E0D45B1E-255C-4BFA-B26B-1F10461DB702}" srcOrd="1" destOrd="0" parTransId="{3C445329-45AE-4543-AD0B-EA8DC7A50FEF}" sibTransId="{C95044F0-F71D-49E5-83D5-5C624C6BD11C}"/>
    <dgm:cxn modelId="{FFFC6979-035B-487E-9359-94D071594D16}" srcId="{55FC2C7B-30F2-428A-8E37-19EAFC4387DF}" destId="{01EDC503-0E45-41FD-9B05-2AD7817C2135}" srcOrd="0" destOrd="0" parTransId="{84B0F5B8-DB8B-4AC0-948D-C27522874AE8}" sibTransId="{5EBD009B-4B48-4273-91A7-F60FF624C480}"/>
    <dgm:cxn modelId="{2B1D9794-657A-4B99-B5D1-DA029D571AD2}" type="presOf" srcId="{5EBD009B-4B48-4273-91A7-F60FF624C480}" destId="{56420B38-155A-4350-932F-FDBDEF708203}" srcOrd="0" destOrd="0" presId="urn:microsoft.com/office/officeart/2005/8/layout/process1"/>
    <dgm:cxn modelId="{4408D19C-7B03-4181-B42F-DA8A602E7677}" type="presOf" srcId="{55FC2C7B-30F2-428A-8E37-19EAFC4387DF}" destId="{F5BDCA81-DDC0-440F-8F46-C6274FC9016D}" srcOrd="0" destOrd="0" presId="urn:microsoft.com/office/officeart/2005/8/layout/process1"/>
    <dgm:cxn modelId="{24DA54ED-88E3-4CD8-886C-844D52E93E11}" type="presOf" srcId="{E0D45B1E-255C-4BFA-B26B-1F10461DB702}" destId="{38425ACB-822B-4109-A908-EBA27477C151}" srcOrd="0" destOrd="0" presId="urn:microsoft.com/office/officeart/2005/8/layout/process1"/>
    <dgm:cxn modelId="{11A7F001-BC3B-434D-8BF9-2BD850569329}" type="presParOf" srcId="{F5BDCA81-DDC0-440F-8F46-C6274FC9016D}" destId="{F8718205-CCAE-4FB4-96D6-43C60B934465}" srcOrd="0" destOrd="0" presId="urn:microsoft.com/office/officeart/2005/8/layout/process1"/>
    <dgm:cxn modelId="{601BB153-8049-447A-B603-0EC2E0690AEF}" type="presParOf" srcId="{F5BDCA81-DDC0-440F-8F46-C6274FC9016D}" destId="{56420B38-155A-4350-932F-FDBDEF708203}" srcOrd="1" destOrd="0" presId="urn:microsoft.com/office/officeart/2005/8/layout/process1"/>
    <dgm:cxn modelId="{4BB8985B-2152-4B21-B70B-6EBDFA2CCAB9}" type="presParOf" srcId="{56420B38-155A-4350-932F-FDBDEF708203}" destId="{0B243512-C985-458C-98FD-E8814BCAA18C}" srcOrd="0" destOrd="0" presId="urn:microsoft.com/office/officeart/2005/8/layout/process1"/>
    <dgm:cxn modelId="{8064F941-4A90-4A15-BEA3-79F3E5F15E02}" type="presParOf" srcId="{F5BDCA81-DDC0-440F-8F46-C6274FC9016D}" destId="{38425ACB-822B-4109-A908-EBA27477C151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9A49E7-9F10-4C29-A12F-5C51328DADE5}" type="doc">
      <dgm:prSet loTypeId="urn:microsoft.com/office/officeart/2005/8/layout/hProcess11" loCatId="process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s-CO"/>
        </a:p>
      </dgm:t>
    </dgm:pt>
    <dgm:pt modelId="{6C59E942-6EC1-478F-9084-C74ACB13CD96}">
      <dgm:prSet/>
      <dgm:spPr/>
      <dgm:t>
        <a:bodyPr/>
        <a:lstStyle/>
        <a:p>
          <a:r>
            <a:rPr lang="es-CO"/>
            <a:t>Congénitas, como espina bífida, espondilólisis y espondilolistesis.</a:t>
          </a:r>
        </a:p>
      </dgm:t>
    </dgm:pt>
    <dgm:pt modelId="{D27C087A-A221-404E-93F1-0A7632AAB36C}" type="parTrans" cxnId="{A5580EAD-8CFE-4306-8057-4A8B1934D9E2}">
      <dgm:prSet/>
      <dgm:spPr/>
      <dgm:t>
        <a:bodyPr/>
        <a:lstStyle/>
        <a:p>
          <a:endParaRPr lang="es-CO"/>
        </a:p>
      </dgm:t>
    </dgm:pt>
    <dgm:pt modelId="{6C15AB69-9F2B-46CE-8A00-FE967C1009C9}" type="sibTrans" cxnId="{A5580EAD-8CFE-4306-8057-4A8B1934D9E2}">
      <dgm:prSet/>
      <dgm:spPr/>
      <dgm:t>
        <a:bodyPr/>
        <a:lstStyle/>
        <a:p>
          <a:endParaRPr lang="es-CO"/>
        </a:p>
      </dgm:t>
    </dgm:pt>
    <dgm:pt modelId="{38A687F5-7EE0-4436-A2F2-ECD77F372906}">
      <dgm:prSet/>
      <dgm:spPr/>
      <dgm:t>
        <a:bodyPr/>
        <a:lstStyle/>
        <a:p>
          <a:r>
            <a:rPr lang="es-CO"/>
            <a:t>Traumáticas, como esguinces, fracturas y luxaciones.</a:t>
          </a:r>
        </a:p>
      </dgm:t>
    </dgm:pt>
    <dgm:pt modelId="{1CD964BD-8CAC-4B01-884C-E23A027A42E8}" type="parTrans" cxnId="{4FC2FC65-E818-4955-A40F-16E1405FBD76}">
      <dgm:prSet/>
      <dgm:spPr/>
      <dgm:t>
        <a:bodyPr/>
        <a:lstStyle/>
        <a:p>
          <a:endParaRPr lang="es-CO"/>
        </a:p>
      </dgm:t>
    </dgm:pt>
    <dgm:pt modelId="{EDD33A2F-C5D9-4B2E-A1C8-D896E62244F9}" type="sibTrans" cxnId="{4FC2FC65-E818-4955-A40F-16E1405FBD76}">
      <dgm:prSet/>
      <dgm:spPr/>
      <dgm:t>
        <a:bodyPr/>
        <a:lstStyle/>
        <a:p>
          <a:endParaRPr lang="es-CO"/>
        </a:p>
      </dgm:t>
    </dgm:pt>
    <dgm:pt modelId="{6DF5AB95-0135-42FF-9977-20DBF8382DC7}">
      <dgm:prSet/>
      <dgm:spPr/>
      <dgm:t>
        <a:bodyPr/>
        <a:lstStyle/>
        <a:p>
          <a:r>
            <a:rPr lang="es-CO"/>
            <a:t>Infecciosas, como discitis piógena, osteomielitis y tuberculosis.</a:t>
          </a:r>
        </a:p>
      </dgm:t>
    </dgm:pt>
    <dgm:pt modelId="{7DDF00D7-A6FA-4D0E-BECC-DBAFD005DE85}" type="parTrans" cxnId="{8BAF735E-8B63-44B5-8DDC-FD74ACE7FA06}">
      <dgm:prSet/>
      <dgm:spPr/>
      <dgm:t>
        <a:bodyPr/>
        <a:lstStyle/>
        <a:p>
          <a:endParaRPr lang="es-CO"/>
        </a:p>
      </dgm:t>
    </dgm:pt>
    <dgm:pt modelId="{149A920F-4FC0-4D85-9EC4-5D0F5E4718F2}" type="sibTrans" cxnId="{8BAF735E-8B63-44B5-8DDC-FD74ACE7FA06}">
      <dgm:prSet/>
      <dgm:spPr/>
      <dgm:t>
        <a:bodyPr/>
        <a:lstStyle/>
        <a:p>
          <a:endParaRPr lang="es-CO"/>
        </a:p>
      </dgm:t>
    </dgm:pt>
    <dgm:pt modelId="{81563D92-4A06-4880-9D24-6BDF83ECFEA0}">
      <dgm:prSet/>
      <dgm:spPr/>
      <dgm:t>
        <a:bodyPr/>
        <a:lstStyle/>
        <a:p>
          <a:r>
            <a:rPr lang="es-CO" dirty="0"/>
            <a:t>Tumorales, como osteoma osteoide, mieloma múltiple y metástasis.</a:t>
          </a:r>
        </a:p>
      </dgm:t>
    </dgm:pt>
    <dgm:pt modelId="{A7E060AE-AB3F-419C-9E51-42980E30BCAC}" type="parTrans" cxnId="{2C26107D-7F83-41E9-B3E1-6B592DFB6E88}">
      <dgm:prSet/>
      <dgm:spPr/>
      <dgm:t>
        <a:bodyPr/>
        <a:lstStyle/>
        <a:p>
          <a:endParaRPr lang="es-CO"/>
        </a:p>
      </dgm:t>
    </dgm:pt>
    <dgm:pt modelId="{ACBACE66-E3A7-4227-8A3C-55CA3A5D0D01}" type="sibTrans" cxnId="{2C26107D-7F83-41E9-B3E1-6B592DFB6E88}">
      <dgm:prSet/>
      <dgm:spPr/>
      <dgm:t>
        <a:bodyPr/>
        <a:lstStyle/>
        <a:p>
          <a:endParaRPr lang="es-CO"/>
        </a:p>
      </dgm:t>
    </dgm:pt>
    <dgm:pt modelId="{ED59D6EA-5523-496D-885E-880E4AE4A33D}">
      <dgm:prSet/>
      <dgm:spPr/>
      <dgm:t>
        <a:bodyPr/>
        <a:lstStyle/>
        <a:p>
          <a:r>
            <a:rPr lang="es-CO"/>
            <a:t>Hematológicas, como anemia falciforme. </a:t>
          </a:r>
        </a:p>
      </dgm:t>
    </dgm:pt>
    <dgm:pt modelId="{90CECB8E-C7FE-4F29-9B4B-C8F08287FACA}" type="parTrans" cxnId="{4D301FBE-B283-4D7F-9AB6-C05AE8FE5FDE}">
      <dgm:prSet/>
      <dgm:spPr/>
      <dgm:t>
        <a:bodyPr/>
        <a:lstStyle/>
        <a:p>
          <a:endParaRPr lang="es-CO"/>
        </a:p>
      </dgm:t>
    </dgm:pt>
    <dgm:pt modelId="{63415A8B-FB1D-4678-8083-907526C7E459}" type="sibTrans" cxnId="{4D301FBE-B283-4D7F-9AB6-C05AE8FE5FDE}">
      <dgm:prSet/>
      <dgm:spPr/>
      <dgm:t>
        <a:bodyPr/>
        <a:lstStyle/>
        <a:p>
          <a:endParaRPr lang="es-CO"/>
        </a:p>
      </dgm:t>
    </dgm:pt>
    <dgm:pt modelId="{51555AC8-A2B3-447A-B82C-3C6BB1124643}">
      <dgm:prSet/>
      <dgm:spPr/>
      <dgm:t>
        <a:bodyPr/>
        <a:lstStyle/>
        <a:p>
          <a:r>
            <a:rPr lang="es-CO"/>
            <a:t>Degenerativas, como espondiloartrosis y osteoartrosis. </a:t>
          </a:r>
        </a:p>
      </dgm:t>
    </dgm:pt>
    <dgm:pt modelId="{1E6C5BA0-E03A-407F-A50A-C842802949D1}" type="parTrans" cxnId="{4687FA2F-29C2-424A-B729-1C2C7FF32C19}">
      <dgm:prSet/>
      <dgm:spPr/>
      <dgm:t>
        <a:bodyPr/>
        <a:lstStyle/>
        <a:p>
          <a:endParaRPr lang="es-CO"/>
        </a:p>
      </dgm:t>
    </dgm:pt>
    <dgm:pt modelId="{C551A38E-8A70-42BE-A767-C460886F91AE}" type="sibTrans" cxnId="{4687FA2F-29C2-424A-B729-1C2C7FF32C19}">
      <dgm:prSet/>
      <dgm:spPr/>
      <dgm:t>
        <a:bodyPr/>
        <a:lstStyle/>
        <a:p>
          <a:endParaRPr lang="es-CO"/>
        </a:p>
      </dgm:t>
    </dgm:pt>
    <dgm:pt modelId="{E2FEFADA-5440-4F36-969A-9E65ABD7358E}" type="pres">
      <dgm:prSet presAssocID="{249A49E7-9F10-4C29-A12F-5C51328DADE5}" presName="Name0" presStyleCnt="0">
        <dgm:presLayoutVars>
          <dgm:dir/>
          <dgm:resizeHandles val="exact"/>
        </dgm:presLayoutVars>
      </dgm:prSet>
      <dgm:spPr/>
    </dgm:pt>
    <dgm:pt modelId="{39214E1D-D8A2-47CB-8BD4-8083B8477176}" type="pres">
      <dgm:prSet presAssocID="{249A49E7-9F10-4C29-A12F-5C51328DADE5}" presName="arrow" presStyleLbl="bgShp" presStyleIdx="0" presStyleCnt="1"/>
      <dgm:spPr/>
    </dgm:pt>
    <dgm:pt modelId="{2EEDCE66-0179-4365-9718-C4995BE95A6B}" type="pres">
      <dgm:prSet presAssocID="{249A49E7-9F10-4C29-A12F-5C51328DADE5}" presName="points" presStyleCnt="0"/>
      <dgm:spPr/>
    </dgm:pt>
    <dgm:pt modelId="{5C5D2F16-43F2-4356-91C6-6973181D66E1}" type="pres">
      <dgm:prSet presAssocID="{6C59E942-6EC1-478F-9084-C74ACB13CD96}" presName="compositeA" presStyleCnt="0"/>
      <dgm:spPr/>
    </dgm:pt>
    <dgm:pt modelId="{674EA3EA-CF40-4188-85AF-64872CE4BCB8}" type="pres">
      <dgm:prSet presAssocID="{6C59E942-6EC1-478F-9084-C74ACB13CD96}" presName="textA" presStyleLbl="revTx" presStyleIdx="0" presStyleCnt="6">
        <dgm:presLayoutVars>
          <dgm:bulletEnabled val="1"/>
        </dgm:presLayoutVars>
      </dgm:prSet>
      <dgm:spPr/>
    </dgm:pt>
    <dgm:pt modelId="{FFCC7EC4-089E-4099-9422-3ACE94C2890C}" type="pres">
      <dgm:prSet presAssocID="{6C59E942-6EC1-478F-9084-C74ACB13CD96}" presName="circleA" presStyleLbl="node1" presStyleIdx="0" presStyleCnt="6"/>
      <dgm:spPr/>
    </dgm:pt>
    <dgm:pt modelId="{A41FF950-9FA3-4DA6-8651-38BDE309679A}" type="pres">
      <dgm:prSet presAssocID="{6C59E942-6EC1-478F-9084-C74ACB13CD96}" presName="spaceA" presStyleCnt="0"/>
      <dgm:spPr/>
    </dgm:pt>
    <dgm:pt modelId="{8932E2A6-DD29-4103-981C-C827E05ECB6A}" type="pres">
      <dgm:prSet presAssocID="{6C15AB69-9F2B-46CE-8A00-FE967C1009C9}" presName="space" presStyleCnt="0"/>
      <dgm:spPr/>
    </dgm:pt>
    <dgm:pt modelId="{0A805DC5-804F-4D9E-9A93-47B7CEEBCADB}" type="pres">
      <dgm:prSet presAssocID="{38A687F5-7EE0-4436-A2F2-ECD77F372906}" presName="compositeB" presStyleCnt="0"/>
      <dgm:spPr/>
    </dgm:pt>
    <dgm:pt modelId="{E4C84E62-0BB6-48BA-90B7-344640DCCCD2}" type="pres">
      <dgm:prSet presAssocID="{38A687F5-7EE0-4436-A2F2-ECD77F372906}" presName="textB" presStyleLbl="revTx" presStyleIdx="1" presStyleCnt="6">
        <dgm:presLayoutVars>
          <dgm:bulletEnabled val="1"/>
        </dgm:presLayoutVars>
      </dgm:prSet>
      <dgm:spPr/>
    </dgm:pt>
    <dgm:pt modelId="{00E3382C-2530-43B1-B4E6-68C14789A7D4}" type="pres">
      <dgm:prSet presAssocID="{38A687F5-7EE0-4436-A2F2-ECD77F372906}" presName="circleB" presStyleLbl="node1" presStyleIdx="1" presStyleCnt="6"/>
      <dgm:spPr/>
    </dgm:pt>
    <dgm:pt modelId="{C7FA79E2-9A6B-4D2F-83D4-1E4D65BDD23B}" type="pres">
      <dgm:prSet presAssocID="{38A687F5-7EE0-4436-A2F2-ECD77F372906}" presName="spaceB" presStyleCnt="0"/>
      <dgm:spPr/>
    </dgm:pt>
    <dgm:pt modelId="{B9B020A9-1E63-40F3-A758-7D9FFF13796C}" type="pres">
      <dgm:prSet presAssocID="{EDD33A2F-C5D9-4B2E-A1C8-D896E62244F9}" presName="space" presStyleCnt="0"/>
      <dgm:spPr/>
    </dgm:pt>
    <dgm:pt modelId="{B1CC34CC-1624-4E15-900F-3769AA3CCD2C}" type="pres">
      <dgm:prSet presAssocID="{6DF5AB95-0135-42FF-9977-20DBF8382DC7}" presName="compositeA" presStyleCnt="0"/>
      <dgm:spPr/>
    </dgm:pt>
    <dgm:pt modelId="{3DEA4744-10C8-417C-813E-450C47292FAD}" type="pres">
      <dgm:prSet presAssocID="{6DF5AB95-0135-42FF-9977-20DBF8382DC7}" presName="textA" presStyleLbl="revTx" presStyleIdx="2" presStyleCnt="6">
        <dgm:presLayoutVars>
          <dgm:bulletEnabled val="1"/>
        </dgm:presLayoutVars>
      </dgm:prSet>
      <dgm:spPr/>
    </dgm:pt>
    <dgm:pt modelId="{178E04D0-C299-4A51-8041-F84BEDDE35A7}" type="pres">
      <dgm:prSet presAssocID="{6DF5AB95-0135-42FF-9977-20DBF8382DC7}" presName="circleA" presStyleLbl="node1" presStyleIdx="2" presStyleCnt="6"/>
      <dgm:spPr/>
    </dgm:pt>
    <dgm:pt modelId="{F74AB43F-3765-4C09-9ADC-6DA098B3552C}" type="pres">
      <dgm:prSet presAssocID="{6DF5AB95-0135-42FF-9977-20DBF8382DC7}" presName="spaceA" presStyleCnt="0"/>
      <dgm:spPr/>
    </dgm:pt>
    <dgm:pt modelId="{DCA48A40-8CAB-49E9-BC19-E0B5E1539E91}" type="pres">
      <dgm:prSet presAssocID="{149A920F-4FC0-4D85-9EC4-5D0F5E4718F2}" presName="space" presStyleCnt="0"/>
      <dgm:spPr/>
    </dgm:pt>
    <dgm:pt modelId="{E35E44C9-77F6-47DA-8DA2-D44EA324D77D}" type="pres">
      <dgm:prSet presAssocID="{81563D92-4A06-4880-9D24-6BDF83ECFEA0}" presName="compositeB" presStyleCnt="0"/>
      <dgm:spPr/>
    </dgm:pt>
    <dgm:pt modelId="{FFD9F930-61E0-4B3A-8F24-2866644B74BB}" type="pres">
      <dgm:prSet presAssocID="{81563D92-4A06-4880-9D24-6BDF83ECFEA0}" presName="textB" presStyleLbl="revTx" presStyleIdx="3" presStyleCnt="6">
        <dgm:presLayoutVars>
          <dgm:bulletEnabled val="1"/>
        </dgm:presLayoutVars>
      </dgm:prSet>
      <dgm:spPr/>
    </dgm:pt>
    <dgm:pt modelId="{70D9A818-E196-4910-92EB-0A6442920FC6}" type="pres">
      <dgm:prSet presAssocID="{81563D92-4A06-4880-9D24-6BDF83ECFEA0}" presName="circleB" presStyleLbl="node1" presStyleIdx="3" presStyleCnt="6"/>
      <dgm:spPr/>
    </dgm:pt>
    <dgm:pt modelId="{5A52AB0A-A70A-4724-86D1-DDF24084F9EA}" type="pres">
      <dgm:prSet presAssocID="{81563D92-4A06-4880-9D24-6BDF83ECFEA0}" presName="spaceB" presStyleCnt="0"/>
      <dgm:spPr/>
    </dgm:pt>
    <dgm:pt modelId="{5A63123C-0EAE-47D1-9E66-20325F92DE59}" type="pres">
      <dgm:prSet presAssocID="{ACBACE66-E3A7-4227-8A3C-55CA3A5D0D01}" presName="space" presStyleCnt="0"/>
      <dgm:spPr/>
    </dgm:pt>
    <dgm:pt modelId="{A44A81A9-DBE1-4DFC-BA23-6199A127E123}" type="pres">
      <dgm:prSet presAssocID="{ED59D6EA-5523-496D-885E-880E4AE4A33D}" presName="compositeA" presStyleCnt="0"/>
      <dgm:spPr/>
    </dgm:pt>
    <dgm:pt modelId="{C0CDA097-D643-445A-A7ED-63575A885531}" type="pres">
      <dgm:prSet presAssocID="{ED59D6EA-5523-496D-885E-880E4AE4A33D}" presName="textA" presStyleLbl="revTx" presStyleIdx="4" presStyleCnt="6">
        <dgm:presLayoutVars>
          <dgm:bulletEnabled val="1"/>
        </dgm:presLayoutVars>
      </dgm:prSet>
      <dgm:spPr/>
    </dgm:pt>
    <dgm:pt modelId="{F6CA8666-3DC5-416D-8408-4E9DB9B16E72}" type="pres">
      <dgm:prSet presAssocID="{ED59D6EA-5523-496D-885E-880E4AE4A33D}" presName="circleA" presStyleLbl="node1" presStyleIdx="4" presStyleCnt="6"/>
      <dgm:spPr/>
    </dgm:pt>
    <dgm:pt modelId="{5FBFC648-8E25-48BC-B51E-46B0CE38DCAC}" type="pres">
      <dgm:prSet presAssocID="{ED59D6EA-5523-496D-885E-880E4AE4A33D}" presName="spaceA" presStyleCnt="0"/>
      <dgm:spPr/>
    </dgm:pt>
    <dgm:pt modelId="{DD8E9DFD-709C-4E6C-9E56-7E0C322E8C74}" type="pres">
      <dgm:prSet presAssocID="{63415A8B-FB1D-4678-8083-907526C7E459}" presName="space" presStyleCnt="0"/>
      <dgm:spPr/>
    </dgm:pt>
    <dgm:pt modelId="{1374CB4B-304F-416B-9BEC-50E34B3DEFA9}" type="pres">
      <dgm:prSet presAssocID="{51555AC8-A2B3-447A-B82C-3C6BB1124643}" presName="compositeB" presStyleCnt="0"/>
      <dgm:spPr/>
    </dgm:pt>
    <dgm:pt modelId="{EAB9A21B-C6C1-4FE6-ABB5-86603773A084}" type="pres">
      <dgm:prSet presAssocID="{51555AC8-A2B3-447A-B82C-3C6BB1124643}" presName="textB" presStyleLbl="revTx" presStyleIdx="5" presStyleCnt="6">
        <dgm:presLayoutVars>
          <dgm:bulletEnabled val="1"/>
        </dgm:presLayoutVars>
      </dgm:prSet>
      <dgm:spPr/>
    </dgm:pt>
    <dgm:pt modelId="{5EE69C1E-80A5-4FDC-ACC3-22C07B39EAA8}" type="pres">
      <dgm:prSet presAssocID="{51555AC8-A2B3-447A-B82C-3C6BB1124643}" presName="circleB" presStyleLbl="node1" presStyleIdx="5" presStyleCnt="6"/>
      <dgm:spPr/>
    </dgm:pt>
    <dgm:pt modelId="{70A24D76-9F40-44AD-94DD-C53303838796}" type="pres">
      <dgm:prSet presAssocID="{51555AC8-A2B3-447A-B82C-3C6BB1124643}" presName="spaceB" presStyleCnt="0"/>
      <dgm:spPr/>
    </dgm:pt>
  </dgm:ptLst>
  <dgm:cxnLst>
    <dgm:cxn modelId="{4687FA2F-29C2-424A-B729-1C2C7FF32C19}" srcId="{249A49E7-9F10-4C29-A12F-5C51328DADE5}" destId="{51555AC8-A2B3-447A-B82C-3C6BB1124643}" srcOrd="5" destOrd="0" parTransId="{1E6C5BA0-E03A-407F-A50A-C842802949D1}" sibTransId="{C551A38E-8A70-42BE-A767-C460886F91AE}"/>
    <dgm:cxn modelId="{08FDA134-4081-46A9-8B25-1F20E6A3E6E6}" type="presOf" srcId="{81563D92-4A06-4880-9D24-6BDF83ECFEA0}" destId="{FFD9F930-61E0-4B3A-8F24-2866644B74BB}" srcOrd="0" destOrd="0" presId="urn:microsoft.com/office/officeart/2005/8/layout/hProcess11"/>
    <dgm:cxn modelId="{8BAF735E-8B63-44B5-8DDC-FD74ACE7FA06}" srcId="{249A49E7-9F10-4C29-A12F-5C51328DADE5}" destId="{6DF5AB95-0135-42FF-9977-20DBF8382DC7}" srcOrd="2" destOrd="0" parTransId="{7DDF00D7-A6FA-4D0E-BECC-DBAFD005DE85}" sibTransId="{149A920F-4FC0-4D85-9EC4-5D0F5E4718F2}"/>
    <dgm:cxn modelId="{06059F61-5813-4458-8634-8291105CCCA3}" type="presOf" srcId="{ED59D6EA-5523-496D-885E-880E4AE4A33D}" destId="{C0CDA097-D643-445A-A7ED-63575A885531}" srcOrd="0" destOrd="0" presId="urn:microsoft.com/office/officeart/2005/8/layout/hProcess11"/>
    <dgm:cxn modelId="{4FC2FC65-E818-4955-A40F-16E1405FBD76}" srcId="{249A49E7-9F10-4C29-A12F-5C51328DADE5}" destId="{38A687F5-7EE0-4436-A2F2-ECD77F372906}" srcOrd="1" destOrd="0" parTransId="{1CD964BD-8CAC-4B01-884C-E23A027A42E8}" sibTransId="{EDD33A2F-C5D9-4B2E-A1C8-D896E62244F9}"/>
    <dgm:cxn modelId="{2C26107D-7F83-41E9-B3E1-6B592DFB6E88}" srcId="{249A49E7-9F10-4C29-A12F-5C51328DADE5}" destId="{81563D92-4A06-4880-9D24-6BDF83ECFEA0}" srcOrd="3" destOrd="0" parTransId="{A7E060AE-AB3F-419C-9E51-42980E30BCAC}" sibTransId="{ACBACE66-E3A7-4227-8A3C-55CA3A5D0D01}"/>
    <dgm:cxn modelId="{C2EC2A8C-C903-45F6-B380-D8F9E960855C}" type="presOf" srcId="{6C59E942-6EC1-478F-9084-C74ACB13CD96}" destId="{674EA3EA-CF40-4188-85AF-64872CE4BCB8}" srcOrd="0" destOrd="0" presId="urn:microsoft.com/office/officeart/2005/8/layout/hProcess11"/>
    <dgm:cxn modelId="{ACD5799B-3C9E-42CE-9E32-BC149170AD88}" type="presOf" srcId="{249A49E7-9F10-4C29-A12F-5C51328DADE5}" destId="{E2FEFADA-5440-4F36-969A-9E65ABD7358E}" srcOrd="0" destOrd="0" presId="urn:microsoft.com/office/officeart/2005/8/layout/hProcess11"/>
    <dgm:cxn modelId="{94F2EDA3-DADC-460F-AB9C-6660DC213CFE}" type="presOf" srcId="{38A687F5-7EE0-4436-A2F2-ECD77F372906}" destId="{E4C84E62-0BB6-48BA-90B7-344640DCCCD2}" srcOrd="0" destOrd="0" presId="urn:microsoft.com/office/officeart/2005/8/layout/hProcess11"/>
    <dgm:cxn modelId="{A5580EAD-8CFE-4306-8057-4A8B1934D9E2}" srcId="{249A49E7-9F10-4C29-A12F-5C51328DADE5}" destId="{6C59E942-6EC1-478F-9084-C74ACB13CD96}" srcOrd="0" destOrd="0" parTransId="{D27C087A-A221-404E-93F1-0A7632AAB36C}" sibTransId="{6C15AB69-9F2B-46CE-8A00-FE967C1009C9}"/>
    <dgm:cxn modelId="{6BB7F2AE-6E19-4C53-BD07-CA58A42AD512}" type="presOf" srcId="{51555AC8-A2B3-447A-B82C-3C6BB1124643}" destId="{EAB9A21B-C6C1-4FE6-ABB5-86603773A084}" srcOrd="0" destOrd="0" presId="urn:microsoft.com/office/officeart/2005/8/layout/hProcess11"/>
    <dgm:cxn modelId="{4D301FBE-B283-4D7F-9AB6-C05AE8FE5FDE}" srcId="{249A49E7-9F10-4C29-A12F-5C51328DADE5}" destId="{ED59D6EA-5523-496D-885E-880E4AE4A33D}" srcOrd="4" destOrd="0" parTransId="{90CECB8E-C7FE-4F29-9B4B-C8F08287FACA}" sibTransId="{63415A8B-FB1D-4678-8083-907526C7E459}"/>
    <dgm:cxn modelId="{BAE7F8CA-D3AE-47AC-B0A0-588895889DD4}" type="presOf" srcId="{6DF5AB95-0135-42FF-9977-20DBF8382DC7}" destId="{3DEA4744-10C8-417C-813E-450C47292FAD}" srcOrd="0" destOrd="0" presId="urn:microsoft.com/office/officeart/2005/8/layout/hProcess11"/>
    <dgm:cxn modelId="{9372DB54-A61B-4EC0-A48E-A9C4EA04369F}" type="presParOf" srcId="{E2FEFADA-5440-4F36-969A-9E65ABD7358E}" destId="{39214E1D-D8A2-47CB-8BD4-8083B8477176}" srcOrd="0" destOrd="0" presId="urn:microsoft.com/office/officeart/2005/8/layout/hProcess11"/>
    <dgm:cxn modelId="{6A2CB90D-CB3E-4542-931A-E9A8082EDE6E}" type="presParOf" srcId="{E2FEFADA-5440-4F36-969A-9E65ABD7358E}" destId="{2EEDCE66-0179-4365-9718-C4995BE95A6B}" srcOrd="1" destOrd="0" presId="urn:microsoft.com/office/officeart/2005/8/layout/hProcess11"/>
    <dgm:cxn modelId="{10456F8D-CD72-4F5B-91A2-B302502E0BC9}" type="presParOf" srcId="{2EEDCE66-0179-4365-9718-C4995BE95A6B}" destId="{5C5D2F16-43F2-4356-91C6-6973181D66E1}" srcOrd="0" destOrd="0" presId="urn:microsoft.com/office/officeart/2005/8/layout/hProcess11"/>
    <dgm:cxn modelId="{EB4A83E6-A92C-42C8-92D8-E812523C4F14}" type="presParOf" srcId="{5C5D2F16-43F2-4356-91C6-6973181D66E1}" destId="{674EA3EA-CF40-4188-85AF-64872CE4BCB8}" srcOrd="0" destOrd="0" presId="urn:microsoft.com/office/officeart/2005/8/layout/hProcess11"/>
    <dgm:cxn modelId="{E16DC403-4967-4B88-8081-9BB770749A82}" type="presParOf" srcId="{5C5D2F16-43F2-4356-91C6-6973181D66E1}" destId="{FFCC7EC4-089E-4099-9422-3ACE94C2890C}" srcOrd="1" destOrd="0" presId="urn:microsoft.com/office/officeart/2005/8/layout/hProcess11"/>
    <dgm:cxn modelId="{5BEFAD2F-4A86-4345-B9F7-F99EC49F6932}" type="presParOf" srcId="{5C5D2F16-43F2-4356-91C6-6973181D66E1}" destId="{A41FF950-9FA3-4DA6-8651-38BDE309679A}" srcOrd="2" destOrd="0" presId="urn:microsoft.com/office/officeart/2005/8/layout/hProcess11"/>
    <dgm:cxn modelId="{A2037AA1-110D-479E-9697-182A0E27A775}" type="presParOf" srcId="{2EEDCE66-0179-4365-9718-C4995BE95A6B}" destId="{8932E2A6-DD29-4103-981C-C827E05ECB6A}" srcOrd="1" destOrd="0" presId="urn:microsoft.com/office/officeart/2005/8/layout/hProcess11"/>
    <dgm:cxn modelId="{9A76C6C8-EC9D-4E10-8FD2-F155061DBDA8}" type="presParOf" srcId="{2EEDCE66-0179-4365-9718-C4995BE95A6B}" destId="{0A805DC5-804F-4D9E-9A93-47B7CEEBCADB}" srcOrd="2" destOrd="0" presId="urn:microsoft.com/office/officeart/2005/8/layout/hProcess11"/>
    <dgm:cxn modelId="{1ED4101D-ED87-4EEA-8D96-12A4AB4A7FD9}" type="presParOf" srcId="{0A805DC5-804F-4D9E-9A93-47B7CEEBCADB}" destId="{E4C84E62-0BB6-48BA-90B7-344640DCCCD2}" srcOrd="0" destOrd="0" presId="urn:microsoft.com/office/officeart/2005/8/layout/hProcess11"/>
    <dgm:cxn modelId="{7159EF67-42A0-4DB2-B2D7-7D6D7F4431CE}" type="presParOf" srcId="{0A805DC5-804F-4D9E-9A93-47B7CEEBCADB}" destId="{00E3382C-2530-43B1-B4E6-68C14789A7D4}" srcOrd="1" destOrd="0" presId="urn:microsoft.com/office/officeart/2005/8/layout/hProcess11"/>
    <dgm:cxn modelId="{727C788C-2A83-4E02-B407-4B57FE12B133}" type="presParOf" srcId="{0A805DC5-804F-4D9E-9A93-47B7CEEBCADB}" destId="{C7FA79E2-9A6B-4D2F-83D4-1E4D65BDD23B}" srcOrd="2" destOrd="0" presId="urn:microsoft.com/office/officeart/2005/8/layout/hProcess11"/>
    <dgm:cxn modelId="{C184F848-DE80-47EA-B2E7-E68A9E793B4E}" type="presParOf" srcId="{2EEDCE66-0179-4365-9718-C4995BE95A6B}" destId="{B9B020A9-1E63-40F3-A758-7D9FFF13796C}" srcOrd="3" destOrd="0" presId="urn:microsoft.com/office/officeart/2005/8/layout/hProcess11"/>
    <dgm:cxn modelId="{26BF88ED-25C1-4535-B44A-06445F97340F}" type="presParOf" srcId="{2EEDCE66-0179-4365-9718-C4995BE95A6B}" destId="{B1CC34CC-1624-4E15-900F-3769AA3CCD2C}" srcOrd="4" destOrd="0" presId="urn:microsoft.com/office/officeart/2005/8/layout/hProcess11"/>
    <dgm:cxn modelId="{A6EF723A-5F61-4B96-857B-5BDB315689AB}" type="presParOf" srcId="{B1CC34CC-1624-4E15-900F-3769AA3CCD2C}" destId="{3DEA4744-10C8-417C-813E-450C47292FAD}" srcOrd="0" destOrd="0" presId="urn:microsoft.com/office/officeart/2005/8/layout/hProcess11"/>
    <dgm:cxn modelId="{D4FD6922-FD08-428F-B32B-4A2E883D164A}" type="presParOf" srcId="{B1CC34CC-1624-4E15-900F-3769AA3CCD2C}" destId="{178E04D0-C299-4A51-8041-F84BEDDE35A7}" srcOrd="1" destOrd="0" presId="urn:microsoft.com/office/officeart/2005/8/layout/hProcess11"/>
    <dgm:cxn modelId="{0147F537-17CA-4B46-BEFB-B142731B47CC}" type="presParOf" srcId="{B1CC34CC-1624-4E15-900F-3769AA3CCD2C}" destId="{F74AB43F-3765-4C09-9ADC-6DA098B3552C}" srcOrd="2" destOrd="0" presId="urn:microsoft.com/office/officeart/2005/8/layout/hProcess11"/>
    <dgm:cxn modelId="{C23FD30E-BE96-403A-9D2F-2A50BEF4C1B4}" type="presParOf" srcId="{2EEDCE66-0179-4365-9718-C4995BE95A6B}" destId="{DCA48A40-8CAB-49E9-BC19-E0B5E1539E91}" srcOrd="5" destOrd="0" presId="urn:microsoft.com/office/officeart/2005/8/layout/hProcess11"/>
    <dgm:cxn modelId="{74D1346A-6E41-4EB0-A04E-BB1740460C39}" type="presParOf" srcId="{2EEDCE66-0179-4365-9718-C4995BE95A6B}" destId="{E35E44C9-77F6-47DA-8DA2-D44EA324D77D}" srcOrd="6" destOrd="0" presId="urn:microsoft.com/office/officeart/2005/8/layout/hProcess11"/>
    <dgm:cxn modelId="{245FD56C-72B3-4A59-84A5-12F259E58A3E}" type="presParOf" srcId="{E35E44C9-77F6-47DA-8DA2-D44EA324D77D}" destId="{FFD9F930-61E0-4B3A-8F24-2866644B74BB}" srcOrd="0" destOrd="0" presId="urn:microsoft.com/office/officeart/2005/8/layout/hProcess11"/>
    <dgm:cxn modelId="{37CCF4AD-E2AE-4962-B812-131966FEADFC}" type="presParOf" srcId="{E35E44C9-77F6-47DA-8DA2-D44EA324D77D}" destId="{70D9A818-E196-4910-92EB-0A6442920FC6}" srcOrd="1" destOrd="0" presId="urn:microsoft.com/office/officeart/2005/8/layout/hProcess11"/>
    <dgm:cxn modelId="{DD2302EA-834E-43C3-BC0B-526AB3450C93}" type="presParOf" srcId="{E35E44C9-77F6-47DA-8DA2-D44EA324D77D}" destId="{5A52AB0A-A70A-4724-86D1-DDF24084F9EA}" srcOrd="2" destOrd="0" presId="urn:microsoft.com/office/officeart/2005/8/layout/hProcess11"/>
    <dgm:cxn modelId="{77EAA1F3-E4A5-4813-A0C7-5BF5E3861C38}" type="presParOf" srcId="{2EEDCE66-0179-4365-9718-C4995BE95A6B}" destId="{5A63123C-0EAE-47D1-9E66-20325F92DE59}" srcOrd="7" destOrd="0" presId="urn:microsoft.com/office/officeart/2005/8/layout/hProcess11"/>
    <dgm:cxn modelId="{C74DC8BF-36A3-47E3-A0F8-6BE5886A3F39}" type="presParOf" srcId="{2EEDCE66-0179-4365-9718-C4995BE95A6B}" destId="{A44A81A9-DBE1-4DFC-BA23-6199A127E123}" srcOrd="8" destOrd="0" presId="urn:microsoft.com/office/officeart/2005/8/layout/hProcess11"/>
    <dgm:cxn modelId="{37176EB7-CC33-40CE-9770-AF87F31DD1D8}" type="presParOf" srcId="{A44A81A9-DBE1-4DFC-BA23-6199A127E123}" destId="{C0CDA097-D643-445A-A7ED-63575A885531}" srcOrd="0" destOrd="0" presId="urn:microsoft.com/office/officeart/2005/8/layout/hProcess11"/>
    <dgm:cxn modelId="{C4ED98FF-3FF1-468B-965B-5547C546899A}" type="presParOf" srcId="{A44A81A9-DBE1-4DFC-BA23-6199A127E123}" destId="{F6CA8666-3DC5-416D-8408-4E9DB9B16E72}" srcOrd="1" destOrd="0" presId="urn:microsoft.com/office/officeart/2005/8/layout/hProcess11"/>
    <dgm:cxn modelId="{BA20A405-9CCE-4DD2-8F60-E89E2647D9E4}" type="presParOf" srcId="{A44A81A9-DBE1-4DFC-BA23-6199A127E123}" destId="{5FBFC648-8E25-48BC-B51E-46B0CE38DCAC}" srcOrd="2" destOrd="0" presId="urn:microsoft.com/office/officeart/2005/8/layout/hProcess11"/>
    <dgm:cxn modelId="{B91DC942-C0B6-42B2-B692-6E5A2AA9FC45}" type="presParOf" srcId="{2EEDCE66-0179-4365-9718-C4995BE95A6B}" destId="{DD8E9DFD-709C-4E6C-9E56-7E0C322E8C74}" srcOrd="9" destOrd="0" presId="urn:microsoft.com/office/officeart/2005/8/layout/hProcess11"/>
    <dgm:cxn modelId="{ACFD22C6-3EBA-4FE0-ADD0-09E8D77654EA}" type="presParOf" srcId="{2EEDCE66-0179-4365-9718-C4995BE95A6B}" destId="{1374CB4B-304F-416B-9BEC-50E34B3DEFA9}" srcOrd="10" destOrd="0" presId="urn:microsoft.com/office/officeart/2005/8/layout/hProcess11"/>
    <dgm:cxn modelId="{C4AA12B7-DCCF-458F-BC57-8B50EFAF6940}" type="presParOf" srcId="{1374CB4B-304F-416B-9BEC-50E34B3DEFA9}" destId="{EAB9A21B-C6C1-4FE6-ABB5-86603773A084}" srcOrd="0" destOrd="0" presId="urn:microsoft.com/office/officeart/2005/8/layout/hProcess11"/>
    <dgm:cxn modelId="{23F6D4C0-3D45-4636-BDA6-2C5C3246BE7A}" type="presParOf" srcId="{1374CB4B-304F-416B-9BEC-50E34B3DEFA9}" destId="{5EE69C1E-80A5-4FDC-ACC3-22C07B39EAA8}" srcOrd="1" destOrd="0" presId="urn:microsoft.com/office/officeart/2005/8/layout/hProcess11"/>
    <dgm:cxn modelId="{98AB5DDE-E463-4A46-911A-8B2C051681E2}" type="presParOf" srcId="{1374CB4B-304F-416B-9BEC-50E34B3DEFA9}" destId="{70A24D76-9F40-44AD-94DD-C53303838796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DE8B092-F9C8-4377-B639-82A094B737C8}" type="doc">
      <dgm:prSet loTypeId="urn:microsoft.com/office/officeart/2005/8/layout/hProcess11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s-CO"/>
        </a:p>
      </dgm:t>
    </dgm:pt>
    <dgm:pt modelId="{E4D12586-4678-474D-A1B3-6A91D07A06E6}">
      <dgm:prSet/>
      <dgm:spPr/>
      <dgm:t>
        <a:bodyPr/>
        <a:lstStyle/>
        <a:p>
          <a:r>
            <a:rPr lang="es-CO"/>
            <a:t>Dismenorrea, retroversión uterina y fibroma uterino.</a:t>
          </a:r>
        </a:p>
      </dgm:t>
    </dgm:pt>
    <dgm:pt modelId="{6388FE8B-9763-40D4-AA4A-434B826CE10D}" type="parTrans" cxnId="{6F014897-D2CD-4024-A2E3-16CCDE0026A3}">
      <dgm:prSet/>
      <dgm:spPr/>
      <dgm:t>
        <a:bodyPr/>
        <a:lstStyle/>
        <a:p>
          <a:endParaRPr lang="es-CO"/>
        </a:p>
      </dgm:t>
    </dgm:pt>
    <dgm:pt modelId="{E8340D93-EC8A-4724-9926-A51B678CA465}" type="sibTrans" cxnId="{6F014897-D2CD-4024-A2E3-16CCDE0026A3}">
      <dgm:prSet/>
      <dgm:spPr/>
      <dgm:t>
        <a:bodyPr/>
        <a:lstStyle/>
        <a:p>
          <a:endParaRPr lang="es-CO"/>
        </a:p>
      </dgm:t>
    </dgm:pt>
    <dgm:pt modelId="{524B3268-F472-4B9F-AA26-D279DAF46C14}">
      <dgm:prSet/>
      <dgm:spPr/>
      <dgm:t>
        <a:bodyPr/>
        <a:lstStyle/>
        <a:p>
          <a:r>
            <a:rPr lang="es-CO"/>
            <a:t>Urológicas, como litiasis renal o de vías urinarias, pielonefritis y tumores. </a:t>
          </a:r>
        </a:p>
      </dgm:t>
    </dgm:pt>
    <dgm:pt modelId="{54B68C71-DBE1-479E-B0E8-6B740362EA4A}" type="parTrans" cxnId="{9489BC8B-6972-4201-9E05-2E54C8F3A35D}">
      <dgm:prSet/>
      <dgm:spPr/>
      <dgm:t>
        <a:bodyPr/>
        <a:lstStyle/>
        <a:p>
          <a:endParaRPr lang="es-CO"/>
        </a:p>
      </dgm:t>
    </dgm:pt>
    <dgm:pt modelId="{461BBBEB-E7A7-4A6B-AD95-644277AE4BB1}" type="sibTrans" cxnId="{9489BC8B-6972-4201-9E05-2E54C8F3A35D}">
      <dgm:prSet/>
      <dgm:spPr/>
      <dgm:t>
        <a:bodyPr/>
        <a:lstStyle/>
        <a:p>
          <a:endParaRPr lang="es-CO"/>
        </a:p>
      </dgm:t>
    </dgm:pt>
    <dgm:pt modelId="{EAF894BD-56E9-4930-BCE0-91F0E2C2AFC9}">
      <dgm:prSet/>
      <dgm:spPr/>
      <dgm:t>
        <a:bodyPr/>
        <a:lstStyle/>
        <a:p>
          <a:r>
            <a:rPr lang="es-CO"/>
            <a:t>Psiquiátricas, como neurosis conversiva y simulación.</a:t>
          </a:r>
        </a:p>
      </dgm:t>
    </dgm:pt>
    <dgm:pt modelId="{4CB7D95F-8B50-4603-9F5E-6AE21F6FA8CA}" type="parTrans" cxnId="{FA7FA4C3-86D5-435E-8AAD-9720D9CC6A75}">
      <dgm:prSet/>
      <dgm:spPr/>
      <dgm:t>
        <a:bodyPr/>
        <a:lstStyle/>
        <a:p>
          <a:endParaRPr lang="es-CO"/>
        </a:p>
      </dgm:t>
    </dgm:pt>
    <dgm:pt modelId="{95A44673-F41D-47E9-8055-097E907CF6C3}" type="sibTrans" cxnId="{FA7FA4C3-86D5-435E-8AAD-9720D9CC6A75}">
      <dgm:prSet/>
      <dgm:spPr/>
      <dgm:t>
        <a:bodyPr/>
        <a:lstStyle/>
        <a:p>
          <a:endParaRPr lang="es-CO"/>
        </a:p>
      </dgm:t>
    </dgm:pt>
    <dgm:pt modelId="{FDC55819-734D-4155-BD17-3F745316D8D0}">
      <dgm:prSet/>
      <dgm:spPr/>
      <dgm:t>
        <a:bodyPr/>
        <a:lstStyle/>
        <a:p>
          <a:r>
            <a:rPr lang="es-CO"/>
            <a:t>Quirúrgicas, como cirugías de origen traumático o tumoral.</a:t>
          </a:r>
        </a:p>
      </dgm:t>
    </dgm:pt>
    <dgm:pt modelId="{78D9E877-98B6-4298-8B68-EF0073179851}" type="parTrans" cxnId="{E7AA8E6F-B1E1-452C-8B57-E11D86CA6EB5}">
      <dgm:prSet/>
      <dgm:spPr/>
      <dgm:t>
        <a:bodyPr/>
        <a:lstStyle/>
        <a:p>
          <a:endParaRPr lang="es-CO"/>
        </a:p>
      </dgm:t>
    </dgm:pt>
    <dgm:pt modelId="{C8ED7CBB-4522-4582-8EA5-0327E2276BCE}" type="sibTrans" cxnId="{E7AA8E6F-B1E1-452C-8B57-E11D86CA6EB5}">
      <dgm:prSet/>
      <dgm:spPr/>
      <dgm:t>
        <a:bodyPr/>
        <a:lstStyle/>
        <a:p>
          <a:endParaRPr lang="es-CO"/>
        </a:p>
      </dgm:t>
    </dgm:pt>
    <dgm:pt modelId="{572B0774-8830-4B2A-9EDE-98922BC67D81}">
      <dgm:prSet/>
      <dgm:spPr/>
      <dgm:t>
        <a:bodyPr/>
        <a:lstStyle/>
        <a:p>
          <a:r>
            <a:rPr lang="es-CO"/>
            <a:t>Metabólicas, como osteoporosis y osteomalacia</a:t>
          </a:r>
        </a:p>
      </dgm:t>
    </dgm:pt>
    <dgm:pt modelId="{2468F157-60F1-4DB9-8481-E839BDC96930}" type="parTrans" cxnId="{0166DEA0-40D6-4AAC-AD25-3B3EE57B4EC3}">
      <dgm:prSet/>
      <dgm:spPr/>
      <dgm:t>
        <a:bodyPr/>
        <a:lstStyle/>
        <a:p>
          <a:endParaRPr lang="es-CO"/>
        </a:p>
      </dgm:t>
    </dgm:pt>
    <dgm:pt modelId="{88C7E43F-B31F-4A72-97A8-0C4B2C0CEBD9}" type="sibTrans" cxnId="{0166DEA0-40D6-4AAC-AD25-3B3EE57B4EC3}">
      <dgm:prSet/>
      <dgm:spPr/>
      <dgm:t>
        <a:bodyPr/>
        <a:lstStyle/>
        <a:p>
          <a:endParaRPr lang="es-CO"/>
        </a:p>
      </dgm:t>
    </dgm:pt>
    <dgm:pt modelId="{598DAE48-4D27-4991-A018-E06506AB5875}" type="pres">
      <dgm:prSet presAssocID="{BDE8B092-F9C8-4377-B639-82A094B737C8}" presName="Name0" presStyleCnt="0">
        <dgm:presLayoutVars>
          <dgm:dir/>
          <dgm:resizeHandles val="exact"/>
        </dgm:presLayoutVars>
      </dgm:prSet>
      <dgm:spPr/>
    </dgm:pt>
    <dgm:pt modelId="{770B671F-0842-4374-A9A7-DE8CC3CE5FB5}" type="pres">
      <dgm:prSet presAssocID="{BDE8B092-F9C8-4377-B639-82A094B737C8}" presName="arrow" presStyleLbl="bgShp" presStyleIdx="0" presStyleCnt="1"/>
      <dgm:spPr/>
    </dgm:pt>
    <dgm:pt modelId="{214FB952-15B4-4CBC-827A-07040BAE3FD5}" type="pres">
      <dgm:prSet presAssocID="{BDE8B092-F9C8-4377-B639-82A094B737C8}" presName="points" presStyleCnt="0"/>
      <dgm:spPr/>
    </dgm:pt>
    <dgm:pt modelId="{FE36F8A7-0FCF-404F-9283-9D161E44435A}" type="pres">
      <dgm:prSet presAssocID="{E4D12586-4678-474D-A1B3-6A91D07A06E6}" presName="compositeA" presStyleCnt="0"/>
      <dgm:spPr/>
    </dgm:pt>
    <dgm:pt modelId="{444462E3-7EDC-4B76-9B6E-91A03127E8B6}" type="pres">
      <dgm:prSet presAssocID="{E4D12586-4678-474D-A1B3-6A91D07A06E6}" presName="textA" presStyleLbl="revTx" presStyleIdx="0" presStyleCnt="5">
        <dgm:presLayoutVars>
          <dgm:bulletEnabled val="1"/>
        </dgm:presLayoutVars>
      </dgm:prSet>
      <dgm:spPr/>
    </dgm:pt>
    <dgm:pt modelId="{EEE72676-AF02-45C9-B82B-D94648868502}" type="pres">
      <dgm:prSet presAssocID="{E4D12586-4678-474D-A1B3-6A91D07A06E6}" presName="circleA" presStyleLbl="node1" presStyleIdx="0" presStyleCnt="5"/>
      <dgm:spPr/>
    </dgm:pt>
    <dgm:pt modelId="{447E2399-C388-4EA6-A0D8-D7613317B035}" type="pres">
      <dgm:prSet presAssocID="{E4D12586-4678-474D-A1B3-6A91D07A06E6}" presName="spaceA" presStyleCnt="0"/>
      <dgm:spPr/>
    </dgm:pt>
    <dgm:pt modelId="{B2A41B17-3AD6-42B2-B284-16603C5687DB}" type="pres">
      <dgm:prSet presAssocID="{E8340D93-EC8A-4724-9926-A51B678CA465}" presName="space" presStyleCnt="0"/>
      <dgm:spPr/>
    </dgm:pt>
    <dgm:pt modelId="{C6EE3D23-56DD-42F8-BFFB-A8E62815E777}" type="pres">
      <dgm:prSet presAssocID="{524B3268-F472-4B9F-AA26-D279DAF46C14}" presName="compositeB" presStyleCnt="0"/>
      <dgm:spPr/>
    </dgm:pt>
    <dgm:pt modelId="{557D8242-5DFE-4B65-B901-AD7921B6E3FF}" type="pres">
      <dgm:prSet presAssocID="{524B3268-F472-4B9F-AA26-D279DAF46C14}" presName="textB" presStyleLbl="revTx" presStyleIdx="1" presStyleCnt="5">
        <dgm:presLayoutVars>
          <dgm:bulletEnabled val="1"/>
        </dgm:presLayoutVars>
      </dgm:prSet>
      <dgm:spPr/>
    </dgm:pt>
    <dgm:pt modelId="{CF7BF168-BEAB-4B64-86FB-9CC14B8ECA87}" type="pres">
      <dgm:prSet presAssocID="{524B3268-F472-4B9F-AA26-D279DAF46C14}" presName="circleB" presStyleLbl="node1" presStyleIdx="1" presStyleCnt="5"/>
      <dgm:spPr/>
    </dgm:pt>
    <dgm:pt modelId="{E6998118-792C-4F04-A214-7FD4DD624CBF}" type="pres">
      <dgm:prSet presAssocID="{524B3268-F472-4B9F-AA26-D279DAF46C14}" presName="spaceB" presStyleCnt="0"/>
      <dgm:spPr/>
    </dgm:pt>
    <dgm:pt modelId="{23FBCE78-EE15-460E-BCFC-B94A230D36C6}" type="pres">
      <dgm:prSet presAssocID="{461BBBEB-E7A7-4A6B-AD95-644277AE4BB1}" presName="space" presStyleCnt="0"/>
      <dgm:spPr/>
    </dgm:pt>
    <dgm:pt modelId="{B4B27CA8-B7BC-4B7A-8552-FF0C4480AEDA}" type="pres">
      <dgm:prSet presAssocID="{EAF894BD-56E9-4930-BCE0-91F0E2C2AFC9}" presName="compositeA" presStyleCnt="0"/>
      <dgm:spPr/>
    </dgm:pt>
    <dgm:pt modelId="{D6A7B73B-A803-4C83-9C1D-E2D1C2F67FF1}" type="pres">
      <dgm:prSet presAssocID="{EAF894BD-56E9-4930-BCE0-91F0E2C2AFC9}" presName="textA" presStyleLbl="revTx" presStyleIdx="2" presStyleCnt="5">
        <dgm:presLayoutVars>
          <dgm:bulletEnabled val="1"/>
        </dgm:presLayoutVars>
      </dgm:prSet>
      <dgm:spPr/>
    </dgm:pt>
    <dgm:pt modelId="{DAA544CB-C24D-40BD-AE15-74EC7C080F86}" type="pres">
      <dgm:prSet presAssocID="{EAF894BD-56E9-4930-BCE0-91F0E2C2AFC9}" presName="circleA" presStyleLbl="node1" presStyleIdx="2" presStyleCnt="5"/>
      <dgm:spPr/>
    </dgm:pt>
    <dgm:pt modelId="{05768CFD-1B6F-4131-B621-E3514E9ED481}" type="pres">
      <dgm:prSet presAssocID="{EAF894BD-56E9-4930-BCE0-91F0E2C2AFC9}" presName="spaceA" presStyleCnt="0"/>
      <dgm:spPr/>
    </dgm:pt>
    <dgm:pt modelId="{9886E073-6FC9-4C30-8713-E1E9DC669387}" type="pres">
      <dgm:prSet presAssocID="{95A44673-F41D-47E9-8055-097E907CF6C3}" presName="space" presStyleCnt="0"/>
      <dgm:spPr/>
    </dgm:pt>
    <dgm:pt modelId="{6E085D69-424F-44C9-9C09-D4A701065C22}" type="pres">
      <dgm:prSet presAssocID="{FDC55819-734D-4155-BD17-3F745316D8D0}" presName="compositeB" presStyleCnt="0"/>
      <dgm:spPr/>
    </dgm:pt>
    <dgm:pt modelId="{BC16A1D4-3191-4459-B4E4-DFAA1F429511}" type="pres">
      <dgm:prSet presAssocID="{FDC55819-734D-4155-BD17-3F745316D8D0}" presName="textB" presStyleLbl="revTx" presStyleIdx="3" presStyleCnt="5">
        <dgm:presLayoutVars>
          <dgm:bulletEnabled val="1"/>
        </dgm:presLayoutVars>
      </dgm:prSet>
      <dgm:spPr/>
    </dgm:pt>
    <dgm:pt modelId="{5C49143D-210D-4DBF-AD05-24BA0211520F}" type="pres">
      <dgm:prSet presAssocID="{FDC55819-734D-4155-BD17-3F745316D8D0}" presName="circleB" presStyleLbl="node1" presStyleIdx="3" presStyleCnt="5"/>
      <dgm:spPr/>
    </dgm:pt>
    <dgm:pt modelId="{2F608C58-BB3A-42E1-AAA5-36DB1925E29A}" type="pres">
      <dgm:prSet presAssocID="{FDC55819-734D-4155-BD17-3F745316D8D0}" presName="spaceB" presStyleCnt="0"/>
      <dgm:spPr/>
    </dgm:pt>
    <dgm:pt modelId="{6F798EF0-DC39-48D5-927F-A6F1FAABAC7C}" type="pres">
      <dgm:prSet presAssocID="{C8ED7CBB-4522-4582-8EA5-0327E2276BCE}" presName="space" presStyleCnt="0"/>
      <dgm:spPr/>
    </dgm:pt>
    <dgm:pt modelId="{7B41C7AC-D4D2-46FA-A1CA-9652D3774258}" type="pres">
      <dgm:prSet presAssocID="{572B0774-8830-4B2A-9EDE-98922BC67D81}" presName="compositeA" presStyleCnt="0"/>
      <dgm:spPr/>
    </dgm:pt>
    <dgm:pt modelId="{D1071AB1-4A4C-43AE-9CFB-5CC27338148A}" type="pres">
      <dgm:prSet presAssocID="{572B0774-8830-4B2A-9EDE-98922BC67D81}" presName="textA" presStyleLbl="revTx" presStyleIdx="4" presStyleCnt="5">
        <dgm:presLayoutVars>
          <dgm:bulletEnabled val="1"/>
        </dgm:presLayoutVars>
      </dgm:prSet>
      <dgm:spPr/>
    </dgm:pt>
    <dgm:pt modelId="{32F19614-7F3F-4F4B-A482-F570C417892A}" type="pres">
      <dgm:prSet presAssocID="{572B0774-8830-4B2A-9EDE-98922BC67D81}" presName="circleA" presStyleLbl="node1" presStyleIdx="4" presStyleCnt="5"/>
      <dgm:spPr/>
    </dgm:pt>
    <dgm:pt modelId="{D250F0A3-E64D-4E12-A91B-8127081C2439}" type="pres">
      <dgm:prSet presAssocID="{572B0774-8830-4B2A-9EDE-98922BC67D81}" presName="spaceA" presStyleCnt="0"/>
      <dgm:spPr/>
    </dgm:pt>
  </dgm:ptLst>
  <dgm:cxnLst>
    <dgm:cxn modelId="{4BCC3C24-E736-4E4A-BE82-811845AB41A9}" type="presOf" srcId="{EAF894BD-56E9-4930-BCE0-91F0E2C2AFC9}" destId="{D6A7B73B-A803-4C83-9C1D-E2D1C2F67FF1}" srcOrd="0" destOrd="0" presId="urn:microsoft.com/office/officeart/2005/8/layout/hProcess11"/>
    <dgm:cxn modelId="{24E8142C-AEE5-44E5-8A4F-5897B3B54AF0}" type="presOf" srcId="{572B0774-8830-4B2A-9EDE-98922BC67D81}" destId="{D1071AB1-4A4C-43AE-9CFB-5CC27338148A}" srcOrd="0" destOrd="0" presId="urn:microsoft.com/office/officeart/2005/8/layout/hProcess11"/>
    <dgm:cxn modelId="{E7AA8E6F-B1E1-452C-8B57-E11D86CA6EB5}" srcId="{BDE8B092-F9C8-4377-B639-82A094B737C8}" destId="{FDC55819-734D-4155-BD17-3F745316D8D0}" srcOrd="3" destOrd="0" parTransId="{78D9E877-98B6-4298-8B68-EF0073179851}" sibTransId="{C8ED7CBB-4522-4582-8EA5-0327E2276BCE}"/>
    <dgm:cxn modelId="{9489BC8B-6972-4201-9E05-2E54C8F3A35D}" srcId="{BDE8B092-F9C8-4377-B639-82A094B737C8}" destId="{524B3268-F472-4B9F-AA26-D279DAF46C14}" srcOrd="1" destOrd="0" parTransId="{54B68C71-DBE1-479E-B0E8-6B740362EA4A}" sibTransId="{461BBBEB-E7A7-4A6B-AD95-644277AE4BB1}"/>
    <dgm:cxn modelId="{6F014897-D2CD-4024-A2E3-16CCDE0026A3}" srcId="{BDE8B092-F9C8-4377-B639-82A094B737C8}" destId="{E4D12586-4678-474D-A1B3-6A91D07A06E6}" srcOrd="0" destOrd="0" parTransId="{6388FE8B-9763-40D4-AA4A-434B826CE10D}" sibTransId="{E8340D93-EC8A-4724-9926-A51B678CA465}"/>
    <dgm:cxn modelId="{0166DEA0-40D6-4AAC-AD25-3B3EE57B4EC3}" srcId="{BDE8B092-F9C8-4377-B639-82A094B737C8}" destId="{572B0774-8830-4B2A-9EDE-98922BC67D81}" srcOrd="4" destOrd="0" parTransId="{2468F157-60F1-4DB9-8481-E839BDC96930}" sibTransId="{88C7E43F-B31F-4A72-97A8-0C4B2C0CEBD9}"/>
    <dgm:cxn modelId="{C673EDA4-8469-41CF-924D-7F6EBC66DB33}" type="presOf" srcId="{BDE8B092-F9C8-4377-B639-82A094B737C8}" destId="{598DAE48-4D27-4991-A018-E06506AB5875}" srcOrd="0" destOrd="0" presId="urn:microsoft.com/office/officeart/2005/8/layout/hProcess11"/>
    <dgm:cxn modelId="{7C9425B4-062D-447C-BF41-D91DBA5F98B4}" type="presOf" srcId="{E4D12586-4678-474D-A1B3-6A91D07A06E6}" destId="{444462E3-7EDC-4B76-9B6E-91A03127E8B6}" srcOrd="0" destOrd="0" presId="urn:microsoft.com/office/officeart/2005/8/layout/hProcess11"/>
    <dgm:cxn modelId="{FA7FA4C3-86D5-435E-8AAD-9720D9CC6A75}" srcId="{BDE8B092-F9C8-4377-B639-82A094B737C8}" destId="{EAF894BD-56E9-4930-BCE0-91F0E2C2AFC9}" srcOrd="2" destOrd="0" parTransId="{4CB7D95F-8B50-4603-9F5E-6AE21F6FA8CA}" sibTransId="{95A44673-F41D-47E9-8055-097E907CF6C3}"/>
    <dgm:cxn modelId="{085B2BCA-C949-4DE9-B8F5-7450D0F425B0}" type="presOf" srcId="{524B3268-F472-4B9F-AA26-D279DAF46C14}" destId="{557D8242-5DFE-4B65-B901-AD7921B6E3FF}" srcOrd="0" destOrd="0" presId="urn:microsoft.com/office/officeart/2005/8/layout/hProcess11"/>
    <dgm:cxn modelId="{532BB1E9-05C5-4BBF-A80A-FFEC35E16F36}" type="presOf" srcId="{FDC55819-734D-4155-BD17-3F745316D8D0}" destId="{BC16A1D4-3191-4459-B4E4-DFAA1F429511}" srcOrd="0" destOrd="0" presId="urn:microsoft.com/office/officeart/2005/8/layout/hProcess11"/>
    <dgm:cxn modelId="{0117EE68-C6B8-4358-B3F0-DCC1B566442B}" type="presParOf" srcId="{598DAE48-4D27-4991-A018-E06506AB5875}" destId="{770B671F-0842-4374-A9A7-DE8CC3CE5FB5}" srcOrd="0" destOrd="0" presId="urn:microsoft.com/office/officeart/2005/8/layout/hProcess11"/>
    <dgm:cxn modelId="{9ADB8C47-DAF8-473B-9668-6780F3B6CC71}" type="presParOf" srcId="{598DAE48-4D27-4991-A018-E06506AB5875}" destId="{214FB952-15B4-4CBC-827A-07040BAE3FD5}" srcOrd="1" destOrd="0" presId="urn:microsoft.com/office/officeart/2005/8/layout/hProcess11"/>
    <dgm:cxn modelId="{5D9BD9FE-DED4-45B8-87B5-A76ECB572B89}" type="presParOf" srcId="{214FB952-15B4-4CBC-827A-07040BAE3FD5}" destId="{FE36F8A7-0FCF-404F-9283-9D161E44435A}" srcOrd="0" destOrd="0" presId="urn:microsoft.com/office/officeart/2005/8/layout/hProcess11"/>
    <dgm:cxn modelId="{3CBA425D-55FA-4A21-8503-BE1B3B1DA1E6}" type="presParOf" srcId="{FE36F8A7-0FCF-404F-9283-9D161E44435A}" destId="{444462E3-7EDC-4B76-9B6E-91A03127E8B6}" srcOrd="0" destOrd="0" presId="urn:microsoft.com/office/officeart/2005/8/layout/hProcess11"/>
    <dgm:cxn modelId="{79E01833-6F15-4147-86F6-CE3AA73D72F1}" type="presParOf" srcId="{FE36F8A7-0FCF-404F-9283-9D161E44435A}" destId="{EEE72676-AF02-45C9-B82B-D94648868502}" srcOrd="1" destOrd="0" presId="urn:microsoft.com/office/officeart/2005/8/layout/hProcess11"/>
    <dgm:cxn modelId="{8FC05141-4F26-49CA-BD07-50884C7A8337}" type="presParOf" srcId="{FE36F8A7-0FCF-404F-9283-9D161E44435A}" destId="{447E2399-C388-4EA6-A0D8-D7613317B035}" srcOrd="2" destOrd="0" presId="urn:microsoft.com/office/officeart/2005/8/layout/hProcess11"/>
    <dgm:cxn modelId="{B70629BC-CF41-48AE-B2A9-195DB3E82814}" type="presParOf" srcId="{214FB952-15B4-4CBC-827A-07040BAE3FD5}" destId="{B2A41B17-3AD6-42B2-B284-16603C5687DB}" srcOrd="1" destOrd="0" presId="urn:microsoft.com/office/officeart/2005/8/layout/hProcess11"/>
    <dgm:cxn modelId="{D806232A-76C9-4CAD-8C2D-59ADE5F7916A}" type="presParOf" srcId="{214FB952-15B4-4CBC-827A-07040BAE3FD5}" destId="{C6EE3D23-56DD-42F8-BFFB-A8E62815E777}" srcOrd="2" destOrd="0" presId="urn:microsoft.com/office/officeart/2005/8/layout/hProcess11"/>
    <dgm:cxn modelId="{A975E9E2-130E-40D5-A375-935E9A4ABB35}" type="presParOf" srcId="{C6EE3D23-56DD-42F8-BFFB-A8E62815E777}" destId="{557D8242-5DFE-4B65-B901-AD7921B6E3FF}" srcOrd="0" destOrd="0" presId="urn:microsoft.com/office/officeart/2005/8/layout/hProcess11"/>
    <dgm:cxn modelId="{73E7569B-843B-453E-BA40-457209BD646E}" type="presParOf" srcId="{C6EE3D23-56DD-42F8-BFFB-A8E62815E777}" destId="{CF7BF168-BEAB-4B64-86FB-9CC14B8ECA87}" srcOrd="1" destOrd="0" presId="urn:microsoft.com/office/officeart/2005/8/layout/hProcess11"/>
    <dgm:cxn modelId="{AFDF8EB8-002D-49F0-982E-3E68DD84AE64}" type="presParOf" srcId="{C6EE3D23-56DD-42F8-BFFB-A8E62815E777}" destId="{E6998118-792C-4F04-A214-7FD4DD624CBF}" srcOrd="2" destOrd="0" presId="urn:microsoft.com/office/officeart/2005/8/layout/hProcess11"/>
    <dgm:cxn modelId="{895DB750-D00A-4B46-BE57-8EC45CBA0B81}" type="presParOf" srcId="{214FB952-15B4-4CBC-827A-07040BAE3FD5}" destId="{23FBCE78-EE15-460E-BCFC-B94A230D36C6}" srcOrd="3" destOrd="0" presId="urn:microsoft.com/office/officeart/2005/8/layout/hProcess11"/>
    <dgm:cxn modelId="{ECD5CF1C-9B15-4383-80A1-2F444CA031E0}" type="presParOf" srcId="{214FB952-15B4-4CBC-827A-07040BAE3FD5}" destId="{B4B27CA8-B7BC-4B7A-8552-FF0C4480AEDA}" srcOrd="4" destOrd="0" presId="urn:microsoft.com/office/officeart/2005/8/layout/hProcess11"/>
    <dgm:cxn modelId="{F6962E1B-35EC-446A-B227-20C3DB93C5C2}" type="presParOf" srcId="{B4B27CA8-B7BC-4B7A-8552-FF0C4480AEDA}" destId="{D6A7B73B-A803-4C83-9C1D-E2D1C2F67FF1}" srcOrd="0" destOrd="0" presId="urn:microsoft.com/office/officeart/2005/8/layout/hProcess11"/>
    <dgm:cxn modelId="{58ED2218-818E-40C2-A80D-97B4DAD34B42}" type="presParOf" srcId="{B4B27CA8-B7BC-4B7A-8552-FF0C4480AEDA}" destId="{DAA544CB-C24D-40BD-AE15-74EC7C080F86}" srcOrd="1" destOrd="0" presId="urn:microsoft.com/office/officeart/2005/8/layout/hProcess11"/>
    <dgm:cxn modelId="{412F443A-42D4-40E4-A0DF-367DBE4238E6}" type="presParOf" srcId="{B4B27CA8-B7BC-4B7A-8552-FF0C4480AEDA}" destId="{05768CFD-1B6F-4131-B621-E3514E9ED481}" srcOrd="2" destOrd="0" presId="urn:microsoft.com/office/officeart/2005/8/layout/hProcess11"/>
    <dgm:cxn modelId="{2588FC32-3489-46B4-B182-B08FD239BB9C}" type="presParOf" srcId="{214FB952-15B4-4CBC-827A-07040BAE3FD5}" destId="{9886E073-6FC9-4C30-8713-E1E9DC669387}" srcOrd="5" destOrd="0" presId="urn:microsoft.com/office/officeart/2005/8/layout/hProcess11"/>
    <dgm:cxn modelId="{C537C01E-F1F1-4E09-9B83-81E137B50108}" type="presParOf" srcId="{214FB952-15B4-4CBC-827A-07040BAE3FD5}" destId="{6E085D69-424F-44C9-9C09-D4A701065C22}" srcOrd="6" destOrd="0" presId="urn:microsoft.com/office/officeart/2005/8/layout/hProcess11"/>
    <dgm:cxn modelId="{C86E3253-57D9-4820-8A63-BB82A359C2EC}" type="presParOf" srcId="{6E085D69-424F-44C9-9C09-D4A701065C22}" destId="{BC16A1D4-3191-4459-B4E4-DFAA1F429511}" srcOrd="0" destOrd="0" presId="urn:microsoft.com/office/officeart/2005/8/layout/hProcess11"/>
    <dgm:cxn modelId="{40593515-23FC-4F44-AA10-A57C637F769C}" type="presParOf" srcId="{6E085D69-424F-44C9-9C09-D4A701065C22}" destId="{5C49143D-210D-4DBF-AD05-24BA0211520F}" srcOrd="1" destOrd="0" presId="urn:microsoft.com/office/officeart/2005/8/layout/hProcess11"/>
    <dgm:cxn modelId="{74A892E7-9B68-4F22-AD95-29C71660D376}" type="presParOf" srcId="{6E085D69-424F-44C9-9C09-D4A701065C22}" destId="{2F608C58-BB3A-42E1-AAA5-36DB1925E29A}" srcOrd="2" destOrd="0" presId="urn:microsoft.com/office/officeart/2005/8/layout/hProcess11"/>
    <dgm:cxn modelId="{1F7621A8-815E-40DC-9448-4B0A4D232164}" type="presParOf" srcId="{214FB952-15B4-4CBC-827A-07040BAE3FD5}" destId="{6F798EF0-DC39-48D5-927F-A6F1FAABAC7C}" srcOrd="7" destOrd="0" presId="urn:microsoft.com/office/officeart/2005/8/layout/hProcess11"/>
    <dgm:cxn modelId="{78105D45-AD61-49EC-A912-076838874769}" type="presParOf" srcId="{214FB952-15B4-4CBC-827A-07040BAE3FD5}" destId="{7B41C7AC-D4D2-46FA-A1CA-9652D3774258}" srcOrd="8" destOrd="0" presId="urn:microsoft.com/office/officeart/2005/8/layout/hProcess11"/>
    <dgm:cxn modelId="{39599D55-075F-4A95-A856-410C09862FAC}" type="presParOf" srcId="{7B41C7AC-D4D2-46FA-A1CA-9652D3774258}" destId="{D1071AB1-4A4C-43AE-9CFB-5CC27338148A}" srcOrd="0" destOrd="0" presId="urn:microsoft.com/office/officeart/2005/8/layout/hProcess11"/>
    <dgm:cxn modelId="{8DF6B4A8-CDE8-4A56-BE53-9E8CA4761E6D}" type="presParOf" srcId="{7B41C7AC-D4D2-46FA-A1CA-9652D3774258}" destId="{32F19614-7F3F-4F4B-A482-F570C417892A}" srcOrd="1" destOrd="0" presId="urn:microsoft.com/office/officeart/2005/8/layout/hProcess11"/>
    <dgm:cxn modelId="{CE6FBF77-6BC8-454A-85E4-C905BF2DFB52}" type="presParOf" srcId="{7B41C7AC-D4D2-46FA-A1CA-9652D3774258}" destId="{D250F0A3-E64D-4E12-A91B-8127081C2439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C538838-67E7-4D5E-9C55-8FB9B588A651}" type="doc">
      <dgm:prSet loTypeId="urn:microsoft.com/office/officeart/2005/8/layout/hList7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B7BDFBDE-8626-4017-ABAB-016489193A44}">
      <dgm:prSet/>
      <dgm:spPr/>
      <dgm:t>
        <a:bodyPr/>
        <a:lstStyle/>
        <a:p>
          <a:r>
            <a:rPr lang="es-MX"/>
            <a:t>Se irradia hacia los glúteos y la cara posterior de los muslos.</a:t>
          </a:r>
          <a:endParaRPr lang="es-CO"/>
        </a:p>
      </dgm:t>
    </dgm:pt>
    <dgm:pt modelId="{2E50ACB8-2511-40F9-86EC-E6DBB6475E41}" type="parTrans" cxnId="{D2E2951A-7759-4F53-86F2-15045231842E}">
      <dgm:prSet/>
      <dgm:spPr/>
      <dgm:t>
        <a:bodyPr/>
        <a:lstStyle/>
        <a:p>
          <a:endParaRPr lang="es-CO"/>
        </a:p>
      </dgm:t>
    </dgm:pt>
    <dgm:pt modelId="{369A7D54-E8CC-4C99-849E-E7C1F7FF1566}" type="sibTrans" cxnId="{D2E2951A-7759-4F53-86F2-15045231842E}">
      <dgm:prSet/>
      <dgm:spPr/>
      <dgm:t>
        <a:bodyPr/>
        <a:lstStyle/>
        <a:p>
          <a:endParaRPr lang="es-CO"/>
        </a:p>
      </dgm:t>
    </dgm:pt>
    <dgm:pt modelId="{6655F000-5EFC-43BE-AF8B-413DF36CE702}">
      <dgm:prSet/>
      <dgm:spPr/>
      <dgm:t>
        <a:bodyPr/>
        <a:lstStyle/>
        <a:p>
          <a:r>
            <a:rPr lang="es-MX"/>
            <a:t>Dificultad para adoptar la posición erguida y, muchas veces, toman una postura para control de dolor (antálgica)</a:t>
          </a:r>
          <a:endParaRPr lang="es-CO"/>
        </a:p>
      </dgm:t>
    </dgm:pt>
    <dgm:pt modelId="{D0D09B84-D114-4AC0-B761-DB8CAD3104A2}" type="parTrans" cxnId="{CCFDCC76-33F8-4FB6-88A3-0F834DE88A86}">
      <dgm:prSet/>
      <dgm:spPr/>
      <dgm:t>
        <a:bodyPr/>
        <a:lstStyle/>
        <a:p>
          <a:endParaRPr lang="es-CO"/>
        </a:p>
      </dgm:t>
    </dgm:pt>
    <dgm:pt modelId="{8F3C0B1F-E475-4485-BBD1-0A219331529A}" type="sibTrans" cxnId="{CCFDCC76-33F8-4FB6-88A3-0F834DE88A86}">
      <dgm:prSet/>
      <dgm:spPr/>
      <dgm:t>
        <a:bodyPr/>
        <a:lstStyle/>
        <a:p>
          <a:endParaRPr lang="es-CO"/>
        </a:p>
      </dgm:t>
    </dgm:pt>
    <dgm:pt modelId="{7CA18248-B7AD-4363-8F10-D3B493B26317}">
      <dgm:prSet/>
      <dgm:spPr/>
      <dgm:t>
        <a:bodyPr/>
        <a:lstStyle/>
        <a:p>
          <a:r>
            <a:rPr lang="es-MX" dirty="0"/>
            <a:t>En el interrogatorio abarcar elementos que origina esta patología, como en la localización, la irradiación y los síntomas asociados. </a:t>
          </a:r>
          <a:endParaRPr lang="es-CO" dirty="0"/>
        </a:p>
      </dgm:t>
    </dgm:pt>
    <dgm:pt modelId="{4E5BFD0F-DE9C-42FB-87F3-E7E27F75611C}" type="parTrans" cxnId="{E9F17A6C-752A-458D-B696-AF8857945F54}">
      <dgm:prSet/>
      <dgm:spPr/>
      <dgm:t>
        <a:bodyPr/>
        <a:lstStyle/>
        <a:p>
          <a:endParaRPr lang="es-CO"/>
        </a:p>
      </dgm:t>
    </dgm:pt>
    <dgm:pt modelId="{D6E32A0C-F510-4F6A-8A77-3D52C687BB1D}" type="sibTrans" cxnId="{E9F17A6C-752A-458D-B696-AF8857945F54}">
      <dgm:prSet/>
      <dgm:spPr/>
      <dgm:t>
        <a:bodyPr/>
        <a:lstStyle/>
        <a:p>
          <a:endParaRPr lang="es-CO"/>
        </a:p>
      </dgm:t>
    </dgm:pt>
    <dgm:pt modelId="{249FDBBD-EBC1-480E-A1FC-80265B2AB2C7}">
      <dgm:prSet/>
      <dgm:spPr/>
      <dgm:t>
        <a:bodyPr/>
        <a:lstStyle/>
        <a:p>
          <a:r>
            <a:rPr lang="es-MX"/>
            <a:t>La identificación de la raíz nerviosa comprometida es de gran ayuda para localizar el origen del dolor.</a:t>
          </a:r>
          <a:endParaRPr lang="es-CO"/>
        </a:p>
      </dgm:t>
    </dgm:pt>
    <dgm:pt modelId="{A321B525-F942-4532-AE90-6CC45BE547A8}" type="parTrans" cxnId="{8FDC4813-E59A-4C61-AB8C-48640D689A0C}">
      <dgm:prSet/>
      <dgm:spPr/>
      <dgm:t>
        <a:bodyPr/>
        <a:lstStyle/>
        <a:p>
          <a:endParaRPr lang="es-CO"/>
        </a:p>
      </dgm:t>
    </dgm:pt>
    <dgm:pt modelId="{C4959326-3347-4625-A3C7-73CD22EC040E}" type="sibTrans" cxnId="{8FDC4813-E59A-4C61-AB8C-48640D689A0C}">
      <dgm:prSet/>
      <dgm:spPr/>
      <dgm:t>
        <a:bodyPr/>
        <a:lstStyle/>
        <a:p>
          <a:endParaRPr lang="es-CO"/>
        </a:p>
      </dgm:t>
    </dgm:pt>
    <dgm:pt modelId="{C4EE6322-3234-4CCD-AF2A-0CF662CB98A7}" type="pres">
      <dgm:prSet presAssocID="{EC538838-67E7-4D5E-9C55-8FB9B588A651}" presName="Name0" presStyleCnt="0">
        <dgm:presLayoutVars>
          <dgm:dir/>
          <dgm:resizeHandles val="exact"/>
        </dgm:presLayoutVars>
      </dgm:prSet>
      <dgm:spPr/>
    </dgm:pt>
    <dgm:pt modelId="{38EDEF96-ACAA-4436-B277-018C76CDCBED}" type="pres">
      <dgm:prSet presAssocID="{EC538838-67E7-4D5E-9C55-8FB9B588A651}" presName="fgShape" presStyleLbl="fgShp" presStyleIdx="0" presStyleCnt="1"/>
      <dgm:spPr/>
    </dgm:pt>
    <dgm:pt modelId="{AE52FA24-AEF0-43A7-9943-6DD7F9CF5D15}" type="pres">
      <dgm:prSet presAssocID="{EC538838-67E7-4D5E-9C55-8FB9B588A651}" presName="linComp" presStyleCnt="0"/>
      <dgm:spPr/>
    </dgm:pt>
    <dgm:pt modelId="{48249F2E-6A05-42AF-9864-89641DA1280C}" type="pres">
      <dgm:prSet presAssocID="{B7BDFBDE-8626-4017-ABAB-016489193A44}" presName="compNode" presStyleCnt="0"/>
      <dgm:spPr/>
    </dgm:pt>
    <dgm:pt modelId="{1FF563A3-BAC0-40B7-8AC4-59078F6BFC27}" type="pres">
      <dgm:prSet presAssocID="{B7BDFBDE-8626-4017-ABAB-016489193A44}" presName="bkgdShape" presStyleLbl="node1" presStyleIdx="0" presStyleCnt="4"/>
      <dgm:spPr/>
    </dgm:pt>
    <dgm:pt modelId="{5898567B-1082-4DB9-A286-2BD04E98889F}" type="pres">
      <dgm:prSet presAssocID="{B7BDFBDE-8626-4017-ABAB-016489193A44}" presName="nodeTx" presStyleLbl="node1" presStyleIdx="0" presStyleCnt="4">
        <dgm:presLayoutVars>
          <dgm:bulletEnabled val="1"/>
        </dgm:presLayoutVars>
      </dgm:prSet>
      <dgm:spPr/>
    </dgm:pt>
    <dgm:pt modelId="{37AD2457-B3DA-465B-99AD-0EC6FF6A24F1}" type="pres">
      <dgm:prSet presAssocID="{B7BDFBDE-8626-4017-ABAB-016489193A44}" presName="invisiNode" presStyleLbl="node1" presStyleIdx="0" presStyleCnt="4"/>
      <dgm:spPr/>
    </dgm:pt>
    <dgm:pt modelId="{9A21D5B0-98A3-43F4-84AC-F224ADCCB0F2}" type="pres">
      <dgm:prSet presAssocID="{B7BDFBDE-8626-4017-ABAB-016489193A44}" presName="imagNode" presStyleLbl="f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l="-25000" r="-25000"/>
          </a:stretch>
        </a:blipFill>
      </dgm:spPr>
    </dgm:pt>
    <dgm:pt modelId="{F290A8E7-E2E0-4360-B5BB-DB817CE63571}" type="pres">
      <dgm:prSet presAssocID="{369A7D54-E8CC-4C99-849E-E7C1F7FF1566}" presName="sibTrans" presStyleLbl="sibTrans2D1" presStyleIdx="0" presStyleCnt="0"/>
      <dgm:spPr/>
    </dgm:pt>
    <dgm:pt modelId="{75D6B7AC-5316-4020-820B-BE0D5AB757B3}" type="pres">
      <dgm:prSet presAssocID="{6655F000-5EFC-43BE-AF8B-413DF36CE702}" presName="compNode" presStyleCnt="0"/>
      <dgm:spPr/>
    </dgm:pt>
    <dgm:pt modelId="{6D283F10-D4E6-4C45-B618-FC51E1C305F8}" type="pres">
      <dgm:prSet presAssocID="{6655F000-5EFC-43BE-AF8B-413DF36CE702}" presName="bkgdShape" presStyleLbl="node1" presStyleIdx="1" presStyleCnt="4"/>
      <dgm:spPr/>
    </dgm:pt>
    <dgm:pt modelId="{1240F205-C16B-4532-94E9-CB1EB447E084}" type="pres">
      <dgm:prSet presAssocID="{6655F000-5EFC-43BE-AF8B-413DF36CE702}" presName="nodeTx" presStyleLbl="node1" presStyleIdx="1" presStyleCnt="4">
        <dgm:presLayoutVars>
          <dgm:bulletEnabled val="1"/>
        </dgm:presLayoutVars>
      </dgm:prSet>
      <dgm:spPr/>
    </dgm:pt>
    <dgm:pt modelId="{09726D15-57AE-4B70-B30A-34B429DF7344}" type="pres">
      <dgm:prSet presAssocID="{6655F000-5EFC-43BE-AF8B-413DF36CE702}" presName="invisiNode" presStyleLbl="node1" presStyleIdx="1" presStyleCnt="4"/>
      <dgm:spPr/>
    </dgm:pt>
    <dgm:pt modelId="{B1A7E89F-0D09-46F6-946C-521206E4F630}" type="pres">
      <dgm:prSet presAssocID="{6655F000-5EFC-43BE-AF8B-413DF36CE702}" presName="imagNode" presStyleLbl="fgImgPlace1" presStyleIdx="1" presStyleCnt="4"/>
      <dgm:spPr>
        <a:blipFill rotWithShape="1">
          <a:blip xmlns:r="http://schemas.openxmlformats.org/officeDocument/2006/relationships" r:embed="rId2"/>
          <a:srcRect/>
          <a:stretch>
            <a:fillRect l="-25000" r="-25000"/>
          </a:stretch>
        </a:blipFill>
      </dgm:spPr>
    </dgm:pt>
    <dgm:pt modelId="{D2E13D51-029F-42E2-B42A-A8655D67ABA2}" type="pres">
      <dgm:prSet presAssocID="{8F3C0B1F-E475-4485-BBD1-0A219331529A}" presName="sibTrans" presStyleLbl="sibTrans2D1" presStyleIdx="0" presStyleCnt="0"/>
      <dgm:spPr/>
    </dgm:pt>
    <dgm:pt modelId="{2E389854-0E55-4C71-9F08-BA3DAE24FC11}" type="pres">
      <dgm:prSet presAssocID="{7CA18248-B7AD-4363-8F10-D3B493B26317}" presName="compNode" presStyleCnt="0"/>
      <dgm:spPr/>
    </dgm:pt>
    <dgm:pt modelId="{C64E3FD3-FF51-4877-AED0-553175B740A3}" type="pres">
      <dgm:prSet presAssocID="{7CA18248-B7AD-4363-8F10-D3B493B26317}" presName="bkgdShape" presStyleLbl="node1" presStyleIdx="2" presStyleCnt="4"/>
      <dgm:spPr/>
    </dgm:pt>
    <dgm:pt modelId="{6A577586-F6A3-4689-B2A9-8761EA4BAF21}" type="pres">
      <dgm:prSet presAssocID="{7CA18248-B7AD-4363-8F10-D3B493B26317}" presName="nodeTx" presStyleLbl="node1" presStyleIdx="2" presStyleCnt="4">
        <dgm:presLayoutVars>
          <dgm:bulletEnabled val="1"/>
        </dgm:presLayoutVars>
      </dgm:prSet>
      <dgm:spPr/>
    </dgm:pt>
    <dgm:pt modelId="{2CC4A575-48D8-4F94-911C-BAB74F8EA2CA}" type="pres">
      <dgm:prSet presAssocID="{7CA18248-B7AD-4363-8F10-D3B493B26317}" presName="invisiNode" presStyleLbl="node1" presStyleIdx="2" presStyleCnt="4"/>
      <dgm:spPr/>
    </dgm:pt>
    <dgm:pt modelId="{1F4D722B-1A39-4D87-9FE1-F6BAFFBB1CD2}" type="pres">
      <dgm:prSet presAssocID="{7CA18248-B7AD-4363-8F10-D3B493B26317}" presName="imagNode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l="-25000" r="-25000"/>
          </a:stretch>
        </a:blipFill>
      </dgm:spPr>
    </dgm:pt>
    <dgm:pt modelId="{91F3CF46-AC43-4595-94D0-61B6C27841F4}" type="pres">
      <dgm:prSet presAssocID="{D6E32A0C-F510-4F6A-8A77-3D52C687BB1D}" presName="sibTrans" presStyleLbl="sibTrans2D1" presStyleIdx="0" presStyleCnt="0"/>
      <dgm:spPr/>
    </dgm:pt>
    <dgm:pt modelId="{E163B8B7-26F3-4453-B260-CC35167EC6C7}" type="pres">
      <dgm:prSet presAssocID="{249FDBBD-EBC1-480E-A1FC-80265B2AB2C7}" presName="compNode" presStyleCnt="0"/>
      <dgm:spPr/>
    </dgm:pt>
    <dgm:pt modelId="{B70C6A22-243F-4C5B-BCC6-69443C89C833}" type="pres">
      <dgm:prSet presAssocID="{249FDBBD-EBC1-480E-A1FC-80265B2AB2C7}" presName="bkgdShape" presStyleLbl="node1" presStyleIdx="3" presStyleCnt="4"/>
      <dgm:spPr/>
    </dgm:pt>
    <dgm:pt modelId="{3CD5E137-E137-4F40-A294-188313D09601}" type="pres">
      <dgm:prSet presAssocID="{249FDBBD-EBC1-480E-A1FC-80265B2AB2C7}" presName="nodeTx" presStyleLbl="node1" presStyleIdx="3" presStyleCnt="4">
        <dgm:presLayoutVars>
          <dgm:bulletEnabled val="1"/>
        </dgm:presLayoutVars>
      </dgm:prSet>
      <dgm:spPr/>
    </dgm:pt>
    <dgm:pt modelId="{65ACDC84-8A75-4E47-BCC6-7A9D7081024C}" type="pres">
      <dgm:prSet presAssocID="{249FDBBD-EBC1-480E-A1FC-80265B2AB2C7}" presName="invisiNode" presStyleLbl="node1" presStyleIdx="3" presStyleCnt="4"/>
      <dgm:spPr/>
    </dgm:pt>
    <dgm:pt modelId="{5E0A7339-5DD7-41B4-BF27-8019D9ABCC8F}" type="pres">
      <dgm:prSet presAssocID="{249FDBBD-EBC1-480E-A1FC-80265B2AB2C7}" presName="imagNode" presStyleLbl="fgImgPlace1" presStyleIdx="3" presStyleCnt="4"/>
      <dgm:spPr>
        <a:blipFill rotWithShape="1">
          <a:blip xmlns:r="http://schemas.openxmlformats.org/officeDocument/2006/relationships" r:embed="rId4"/>
          <a:srcRect/>
          <a:stretch>
            <a:fillRect l="-9000" r="-9000"/>
          </a:stretch>
        </a:blipFill>
      </dgm:spPr>
    </dgm:pt>
  </dgm:ptLst>
  <dgm:cxnLst>
    <dgm:cxn modelId="{A3E6F60A-03C9-4A3B-B0EA-2BC2EFE4FF02}" type="presOf" srcId="{249FDBBD-EBC1-480E-A1FC-80265B2AB2C7}" destId="{3CD5E137-E137-4F40-A294-188313D09601}" srcOrd="1" destOrd="0" presId="urn:microsoft.com/office/officeart/2005/8/layout/hList7"/>
    <dgm:cxn modelId="{8FDC4813-E59A-4C61-AB8C-48640D689A0C}" srcId="{EC538838-67E7-4D5E-9C55-8FB9B588A651}" destId="{249FDBBD-EBC1-480E-A1FC-80265B2AB2C7}" srcOrd="3" destOrd="0" parTransId="{A321B525-F942-4532-AE90-6CC45BE547A8}" sibTransId="{C4959326-3347-4625-A3C7-73CD22EC040E}"/>
    <dgm:cxn modelId="{6B1F471A-494A-4C41-983B-E975A900D785}" type="presOf" srcId="{EC538838-67E7-4D5E-9C55-8FB9B588A651}" destId="{C4EE6322-3234-4CCD-AF2A-0CF662CB98A7}" srcOrd="0" destOrd="0" presId="urn:microsoft.com/office/officeart/2005/8/layout/hList7"/>
    <dgm:cxn modelId="{D2E2951A-7759-4F53-86F2-15045231842E}" srcId="{EC538838-67E7-4D5E-9C55-8FB9B588A651}" destId="{B7BDFBDE-8626-4017-ABAB-016489193A44}" srcOrd="0" destOrd="0" parTransId="{2E50ACB8-2511-40F9-86EC-E6DBB6475E41}" sibTransId="{369A7D54-E8CC-4C99-849E-E7C1F7FF1566}"/>
    <dgm:cxn modelId="{A96D5D39-32AD-4C18-99A6-8B382EE5A8A8}" type="presOf" srcId="{8F3C0B1F-E475-4485-BBD1-0A219331529A}" destId="{D2E13D51-029F-42E2-B42A-A8655D67ABA2}" srcOrd="0" destOrd="0" presId="urn:microsoft.com/office/officeart/2005/8/layout/hList7"/>
    <dgm:cxn modelId="{36C2C560-D518-459A-9723-FEFAB63764FA}" type="presOf" srcId="{369A7D54-E8CC-4C99-849E-E7C1F7FF1566}" destId="{F290A8E7-E2E0-4360-B5BB-DB817CE63571}" srcOrd="0" destOrd="0" presId="urn:microsoft.com/office/officeart/2005/8/layout/hList7"/>
    <dgm:cxn modelId="{85311B69-D491-4C63-B481-737EFFDA4C97}" type="presOf" srcId="{B7BDFBDE-8626-4017-ABAB-016489193A44}" destId="{5898567B-1082-4DB9-A286-2BD04E98889F}" srcOrd="1" destOrd="0" presId="urn:microsoft.com/office/officeart/2005/8/layout/hList7"/>
    <dgm:cxn modelId="{E9B2006B-EAD6-4D72-B099-C60EEC6932CE}" type="presOf" srcId="{B7BDFBDE-8626-4017-ABAB-016489193A44}" destId="{1FF563A3-BAC0-40B7-8AC4-59078F6BFC27}" srcOrd="0" destOrd="0" presId="urn:microsoft.com/office/officeart/2005/8/layout/hList7"/>
    <dgm:cxn modelId="{E9F17A6C-752A-458D-B696-AF8857945F54}" srcId="{EC538838-67E7-4D5E-9C55-8FB9B588A651}" destId="{7CA18248-B7AD-4363-8F10-D3B493B26317}" srcOrd="2" destOrd="0" parTransId="{4E5BFD0F-DE9C-42FB-87F3-E7E27F75611C}" sibTransId="{D6E32A0C-F510-4F6A-8A77-3D52C687BB1D}"/>
    <dgm:cxn modelId="{FC4DA370-FE7C-4CF8-88BC-9E0F3AA58DC7}" type="presOf" srcId="{6655F000-5EFC-43BE-AF8B-413DF36CE702}" destId="{6D283F10-D4E6-4C45-B618-FC51E1C305F8}" srcOrd="0" destOrd="0" presId="urn:microsoft.com/office/officeart/2005/8/layout/hList7"/>
    <dgm:cxn modelId="{7A87E153-22A3-49AD-A0C9-9C78F02488E9}" type="presOf" srcId="{7CA18248-B7AD-4363-8F10-D3B493B26317}" destId="{C64E3FD3-FF51-4877-AED0-553175B740A3}" srcOrd="0" destOrd="0" presId="urn:microsoft.com/office/officeart/2005/8/layout/hList7"/>
    <dgm:cxn modelId="{CCFDCC76-33F8-4FB6-88A3-0F834DE88A86}" srcId="{EC538838-67E7-4D5E-9C55-8FB9B588A651}" destId="{6655F000-5EFC-43BE-AF8B-413DF36CE702}" srcOrd="1" destOrd="0" parTransId="{D0D09B84-D114-4AC0-B761-DB8CAD3104A2}" sibTransId="{8F3C0B1F-E475-4485-BBD1-0A219331529A}"/>
    <dgm:cxn modelId="{DCAEB988-E7DA-49A2-9F74-4B300410555E}" type="presOf" srcId="{6655F000-5EFC-43BE-AF8B-413DF36CE702}" destId="{1240F205-C16B-4532-94E9-CB1EB447E084}" srcOrd="1" destOrd="0" presId="urn:microsoft.com/office/officeart/2005/8/layout/hList7"/>
    <dgm:cxn modelId="{13AAEEC1-498B-42FB-ADE2-294A81457EA1}" type="presOf" srcId="{249FDBBD-EBC1-480E-A1FC-80265B2AB2C7}" destId="{B70C6A22-243F-4C5B-BCC6-69443C89C833}" srcOrd="0" destOrd="0" presId="urn:microsoft.com/office/officeart/2005/8/layout/hList7"/>
    <dgm:cxn modelId="{594EECDD-E92F-42E2-BED3-994725769BF7}" type="presOf" srcId="{7CA18248-B7AD-4363-8F10-D3B493B26317}" destId="{6A577586-F6A3-4689-B2A9-8761EA4BAF21}" srcOrd="1" destOrd="0" presId="urn:microsoft.com/office/officeart/2005/8/layout/hList7"/>
    <dgm:cxn modelId="{548775E1-C9CD-4ABB-A941-5014C948C05D}" type="presOf" srcId="{D6E32A0C-F510-4F6A-8A77-3D52C687BB1D}" destId="{91F3CF46-AC43-4595-94D0-61B6C27841F4}" srcOrd="0" destOrd="0" presId="urn:microsoft.com/office/officeart/2005/8/layout/hList7"/>
    <dgm:cxn modelId="{1D099752-4B80-4F90-A814-17DB56F2E0B5}" type="presParOf" srcId="{C4EE6322-3234-4CCD-AF2A-0CF662CB98A7}" destId="{38EDEF96-ACAA-4436-B277-018C76CDCBED}" srcOrd="0" destOrd="0" presId="urn:microsoft.com/office/officeart/2005/8/layout/hList7"/>
    <dgm:cxn modelId="{0D26A5FB-DF45-4DD0-93D5-FF24251DAF9E}" type="presParOf" srcId="{C4EE6322-3234-4CCD-AF2A-0CF662CB98A7}" destId="{AE52FA24-AEF0-43A7-9943-6DD7F9CF5D15}" srcOrd="1" destOrd="0" presId="urn:microsoft.com/office/officeart/2005/8/layout/hList7"/>
    <dgm:cxn modelId="{BF786F22-431F-4958-AB27-497E1429BB6E}" type="presParOf" srcId="{AE52FA24-AEF0-43A7-9943-6DD7F9CF5D15}" destId="{48249F2E-6A05-42AF-9864-89641DA1280C}" srcOrd="0" destOrd="0" presId="urn:microsoft.com/office/officeart/2005/8/layout/hList7"/>
    <dgm:cxn modelId="{8F861931-E2B3-4E06-9EC9-CC5EA66F1C4E}" type="presParOf" srcId="{48249F2E-6A05-42AF-9864-89641DA1280C}" destId="{1FF563A3-BAC0-40B7-8AC4-59078F6BFC27}" srcOrd="0" destOrd="0" presId="urn:microsoft.com/office/officeart/2005/8/layout/hList7"/>
    <dgm:cxn modelId="{8039EF33-8511-4423-9FCF-82E60736FE41}" type="presParOf" srcId="{48249F2E-6A05-42AF-9864-89641DA1280C}" destId="{5898567B-1082-4DB9-A286-2BD04E98889F}" srcOrd="1" destOrd="0" presId="urn:microsoft.com/office/officeart/2005/8/layout/hList7"/>
    <dgm:cxn modelId="{17891A39-06CD-4405-A2A7-9E29FD9B4307}" type="presParOf" srcId="{48249F2E-6A05-42AF-9864-89641DA1280C}" destId="{37AD2457-B3DA-465B-99AD-0EC6FF6A24F1}" srcOrd="2" destOrd="0" presId="urn:microsoft.com/office/officeart/2005/8/layout/hList7"/>
    <dgm:cxn modelId="{3A049E0B-69A8-481D-98AC-5978D5D77D79}" type="presParOf" srcId="{48249F2E-6A05-42AF-9864-89641DA1280C}" destId="{9A21D5B0-98A3-43F4-84AC-F224ADCCB0F2}" srcOrd="3" destOrd="0" presId="urn:microsoft.com/office/officeart/2005/8/layout/hList7"/>
    <dgm:cxn modelId="{B3D60E90-397C-491A-BDB8-B644EB3DEF38}" type="presParOf" srcId="{AE52FA24-AEF0-43A7-9943-6DD7F9CF5D15}" destId="{F290A8E7-E2E0-4360-B5BB-DB817CE63571}" srcOrd="1" destOrd="0" presId="urn:microsoft.com/office/officeart/2005/8/layout/hList7"/>
    <dgm:cxn modelId="{DBB2ECB0-C7DE-46F7-8F8D-C8145DC0E63F}" type="presParOf" srcId="{AE52FA24-AEF0-43A7-9943-6DD7F9CF5D15}" destId="{75D6B7AC-5316-4020-820B-BE0D5AB757B3}" srcOrd="2" destOrd="0" presId="urn:microsoft.com/office/officeart/2005/8/layout/hList7"/>
    <dgm:cxn modelId="{D498CFDA-CB2F-431E-967B-D804E859C6E5}" type="presParOf" srcId="{75D6B7AC-5316-4020-820B-BE0D5AB757B3}" destId="{6D283F10-D4E6-4C45-B618-FC51E1C305F8}" srcOrd="0" destOrd="0" presId="urn:microsoft.com/office/officeart/2005/8/layout/hList7"/>
    <dgm:cxn modelId="{427C7C85-BDB6-43AC-9DD3-C07400304BC9}" type="presParOf" srcId="{75D6B7AC-5316-4020-820B-BE0D5AB757B3}" destId="{1240F205-C16B-4532-94E9-CB1EB447E084}" srcOrd="1" destOrd="0" presId="urn:microsoft.com/office/officeart/2005/8/layout/hList7"/>
    <dgm:cxn modelId="{CADB4361-F321-4C6D-9797-3AF586952188}" type="presParOf" srcId="{75D6B7AC-5316-4020-820B-BE0D5AB757B3}" destId="{09726D15-57AE-4B70-B30A-34B429DF7344}" srcOrd="2" destOrd="0" presId="urn:microsoft.com/office/officeart/2005/8/layout/hList7"/>
    <dgm:cxn modelId="{5A409DB5-913B-43D1-99BA-4BA483FD9646}" type="presParOf" srcId="{75D6B7AC-5316-4020-820B-BE0D5AB757B3}" destId="{B1A7E89F-0D09-46F6-946C-521206E4F630}" srcOrd="3" destOrd="0" presId="urn:microsoft.com/office/officeart/2005/8/layout/hList7"/>
    <dgm:cxn modelId="{386BAB35-B35C-4320-BBA0-3BF30791414E}" type="presParOf" srcId="{AE52FA24-AEF0-43A7-9943-6DD7F9CF5D15}" destId="{D2E13D51-029F-42E2-B42A-A8655D67ABA2}" srcOrd="3" destOrd="0" presId="urn:microsoft.com/office/officeart/2005/8/layout/hList7"/>
    <dgm:cxn modelId="{6D093F3E-372D-46D8-B9C9-3CAB9125E201}" type="presParOf" srcId="{AE52FA24-AEF0-43A7-9943-6DD7F9CF5D15}" destId="{2E389854-0E55-4C71-9F08-BA3DAE24FC11}" srcOrd="4" destOrd="0" presId="urn:microsoft.com/office/officeart/2005/8/layout/hList7"/>
    <dgm:cxn modelId="{5637DC6A-37B5-47D8-B66C-DB38602383EA}" type="presParOf" srcId="{2E389854-0E55-4C71-9F08-BA3DAE24FC11}" destId="{C64E3FD3-FF51-4877-AED0-553175B740A3}" srcOrd="0" destOrd="0" presId="urn:microsoft.com/office/officeart/2005/8/layout/hList7"/>
    <dgm:cxn modelId="{F576F3E5-73B3-4207-B042-51D61ADFD9B8}" type="presParOf" srcId="{2E389854-0E55-4C71-9F08-BA3DAE24FC11}" destId="{6A577586-F6A3-4689-B2A9-8761EA4BAF21}" srcOrd="1" destOrd="0" presId="urn:microsoft.com/office/officeart/2005/8/layout/hList7"/>
    <dgm:cxn modelId="{1B776930-42DF-44BD-9F98-773BD768EA3F}" type="presParOf" srcId="{2E389854-0E55-4C71-9F08-BA3DAE24FC11}" destId="{2CC4A575-48D8-4F94-911C-BAB74F8EA2CA}" srcOrd="2" destOrd="0" presId="urn:microsoft.com/office/officeart/2005/8/layout/hList7"/>
    <dgm:cxn modelId="{B75D679E-6D91-4A1A-9D8C-EA97970C0E4F}" type="presParOf" srcId="{2E389854-0E55-4C71-9F08-BA3DAE24FC11}" destId="{1F4D722B-1A39-4D87-9FE1-F6BAFFBB1CD2}" srcOrd="3" destOrd="0" presId="urn:microsoft.com/office/officeart/2005/8/layout/hList7"/>
    <dgm:cxn modelId="{B03F5094-1436-446F-907A-BCDC635656D4}" type="presParOf" srcId="{AE52FA24-AEF0-43A7-9943-6DD7F9CF5D15}" destId="{91F3CF46-AC43-4595-94D0-61B6C27841F4}" srcOrd="5" destOrd="0" presId="urn:microsoft.com/office/officeart/2005/8/layout/hList7"/>
    <dgm:cxn modelId="{DBF8E145-0D2B-4A96-BDCB-DE95EC8E13C4}" type="presParOf" srcId="{AE52FA24-AEF0-43A7-9943-6DD7F9CF5D15}" destId="{E163B8B7-26F3-4453-B260-CC35167EC6C7}" srcOrd="6" destOrd="0" presId="urn:microsoft.com/office/officeart/2005/8/layout/hList7"/>
    <dgm:cxn modelId="{3A6B90E9-8F02-461A-AE84-509BD1C4337A}" type="presParOf" srcId="{E163B8B7-26F3-4453-B260-CC35167EC6C7}" destId="{B70C6A22-243F-4C5B-BCC6-69443C89C833}" srcOrd="0" destOrd="0" presId="urn:microsoft.com/office/officeart/2005/8/layout/hList7"/>
    <dgm:cxn modelId="{75596574-F598-403E-81A0-C18E2CB9535E}" type="presParOf" srcId="{E163B8B7-26F3-4453-B260-CC35167EC6C7}" destId="{3CD5E137-E137-4F40-A294-188313D09601}" srcOrd="1" destOrd="0" presId="urn:microsoft.com/office/officeart/2005/8/layout/hList7"/>
    <dgm:cxn modelId="{4B605ADF-44D9-41AE-B411-925B3C61B55B}" type="presParOf" srcId="{E163B8B7-26F3-4453-B260-CC35167EC6C7}" destId="{65ACDC84-8A75-4E47-BCC6-7A9D7081024C}" srcOrd="2" destOrd="0" presId="urn:microsoft.com/office/officeart/2005/8/layout/hList7"/>
    <dgm:cxn modelId="{947345F6-2CF6-4DA2-A667-2241C3BE2BAE}" type="presParOf" srcId="{E163B8B7-26F3-4453-B260-CC35167EC6C7}" destId="{5E0A7339-5DD7-41B4-BF27-8019D9ABCC8F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C538838-67E7-4D5E-9C55-8FB9B588A651}" type="doc">
      <dgm:prSet loTypeId="urn:microsoft.com/office/officeart/2005/8/layout/vLis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CFAC4AF9-CE52-4F6F-BB72-2228A1D3751C}">
      <dgm:prSet/>
      <dgm:spPr/>
      <dgm:t>
        <a:bodyPr/>
        <a:lstStyle/>
        <a:p>
          <a:r>
            <a:rPr lang="es-MX" b="1" dirty="0"/>
            <a:t>Radiculopatía L1: </a:t>
          </a:r>
          <a:r>
            <a:rPr lang="es-MX" dirty="0"/>
            <a:t>presenta dolor y trastornos de la sensibilidad en la región inguinal</a:t>
          </a:r>
          <a:endParaRPr lang="es-CO" dirty="0"/>
        </a:p>
      </dgm:t>
    </dgm:pt>
    <dgm:pt modelId="{37562FC6-E6C2-47E8-B850-8E942E864109}" type="parTrans" cxnId="{D054DD03-0336-4C3B-BD25-801E8201ABD1}">
      <dgm:prSet/>
      <dgm:spPr/>
      <dgm:t>
        <a:bodyPr/>
        <a:lstStyle/>
        <a:p>
          <a:endParaRPr lang="es-CO"/>
        </a:p>
      </dgm:t>
    </dgm:pt>
    <dgm:pt modelId="{3A1D6464-7FA7-4C50-A826-8538E39E19F7}" type="sibTrans" cxnId="{D054DD03-0336-4C3B-BD25-801E8201ABD1}">
      <dgm:prSet/>
      <dgm:spPr/>
      <dgm:t>
        <a:bodyPr/>
        <a:lstStyle/>
        <a:p>
          <a:endParaRPr lang="es-CO"/>
        </a:p>
      </dgm:t>
    </dgm:pt>
    <dgm:pt modelId="{FF9E9DAB-9317-47F1-861A-33DBE34DC4AB}">
      <dgm:prSet/>
      <dgm:spPr/>
      <dgm:t>
        <a:bodyPr/>
        <a:lstStyle/>
        <a:p>
          <a:r>
            <a:rPr lang="es-MX" b="1" dirty="0"/>
            <a:t>Radiculopatía L2: </a:t>
          </a:r>
          <a:r>
            <a:rPr lang="es-MX" dirty="0"/>
            <a:t>origina trastornos de la sensibilidad en cara anterior del muslo con </a:t>
          </a:r>
          <a:r>
            <a:rPr lang="es-MX" dirty="0" err="1"/>
            <a:t>paresias</a:t>
          </a:r>
          <a:r>
            <a:rPr lang="es-MX" dirty="0"/>
            <a:t> en pectíneo, </a:t>
          </a:r>
          <a:r>
            <a:rPr lang="es-MX" dirty="0" err="1"/>
            <a:t>ileopsoas</a:t>
          </a:r>
          <a:r>
            <a:rPr lang="es-MX" dirty="0"/>
            <a:t>, </a:t>
          </a:r>
          <a:r>
            <a:rPr lang="es-MX" dirty="0" err="1"/>
            <a:t>cuadriceps</a:t>
          </a:r>
          <a:r>
            <a:rPr lang="es-MX" dirty="0"/>
            <a:t> y aductores del </a:t>
          </a:r>
          <a:r>
            <a:rPr lang="es-CO" dirty="0"/>
            <a:t>muslo</a:t>
          </a:r>
        </a:p>
      </dgm:t>
    </dgm:pt>
    <dgm:pt modelId="{C3B14BBA-DE0A-47EB-B7C1-2DD24C370D1E}" type="parTrans" cxnId="{27869983-ABC8-465C-9100-12E35B237F87}">
      <dgm:prSet/>
      <dgm:spPr/>
      <dgm:t>
        <a:bodyPr/>
        <a:lstStyle/>
        <a:p>
          <a:endParaRPr lang="es-CO"/>
        </a:p>
      </dgm:t>
    </dgm:pt>
    <dgm:pt modelId="{EBF74293-2C30-482A-97AB-193E25E7EDD7}" type="sibTrans" cxnId="{27869983-ABC8-465C-9100-12E35B237F87}">
      <dgm:prSet/>
      <dgm:spPr/>
      <dgm:t>
        <a:bodyPr/>
        <a:lstStyle/>
        <a:p>
          <a:endParaRPr lang="es-CO"/>
        </a:p>
      </dgm:t>
    </dgm:pt>
    <dgm:pt modelId="{BB5A4216-B0E9-43BE-AD5F-7CAB9DC82C6D}">
      <dgm:prSet/>
      <dgm:spPr/>
      <dgm:t>
        <a:bodyPr/>
        <a:lstStyle/>
        <a:p>
          <a:r>
            <a:rPr lang="es-MX" b="1" dirty="0"/>
            <a:t>Radiculopatía L3: </a:t>
          </a:r>
          <a:r>
            <a:rPr lang="es-MX" dirty="0"/>
            <a:t>produce trastornos de la sensibilidad en caras anterior e interna del muslo y cara interna de la rodilla</a:t>
          </a:r>
          <a:endParaRPr lang="es-CO" dirty="0"/>
        </a:p>
      </dgm:t>
    </dgm:pt>
    <dgm:pt modelId="{E6903D55-7085-4D3F-9166-619E2C7E8C95}" type="parTrans" cxnId="{FFD6ED84-00D1-4DB0-9AB4-3EC7B1B1991A}">
      <dgm:prSet/>
      <dgm:spPr/>
      <dgm:t>
        <a:bodyPr/>
        <a:lstStyle/>
        <a:p>
          <a:endParaRPr lang="es-CO"/>
        </a:p>
      </dgm:t>
    </dgm:pt>
    <dgm:pt modelId="{B7C95E25-E57F-4837-9D3C-90C56F16491D}" type="sibTrans" cxnId="{FFD6ED84-00D1-4DB0-9AB4-3EC7B1B1991A}">
      <dgm:prSet/>
      <dgm:spPr/>
      <dgm:t>
        <a:bodyPr/>
        <a:lstStyle/>
        <a:p>
          <a:endParaRPr lang="es-CO"/>
        </a:p>
      </dgm:t>
    </dgm:pt>
    <dgm:pt modelId="{C22C9575-C04D-447C-8062-938A93F2B841}">
      <dgm:prSet/>
      <dgm:spPr/>
      <dgm:t>
        <a:bodyPr/>
        <a:lstStyle/>
        <a:p>
          <a:r>
            <a:rPr lang="es-MX" b="1" dirty="0"/>
            <a:t>Radiculopatía L4: </a:t>
          </a:r>
          <a:r>
            <a:rPr lang="es-MX" dirty="0"/>
            <a:t>el dolor se presenta en región lumbar, glútea y cara </a:t>
          </a:r>
          <a:r>
            <a:rPr lang="es-MX" dirty="0" err="1"/>
            <a:t>anteromedial</a:t>
          </a:r>
          <a:r>
            <a:rPr lang="es-MX" dirty="0"/>
            <a:t> de la pierna con trastornos de sensibilidad en rodilla y cara </a:t>
          </a:r>
          <a:r>
            <a:rPr lang="es-CO" dirty="0"/>
            <a:t>interna de la pierna.</a:t>
          </a:r>
        </a:p>
      </dgm:t>
    </dgm:pt>
    <dgm:pt modelId="{A2D1861F-DB69-4F30-ABFB-6ED7C916C7BA}" type="parTrans" cxnId="{C4439130-4C5D-4B8C-8C11-A75F77BF52BB}">
      <dgm:prSet/>
      <dgm:spPr/>
      <dgm:t>
        <a:bodyPr/>
        <a:lstStyle/>
        <a:p>
          <a:endParaRPr lang="es-CO"/>
        </a:p>
      </dgm:t>
    </dgm:pt>
    <dgm:pt modelId="{E9462E28-8BEF-4210-BFE0-3E8D9AA6F103}" type="sibTrans" cxnId="{C4439130-4C5D-4B8C-8C11-A75F77BF52BB}">
      <dgm:prSet/>
      <dgm:spPr/>
      <dgm:t>
        <a:bodyPr/>
        <a:lstStyle/>
        <a:p>
          <a:endParaRPr lang="es-CO"/>
        </a:p>
      </dgm:t>
    </dgm:pt>
    <dgm:pt modelId="{551C099E-7B0A-4275-BCE2-EC764F8B99F6}" type="pres">
      <dgm:prSet presAssocID="{EC538838-67E7-4D5E-9C55-8FB9B588A651}" presName="linearFlow" presStyleCnt="0">
        <dgm:presLayoutVars>
          <dgm:dir/>
          <dgm:resizeHandles val="exact"/>
        </dgm:presLayoutVars>
      </dgm:prSet>
      <dgm:spPr/>
    </dgm:pt>
    <dgm:pt modelId="{E63073BB-0309-4691-89BE-A34DA5A51C8D}" type="pres">
      <dgm:prSet presAssocID="{CFAC4AF9-CE52-4F6F-BB72-2228A1D3751C}" presName="composite" presStyleCnt="0"/>
      <dgm:spPr/>
    </dgm:pt>
    <dgm:pt modelId="{9361CF80-B483-4F51-A62B-B179F39AEC7D}" type="pres">
      <dgm:prSet presAssocID="{CFAC4AF9-CE52-4F6F-BB72-2228A1D3751C}" presName="imgShp" presStyleLbl="f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l="-48000" r="-48000"/>
          </a:stretch>
        </a:blipFill>
      </dgm:spPr>
    </dgm:pt>
    <dgm:pt modelId="{ABCF6053-9E9C-45FC-AF73-7B4EA6CE742C}" type="pres">
      <dgm:prSet presAssocID="{CFAC4AF9-CE52-4F6F-BB72-2228A1D3751C}" presName="txShp" presStyleLbl="node1" presStyleIdx="0" presStyleCnt="4">
        <dgm:presLayoutVars>
          <dgm:bulletEnabled val="1"/>
        </dgm:presLayoutVars>
      </dgm:prSet>
      <dgm:spPr/>
    </dgm:pt>
    <dgm:pt modelId="{2029DD29-848F-4BF0-AC02-CD9C4E06C91D}" type="pres">
      <dgm:prSet presAssocID="{3A1D6464-7FA7-4C50-A826-8538E39E19F7}" presName="spacing" presStyleCnt="0"/>
      <dgm:spPr/>
    </dgm:pt>
    <dgm:pt modelId="{6712188E-B230-454C-A23E-5B94AB4822EF}" type="pres">
      <dgm:prSet presAssocID="{FF9E9DAB-9317-47F1-861A-33DBE34DC4AB}" presName="composite" presStyleCnt="0"/>
      <dgm:spPr/>
    </dgm:pt>
    <dgm:pt modelId="{9096D7BE-F22D-45C3-B5C0-68BDD468470E}" type="pres">
      <dgm:prSet presAssocID="{FF9E9DAB-9317-47F1-861A-33DBE34DC4AB}" presName="imgShp" presStyleLbl="fgImgPlace1" presStyleIdx="1" presStyleCnt="4"/>
      <dgm:spPr>
        <a:blipFill rotWithShape="1">
          <a:blip xmlns:r="http://schemas.openxmlformats.org/officeDocument/2006/relationships" r:embed="rId2"/>
          <a:srcRect/>
          <a:stretch>
            <a:fillRect t="-11000" b="-11000"/>
          </a:stretch>
        </a:blipFill>
      </dgm:spPr>
    </dgm:pt>
    <dgm:pt modelId="{6F4C9C8C-E021-4EA2-95CF-B2271BD77C63}" type="pres">
      <dgm:prSet presAssocID="{FF9E9DAB-9317-47F1-861A-33DBE34DC4AB}" presName="txShp" presStyleLbl="node1" presStyleIdx="1" presStyleCnt="4">
        <dgm:presLayoutVars>
          <dgm:bulletEnabled val="1"/>
        </dgm:presLayoutVars>
      </dgm:prSet>
      <dgm:spPr/>
    </dgm:pt>
    <dgm:pt modelId="{26C27B0B-DAB4-41B4-A9CB-B692559F5CD3}" type="pres">
      <dgm:prSet presAssocID="{EBF74293-2C30-482A-97AB-193E25E7EDD7}" presName="spacing" presStyleCnt="0"/>
      <dgm:spPr/>
    </dgm:pt>
    <dgm:pt modelId="{00B9AAE5-1AF6-444E-B017-FDB307E19917}" type="pres">
      <dgm:prSet presAssocID="{BB5A4216-B0E9-43BE-AD5F-7CAB9DC82C6D}" presName="composite" presStyleCnt="0"/>
      <dgm:spPr/>
    </dgm:pt>
    <dgm:pt modelId="{9A00F85A-D2F6-4A07-AC51-52352850FE50}" type="pres">
      <dgm:prSet presAssocID="{BB5A4216-B0E9-43BE-AD5F-7CAB9DC82C6D}" presName="imgShp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l="-30000" r="-30000"/>
          </a:stretch>
        </a:blipFill>
      </dgm:spPr>
    </dgm:pt>
    <dgm:pt modelId="{D6FDE7B1-DABB-4E34-A8AE-BA64EE0AD334}" type="pres">
      <dgm:prSet presAssocID="{BB5A4216-B0E9-43BE-AD5F-7CAB9DC82C6D}" presName="txShp" presStyleLbl="node1" presStyleIdx="2" presStyleCnt="4">
        <dgm:presLayoutVars>
          <dgm:bulletEnabled val="1"/>
        </dgm:presLayoutVars>
      </dgm:prSet>
      <dgm:spPr/>
    </dgm:pt>
    <dgm:pt modelId="{F8102E77-832D-4CE8-93E8-1265623DE29A}" type="pres">
      <dgm:prSet presAssocID="{B7C95E25-E57F-4837-9D3C-90C56F16491D}" presName="spacing" presStyleCnt="0"/>
      <dgm:spPr/>
    </dgm:pt>
    <dgm:pt modelId="{42C6D5A9-21BB-4D0E-B56D-B20E6583A4E4}" type="pres">
      <dgm:prSet presAssocID="{C22C9575-C04D-447C-8062-938A93F2B841}" presName="composite" presStyleCnt="0"/>
      <dgm:spPr/>
    </dgm:pt>
    <dgm:pt modelId="{6E086A4B-5052-4F8C-9EB3-63C07F24C2BE}" type="pres">
      <dgm:prSet presAssocID="{C22C9575-C04D-447C-8062-938A93F2B841}" presName="imgShp" presStyleLbl="fgImgPlace1" presStyleIdx="3" presStyleCnt="4"/>
      <dgm:spPr>
        <a:blipFill rotWithShape="1">
          <a:blip xmlns:r="http://schemas.openxmlformats.org/officeDocument/2006/relationships" r:embed="rId4"/>
          <a:srcRect/>
          <a:stretch>
            <a:fillRect l="-42000" r="-42000"/>
          </a:stretch>
        </a:blipFill>
      </dgm:spPr>
    </dgm:pt>
    <dgm:pt modelId="{93DC2C08-C365-4441-B4C6-41CE1C85B4D8}" type="pres">
      <dgm:prSet presAssocID="{C22C9575-C04D-447C-8062-938A93F2B841}" presName="txShp" presStyleLbl="node1" presStyleIdx="3" presStyleCnt="4">
        <dgm:presLayoutVars>
          <dgm:bulletEnabled val="1"/>
        </dgm:presLayoutVars>
      </dgm:prSet>
      <dgm:spPr/>
    </dgm:pt>
  </dgm:ptLst>
  <dgm:cxnLst>
    <dgm:cxn modelId="{D054DD03-0336-4C3B-BD25-801E8201ABD1}" srcId="{EC538838-67E7-4D5E-9C55-8FB9B588A651}" destId="{CFAC4AF9-CE52-4F6F-BB72-2228A1D3751C}" srcOrd="0" destOrd="0" parTransId="{37562FC6-E6C2-47E8-B850-8E942E864109}" sibTransId="{3A1D6464-7FA7-4C50-A826-8538E39E19F7}"/>
    <dgm:cxn modelId="{C4439130-4C5D-4B8C-8C11-A75F77BF52BB}" srcId="{EC538838-67E7-4D5E-9C55-8FB9B588A651}" destId="{C22C9575-C04D-447C-8062-938A93F2B841}" srcOrd="3" destOrd="0" parTransId="{A2D1861F-DB69-4F30-ABFB-6ED7C916C7BA}" sibTransId="{E9462E28-8BEF-4210-BFE0-3E8D9AA6F103}"/>
    <dgm:cxn modelId="{DDF51835-8D47-48C5-9F57-BBB44FDCF6F1}" type="presOf" srcId="{FF9E9DAB-9317-47F1-861A-33DBE34DC4AB}" destId="{6F4C9C8C-E021-4EA2-95CF-B2271BD77C63}" srcOrd="0" destOrd="0" presId="urn:microsoft.com/office/officeart/2005/8/layout/vList3"/>
    <dgm:cxn modelId="{65A7DC56-C968-40BA-9B86-F6250AF1FE35}" type="presOf" srcId="{BB5A4216-B0E9-43BE-AD5F-7CAB9DC82C6D}" destId="{D6FDE7B1-DABB-4E34-A8AE-BA64EE0AD334}" srcOrd="0" destOrd="0" presId="urn:microsoft.com/office/officeart/2005/8/layout/vList3"/>
    <dgm:cxn modelId="{C0116577-D1DA-4DED-9D6B-A3B51DDDFC79}" type="presOf" srcId="{C22C9575-C04D-447C-8062-938A93F2B841}" destId="{93DC2C08-C365-4441-B4C6-41CE1C85B4D8}" srcOrd="0" destOrd="0" presId="urn:microsoft.com/office/officeart/2005/8/layout/vList3"/>
    <dgm:cxn modelId="{27869983-ABC8-465C-9100-12E35B237F87}" srcId="{EC538838-67E7-4D5E-9C55-8FB9B588A651}" destId="{FF9E9DAB-9317-47F1-861A-33DBE34DC4AB}" srcOrd="1" destOrd="0" parTransId="{C3B14BBA-DE0A-47EB-B7C1-2DD24C370D1E}" sibTransId="{EBF74293-2C30-482A-97AB-193E25E7EDD7}"/>
    <dgm:cxn modelId="{FFD6ED84-00D1-4DB0-9AB4-3EC7B1B1991A}" srcId="{EC538838-67E7-4D5E-9C55-8FB9B588A651}" destId="{BB5A4216-B0E9-43BE-AD5F-7CAB9DC82C6D}" srcOrd="2" destOrd="0" parTransId="{E6903D55-7085-4D3F-9166-619E2C7E8C95}" sibTransId="{B7C95E25-E57F-4837-9D3C-90C56F16491D}"/>
    <dgm:cxn modelId="{8C07218D-A047-4D86-BF00-9B1B95B4F6F2}" type="presOf" srcId="{CFAC4AF9-CE52-4F6F-BB72-2228A1D3751C}" destId="{ABCF6053-9E9C-45FC-AF73-7B4EA6CE742C}" srcOrd="0" destOrd="0" presId="urn:microsoft.com/office/officeart/2005/8/layout/vList3"/>
    <dgm:cxn modelId="{BB47EBF0-FE69-4EAB-A769-731C8B7DF2C2}" type="presOf" srcId="{EC538838-67E7-4D5E-9C55-8FB9B588A651}" destId="{551C099E-7B0A-4275-BCE2-EC764F8B99F6}" srcOrd="0" destOrd="0" presId="urn:microsoft.com/office/officeart/2005/8/layout/vList3"/>
    <dgm:cxn modelId="{E353F165-8E7B-4AED-B453-706D55D52981}" type="presParOf" srcId="{551C099E-7B0A-4275-BCE2-EC764F8B99F6}" destId="{E63073BB-0309-4691-89BE-A34DA5A51C8D}" srcOrd="0" destOrd="0" presId="urn:microsoft.com/office/officeart/2005/8/layout/vList3"/>
    <dgm:cxn modelId="{FDE238BC-39E7-4FB0-B5F8-5D4B59EB2295}" type="presParOf" srcId="{E63073BB-0309-4691-89BE-A34DA5A51C8D}" destId="{9361CF80-B483-4F51-A62B-B179F39AEC7D}" srcOrd="0" destOrd="0" presId="urn:microsoft.com/office/officeart/2005/8/layout/vList3"/>
    <dgm:cxn modelId="{D07AA746-BCA0-49FD-8DD0-259C6D33BBC7}" type="presParOf" srcId="{E63073BB-0309-4691-89BE-A34DA5A51C8D}" destId="{ABCF6053-9E9C-45FC-AF73-7B4EA6CE742C}" srcOrd="1" destOrd="0" presId="urn:microsoft.com/office/officeart/2005/8/layout/vList3"/>
    <dgm:cxn modelId="{EBED75BA-DF8E-42FF-BD07-CF8DD6900732}" type="presParOf" srcId="{551C099E-7B0A-4275-BCE2-EC764F8B99F6}" destId="{2029DD29-848F-4BF0-AC02-CD9C4E06C91D}" srcOrd="1" destOrd="0" presId="urn:microsoft.com/office/officeart/2005/8/layout/vList3"/>
    <dgm:cxn modelId="{CCB79B6F-64A7-4982-81A4-E01D8141A523}" type="presParOf" srcId="{551C099E-7B0A-4275-BCE2-EC764F8B99F6}" destId="{6712188E-B230-454C-A23E-5B94AB4822EF}" srcOrd="2" destOrd="0" presId="urn:microsoft.com/office/officeart/2005/8/layout/vList3"/>
    <dgm:cxn modelId="{933FB17E-AB5B-4459-B8D6-C5769C26D923}" type="presParOf" srcId="{6712188E-B230-454C-A23E-5B94AB4822EF}" destId="{9096D7BE-F22D-45C3-B5C0-68BDD468470E}" srcOrd="0" destOrd="0" presId="urn:microsoft.com/office/officeart/2005/8/layout/vList3"/>
    <dgm:cxn modelId="{A5D44241-3D2E-44D4-B5F9-AE70B6DFEE9F}" type="presParOf" srcId="{6712188E-B230-454C-A23E-5B94AB4822EF}" destId="{6F4C9C8C-E021-4EA2-95CF-B2271BD77C63}" srcOrd="1" destOrd="0" presId="urn:microsoft.com/office/officeart/2005/8/layout/vList3"/>
    <dgm:cxn modelId="{B9D13B57-4C82-4D63-8F50-D1902CE50C4B}" type="presParOf" srcId="{551C099E-7B0A-4275-BCE2-EC764F8B99F6}" destId="{26C27B0B-DAB4-41B4-A9CB-B692559F5CD3}" srcOrd="3" destOrd="0" presId="urn:microsoft.com/office/officeart/2005/8/layout/vList3"/>
    <dgm:cxn modelId="{556DD6BC-5A79-4C19-BAA0-C0D9B92BF7D0}" type="presParOf" srcId="{551C099E-7B0A-4275-BCE2-EC764F8B99F6}" destId="{00B9AAE5-1AF6-444E-B017-FDB307E19917}" srcOrd="4" destOrd="0" presId="urn:microsoft.com/office/officeart/2005/8/layout/vList3"/>
    <dgm:cxn modelId="{C478D5DC-9C40-4BF0-8684-B5A0FB13FDF5}" type="presParOf" srcId="{00B9AAE5-1AF6-444E-B017-FDB307E19917}" destId="{9A00F85A-D2F6-4A07-AC51-52352850FE50}" srcOrd="0" destOrd="0" presId="urn:microsoft.com/office/officeart/2005/8/layout/vList3"/>
    <dgm:cxn modelId="{89620794-305D-454E-8B79-95781FF26195}" type="presParOf" srcId="{00B9AAE5-1AF6-444E-B017-FDB307E19917}" destId="{D6FDE7B1-DABB-4E34-A8AE-BA64EE0AD334}" srcOrd="1" destOrd="0" presId="urn:microsoft.com/office/officeart/2005/8/layout/vList3"/>
    <dgm:cxn modelId="{CD4F280F-8331-40A7-B1C3-434C85A62224}" type="presParOf" srcId="{551C099E-7B0A-4275-BCE2-EC764F8B99F6}" destId="{F8102E77-832D-4CE8-93E8-1265623DE29A}" srcOrd="5" destOrd="0" presId="urn:microsoft.com/office/officeart/2005/8/layout/vList3"/>
    <dgm:cxn modelId="{A309116E-AC86-40C7-916C-3A76B18E2162}" type="presParOf" srcId="{551C099E-7B0A-4275-BCE2-EC764F8B99F6}" destId="{42C6D5A9-21BB-4D0E-B56D-B20E6583A4E4}" srcOrd="6" destOrd="0" presId="urn:microsoft.com/office/officeart/2005/8/layout/vList3"/>
    <dgm:cxn modelId="{49558242-2A29-45BC-8095-4AB6A1AF1B41}" type="presParOf" srcId="{42C6D5A9-21BB-4D0E-B56D-B20E6583A4E4}" destId="{6E086A4B-5052-4F8C-9EB3-63C07F24C2BE}" srcOrd="0" destOrd="0" presId="urn:microsoft.com/office/officeart/2005/8/layout/vList3"/>
    <dgm:cxn modelId="{3269D03D-7B91-43B1-9E2D-70F5EAC1C17F}" type="presParOf" srcId="{42C6D5A9-21BB-4D0E-B56D-B20E6583A4E4}" destId="{93DC2C08-C365-4441-B4C6-41CE1C85B4D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C538838-67E7-4D5E-9C55-8FB9B588A651}" type="doc">
      <dgm:prSet loTypeId="urn:microsoft.com/office/officeart/2005/8/layout/vList4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92EB8F2F-E396-4235-A12E-C53B8F241010}">
      <dgm:prSet/>
      <dgm:spPr/>
      <dgm:t>
        <a:bodyPr/>
        <a:lstStyle/>
        <a:p>
          <a:r>
            <a:rPr lang="es-MX" b="1" dirty="0"/>
            <a:t>Radiculopatía L5: </a:t>
          </a:r>
          <a:r>
            <a:rPr lang="es-MX" dirty="0"/>
            <a:t>el dolor se distribuye en región lumbar, glútea, cara lateral del muslo y cara anterolateral de la pierna. </a:t>
          </a:r>
          <a:endParaRPr lang="es-CO" dirty="0"/>
        </a:p>
      </dgm:t>
    </dgm:pt>
    <dgm:pt modelId="{C4600CB7-6308-4857-A3D5-5C77C777AE6F}" type="parTrans" cxnId="{8F09469A-11FD-4482-86E0-895E3B313357}">
      <dgm:prSet/>
      <dgm:spPr/>
      <dgm:t>
        <a:bodyPr/>
        <a:lstStyle/>
        <a:p>
          <a:endParaRPr lang="es-CO"/>
        </a:p>
      </dgm:t>
    </dgm:pt>
    <dgm:pt modelId="{1CCBAB4D-81BD-4EEC-B592-1792A516B1EC}" type="sibTrans" cxnId="{8F09469A-11FD-4482-86E0-895E3B313357}">
      <dgm:prSet/>
      <dgm:spPr/>
      <dgm:t>
        <a:bodyPr/>
        <a:lstStyle/>
        <a:p>
          <a:endParaRPr lang="es-CO"/>
        </a:p>
      </dgm:t>
    </dgm:pt>
    <dgm:pt modelId="{BF25F696-2085-4956-9E7D-77E0C5ADF665}">
      <dgm:prSet/>
      <dgm:spPr/>
      <dgm:t>
        <a:bodyPr/>
        <a:lstStyle/>
        <a:p>
          <a:r>
            <a:rPr lang="es-MX" b="1" dirty="0"/>
            <a:t>Radiculopatía S1: </a:t>
          </a:r>
          <a:r>
            <a:rPr lang="es-MX" dirty="0"/>
            <a:t>dolor en región lumbar, glútea, cara anterior del muslo y pierna.</a:t>
          </a:r>
          <a:endParaRPr lang="es-CO" dirty="0"/>
        </a:p>
      </dgm:t>
    </dgm:pt>
    <dgm:pt modelId="{28378267-FAAD-41DE-BDF3-064441D6E70A}" type="parTrans" cxnId="{D893740F-9F60-4ABE-A0EE-E404D31D7B9A}">
      <dgm:prSet/>
      <dgm:spPr/>
      <dgm:t>
        <a:bodyPr/>
        <a:lstStyle/>
        <a:p>
          <a:endParaRPr lang="es-CO"/>
        </a:p>
      </dgm:t>
    </dgm:pt>
    <dgm:pt modelId="{1948468A-920E-4D8A-B311-668A0D6E341D}" type="sibTrans" cxnId="{D893740F-9F60-4ABE-A0EE-E404D31D7B9A}">
      <dgm:prSet/>
      <dgm:spPr/>
      <dgm:t>
        <a:bodyPr/>
        <a:lstStyle/>
        <a:p>
          <a:endParaRPr lang="es-CO"/>
        </a:p>
      </dgm:t>
    </dgm:pt>
    <dgm:pt modelId="{2550D5DD-6BEF-4D3B-B9B5-B2849F100E7F}">
      <dgm:prSet/>
      <dgm:spPr/>
      <dgm:t>
        <a:bodyPr/>
        <a:lstStyle/>
        <a:p>
          <a:r>
            <a:rPr lang="es-MX" b="1" dirty="0"/>
            <a:t>Radiculopatía S2-S5: </a:t>
          </a:r>
          <a:r>
            <a:rPr lang="es-MX" dirty="0"/>
            <a:t>produce trastornos de sensibilidad en pierna, cara posterior del muslo, glúteo </a:t>
          </a:r>
          <a:r>
            <a:rPr lang="es-CO" dirty="0"/>
            <a:t>y región perianal. </a:t>
          </a:r>
        </a:p>
      </dgm:t>
    </dgm:pt>
    <dgm:pt modelId="{FF636A4B-506E-497F-A6EC-3F85CE96869E}" type="parTrans" cxnId="{D7A7CEAB-1C7F-4364-B9D2-FB007B80E916}">
      <dgm:prSet/>
      <dgm:spPr/>
      <dgm:t>
        <a:bodyPr/>
        <a:lstStyle/>
        <a:p>
          <a:endParaRPr lang="es-CO"/>
        </a:p>
      </dgm:t>
    </dgm:pt>
    <dgm:pt modelId="{81857E39-A131-47A7-9FC8-7F5AC2BF97BB}" type="sibTrans" cxnId="{D7A7CEAB-1C7F-4364-B9D2-FB007B80E916}">
      <dgm:prSet/>
      <dgm:spPr/>
      <dgm:t>
        <a:bodyPr/>
        <a:lstStyle/>
        <a:p>
          <a:endParaRPr lang="es-CO"/>
        </a:p>
      </dgm:t>
    </dgm:pt>
    <dgm:pt modelId="{804CBEE6-1869-48CD-A644-D4CEA1BD5EEF}" type="pres">
      <dgm:prSet presAssocID="{EC538838-67E7-4D5E-9C55-8FB9B588A651}" presName="linear" presStyleCnt="0">
        <dgm:presLayoutVars>
          <dgm:dir/>
          <dgm:resizeHandles val="exact"/>
        </dgm:presLayoutVars>
      </dgm:prSet>
      <dgm:spPr/>
    </dgm:pt>
    <dgm:pt modelId="{502833E5-A910-4214-BDF3-EF61B252ABD9}" type="pres">
      <dgm:prSet presAssocID="{92EB8F2F-E396-4235-A12E-C53B8F241010}" presName="comp" presStyleCnt="0"/>
      <dgm:spPr/>
    </dgm:pt>
    <dgm:pt modelId="{32D894FA-32BC-4F38-A8CE-58A431B5428F}" type="pres">
      <dgm:prSet presAssocID="{92EB8F2F-E396-4235-A12E-C53B8F241010}" presName="box" presStyleLbl="node1" presStyleIdx="0" presStyleCnt="3"/>
      <dgm:spPr/>
    </dgm:pt>
    <dgm:pt modelId="{E357CAA1-2F53-4782-B298-F8DABA38D767}" type="pres">
      <dgm:prSet presAssocID="{92EB8F2F-E396-4235-A12E-C53B8F241010}" presName="img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39000" r="-39000"/>
          </a:stretch>
        </a:blipFill>
      </dgm:spPr>
    </dgm:pt>
    <dgm:pt modelId="{A1F3B173-B91F-47E6-9F85-13F03F13626F}" type="pres">
      <dgm:prSet presAssocID="{92EB8F2F-E396-4235-A12E-C53B8F241010}" presName="text" presStyleLbl="node1" presStyleIdx="0" presStyleCnt="3">
        <dgm:presLayoutVars>
          <dgm:bulletEnabled val="1"/>
        </dgm:presLayoutVars>
      </dgm:prSet>
      <dgm:spPr/>
    </dgm:pt>
    <dgm:pt modelId="{B44F51B2-CD7E-4920-8895-FC18411353A4}" type="pres">
      <dgm:prSet presAssocID="{1CCBAB4D-81BD-4EEC-B592-1792A516B1EC}" presName="spacer" presStyleCnt="0"/>
      <dgm:spPr/>
    </dgm:pt>
    <dgm:pt modelId="{54435954-3D82-423D-9B61-CC82DA2614F3}" type="pres">
      <dgm:prSet presAssocID="{BF25F696-2085-4956-9E7D-77E0C5ADF665}" presName="comp" presStyleCnt="0"/>
      <dgm:spPr/>
    </dgm:pt>
    <dgm:pt modelId="{33AEDB96-BCD9-4BAF-A452-BFC982DAC298}" type="pres">
      <dgm:prSet presAssocID="{BF25F696-2085-4956-9E7D-77E0C5ADF665}" presName="box" presStyleLbl="node1" presStyleIdx="1" presStyleCnt="3"/>
      <dgm:spPr/>
    </dgm:pt>
    <dgm:pt modelId="{0945249B-78ED-4F3F-A8E8-7AB7E1B5E8BD}" type="pres">
      <dgm:prSet presAssocID="{BF25F696-2085-4956-9E7D-77E0C5ADF665}" presName="img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40000" r="-40000"/>
          </a:stretch>
        </a:blipFill>
      </dgm:spPr>
    </dgm:pt>
    <dgm:pt modelId="{67706554-8ACF-47B1-A5BC-D29B923D2A8F}" type="pres">
      <dgm:prSet presAssocID="{BF25F696-2085-4956-9E7D-77E0C5ADF665}" presName="text" presStyleLbl="node1" presStyleIdx="1" presStyleCnt="3">
        <dgm:presLayoutVars>
          <dgm:bulletEnabled val="1"/>
        </dgm:presLayoutVars>
      </dgm:prSet>
      <dgm:spPr/>
    </dgm:pt>
    <dgm:pt modelId="{DAB467D6-DAA8-4791-81C7-FDD57C2F8A36}" type="pres">
      <dgm:prSet presAssocID="{1948468A-920E-4D8A-B311-668A0D6E341D}" presName="spacer" presStyleCnt="0"/>
      <dgm:spPr/>
    </dgm:pt>
    <dgm:pt modelId="{A42748E1-DC83-40E6-B975-60A2AEF7F74B}" type="pres">
      <dgm:prSet presAssocID="{2550D5DD-6BEF-4D3B-B9B5-B2849F100E7F}" presName="comp" presStyleCnt="0"/>
      <dgm:spPr/>
    </dgm:pt>
    <dgm:pt modelId="{1F4C1788-15D3-45C7-992A-C226D826FACF}" type="pres">
      <dgm:prSet presAssocID="{2550D5DD-6BEF-4D3B-B9B5-B2849F100E7F}" presName="box" presStyleLbl="node1" presStyleIdx="2" presStyleCnt="3"/>
      <dgm:spPr/>
    </dgm:pt>
    <dgm:pt modelId="{DDF16661-C480-4DF7-A02B-13ED6322DB92}" type="pres">
      <dgm:prSet presAssocID="{2550D5DD-6BEF-4D3B-B9B5-B2849F100E7F}" presName="img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17000" r="-17000"/>
          </a:stretch>
        </a:blipFill>
      </dgm:spPr>
    </dgm:pt>
    <dgm:pt modelId="{62C910A2-4CB0-4100-8490-D2FB1EAD3026}" type="pres">
      <dgm:prSet presAssocID="{2550D5DD-6BEF-4D3B-B9B5-B2849F100E7F}" presName="text" presStyleLbl="node1" presStyleIdx="2" presStyleCnt="3">
        <dgm:presLayoutVars>
          <dgm:bulletEnabled val="1"/>
        </dgm:presLayoutVars>
      </dgm:prSet>
      <dgm:spPr/>
    </dgm:pt>
  </dgm:ptLst>
  <dgm:cxnLst>
    <dgm:cxn modelId="{48DF630A-BE16-4CD1-9310-815184F9CCA7}" type="presOf" srcId="{BF25F696-2085-4956-9E7D-77E0C5ADF665}" destId="{67706554-8ACF-47B1-A5BC-D29B923D2A8F}" srcOrd="1" destOrd="0" presId="urn:microsoft.com/office/officeart/2005/8/layout/vList4"/>
    <dgm:cxn modelId="{D893740F-9F60-4ABE-A0EE-E404D31D7B9A}" srcId="{EC538838-67E7-4D5E-9C55-8FB9B588A651}" destId="{BF25F696-2085-4956-9E7D-77E0C5ADF665}" srcOrd="1" destOrd="0" parTransId="{28378267-FAAD-41DE-BDF3-064441D6E70A}" sibTransId="{1948468A-920E-4D8A-B311-668A0D6E341D}"/>
    <dgm:cxn modelId="{EABFBC4B-8AF6-4CFB-B884-0F0DD3D46CE0}" type="presOf" srcId="{92EB8F2F-E396-4235-A12E-C53B8F241010}" destId="{A1F3B173-B91F-47E6-9F85-13F03F13626F}" srcOrd="1" destOrd="0" presId="urn:microsoft.com/office/officeart/2005/8/layout/vList4"/>
    <dgm:cxn modelId="{8F09469A-11FD-4482-86E0-895E3B313357}" srcId="{EC538838-67E7-4D5E-9C55-8FB9B588A651}" destId="{92EB8F2F-E396-4235-A12E-C53B8F241010}" srcOrd="0" destOrd="0" parTransId="{C4600CB7-6308-4857-A3D5-5C77C777AE6F}" sibTransId="{1CCBAB4D-81BD-4EEC-B592-1792A516B1EC}"/>
    <dgm:cxn modelId="{D7A7CEAB-1C7F-4364-B9D2-FB007B80E916}" srcId="{EC538838-67E7-4D5E-9C55-8FB9B588A651}" destId="{2550D5DD-6BEF-4D3B-B9B5-B2849F100E7F}" srcOrd="2" destOrd="0" parTransId="{FF636A4B-506E-497F-A6EC-3F85CE96869E}" sibTransId="{81857E39-A131-47A7-9FC8-7F5AC2BF97BB}"/>
    <dgm:cxn modelId="{4B42C0D7-5258-4B59-AAD5-D3E60D283A42}" type="presOf" srcId="{BF25F696-2085-4956-9E7D-77E0C5ADF665}" destId="{33AEDB96-BCD9-4BAF-A452-BFC982DAC298}" srcOrd="0" destOrd="0" presId="urn:microsoft.com/office/officeart/2005/8/layout/vList4"/>
    <dgm:cxn modelId="{49E0A7DA-F2E7-4E84-8F6B-8D16361451E7}" type="presOf" srcId="{92EB8F2F-E396-4235-A12E-C53B8F241010}" destId="{32D894FA-32BC-4F38-A8CE-58A431B5428F}" srcOrd="0" destOrd="0" presId="urn:microsoft.com/office/officeart/2005/8/layout/vList4"/>
    <dgm:cxn modelId="{00BC55DD-BD05-42DD-AFE9-F8156855DB35}" type="presOf" srcId="{2550D5DD-6BEF-4D3B-B9B5-B2849F100E7F}" destId="{1F4C1788-15D3-45C7-992A-C226D826FACF}" srcOrd="0" destOrd="0" presId="urn:microsoft.com/office/officeart/2005/8/layout/vList4"/>
    <dgm:cxn modelId="{79D9FCE6-B683-4CCF-A780-7CA407890FE6}" type="presOf" srcId="{2550D5DD-6BEF-4D3B-B9B5-B2849F100E7F}" destId="{62C910A2-4CB0-4100-8490-D2FB1EAD3026}" srcOrd="1" destOrd="0" presId="urn:microsoft.com/office/officeart/2005/8/layout/vList4"/>
    <dgm:cxn modelId="{B65A71FC-933A-4C32-A290-F5128222D333}" type="presOf" srcId="{EC538838-67E7-4D5E-9C55-8FB9B588A651}" destId="{804CBEE6-1869-48CD-A644-D4CEA1BD5EEF}" srcOrd="0" destOrd="0" presId="urn:microsoft.com/office/officeart/2005/8/layout/vList4"/>
    <dgm:cxn modelId="{CD8C95C5-943E-4A25-A5D7-D883586E79AA}" type="presParOf" srcId="{804CBEE6-1869-48CD-A644-D4CEA1BD5EEF}" destId="{502833E5-A910-4214-BDF3-EF61B252ABD9}" srcOrd="0" destOrd="0" presId="urn:microsoft.com/office/officeart/2005/8/layout/vList4"/>
    <dgm:cxn modelId="{72FC3EE1-0133-4950-B821-BA3473DDFB84}" type="presParOf" srcId="{502833E5-A910-4214-BDF3-EF61B252ABD9}" destId="{32D894FA-32BC-4F38-A8CE-58A431B5428F}" srcOrd="0" destOrd="0" presId="urn:microsoft.com/office/officeart/2005/8/layout/vList4"/>
    <dgm:cxn modelId="{87886CE8-BADB-460F-8F32-3F56A079B290}" type="presParOf" srcId="{502833E5-A910-4214-BDF3-EF61B252ABD9}" destId="{E357CAA1-2F53-4782-B298-F8DABA38D767}" srcOrd="1" destOrd="0" presId="urn:microsoft.com/office/officeart/2005/8/layout/vList4"/>
    <dgm:cxn modelId="{838770FE-34FF-4ACB-ABA3-DE7E18C1AECD}" type="presParOf" srcId="{502833E5-A910-4214-BDF3-EF61B252ABD9}" destId="{A1F3B173-B91F-47E6-9F85-13F03F13626F}" srcOrd="2" destOrd="0" presId="urn:microsoft.com/office/officeart/2005/8/layout/vList4"/>
    <dgm:cxn modelId="{4C7D92BC-B8F9-4086-8F11-B343E99AA734}" type="presParOf" srcId="{804CBEE6-1869-48CD-A644-D4CEA1BD5EEF}" destId="{B44F51B2-CD7E-4920-8895-FC18411353A4}" srcOrd="1" destOrd="0" presId="urn:microsoft.com/office/officeart/2005/8/layout/vList4"/>
    <dgm:cxn modelId="{5DBA7EB0-764E-4CA7-B839-2B315F057B84}" type="presParOf" srcId="{804CBEE6-1869-48CD-A644-D4CEA1BD5EEF}" destId="{54435954-3D82-423D-9B61-CC82DA2614F3}" srcOrd="2" destOrd="0" presId="urn:microsoft.com/office/officeart/2005/8/layout/vList4"/>
    <dgm:cxn modelId="{01A19AED-92AA-4A76-97E2-BE229CE35C68}" type="presParOf" srcId="{54435954-3D82-423D-9B61-CC82DA2614F3}" destId="{33AEDB96-BCD9-4BAF-A452-BFC982DAC298}" srcOrd="0" destOrd="0" presId="urn:microsoft.com/office/officeart/2005/8/layout/vList4"/>
    <dgm:cxn modelId="{4A669490-C352-4FE8-B455-67A9664F4316}" type="presParOf" srcId="{54435954-3D82-423D-9B61-CC82DA2614F3}" destId="{0945249B-78ED-4F3F-A8E8-7AB7E1B5E8BD}" srcOrd="1" destOrd="0" presId="urn:microsoft.com/office/officeart/2005/8/layout/vList4"/>
    <dgm:cxn modelId="{4AFA58C3-3486-479A-8243-5D832583A936}" type="presParOf" srcId="{54435954-3D82-423D-9B61-CC82DA2614F3}" destId="{67706554-8ACF-47B1-A5BC-D29B923D2A8F}" srcOrd="2" destOrd="0" presId="urn:microsoft.com/office/officeart/2005/8/layout/vList4"/>
    <dgm:cxn modelId="{5497AB58-AB2C-4DB3-91FB-5CEB2DF6B1F5}" type="presParOf" srcId="{804CBEE6-1869-48CD-A644-D4CEA1BD5EEF}" destId="{DAB467D6-DAA8-4791-81C7-FDD57C2F8A36}" srcOrd="3" destOrd="0" presId="urn:microsoft.com/office/officeart/2005/8/layout/vList4"/>
    <dgm:cxn modelId="{FF270329-5E86-4D32-A9B4-676E06CE8272}" type="presParOf" srcId="{804CBEE6-1869-48CD-A644-D4CEA1BD5EEF}" destId="{A42748E1-DC83-40E6-B975-60A2AEF7F74B}" srcOrd="4" destOrd="0" presId="urn:microsoft.com/office/officeart/2005/8/layout/vList4"/>
    <dgm:cxn modelId="{D8042FEC-BE17-476F-A757-4F6167B1E6C8}" type="presParOf" srcId="{A42748E1-DC83-40E6-B975-60A2AEF7F74B}" destId="{1F4C1788-15D3-45C7-992A-C226D826FACF}" srcOrd="0" destOrd="0" presId="urn:microsoft.com/office/officeart/2005/8/layout/vList4"/>
    <dgm:cxn modelId="{01AEEA39-FAE9-4176-8120-D0F2DA499CC3}" type="presParOf" srcId="{A42748E1-DC83-40E6-B975-60A2AEF7F74B}" destId="{DDF16661-C480-4DF7-A02B-13ED6322DB92}" srcOrd="1" destOrd="0" presId="urn:microsoft.com/office/officeart/2005/8/layout/vList4"/>
    <dgm:cxn modelId="{6A4D88AC-B70A-48AC-AFD0-B1A3043EA17F}" type="presParOf" srcId="{A42748E1-DC83-40E6-B975-60A2AEF7F74B}" destId="{62C910A2-4CB0-4100-8490-D2FB1EAD302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50D078D-87EF-4A5A-8A2C-8422BD8A363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9BE0CE2A-6939-49B0-959B-D75F48D8EE44}">
      <dgm:prSet/>
      <dgm:spPr/>
      <dgm:t>
        <a:bodyPr/>
        <a:lstStyle/>
        <a:p>
          <a:r>
            <a:rPr lang="es-MX"/>
            <a:t>Las maniobras diagnósticas de compresión radicular son todas de estiramiento y se fundamentan de que, tras el estiramiento de la raíz, la compresión de la misma genera dolor irradiado por todo el trayecto del nervio</a:t>
          </a:r>
          <a:endParaRPr lang="es-CO"/>
        </a:p>
      </dgm:t>
    </dgm:pt>
    <dgm:pt modelId="{917E635B-16B0-459D-A377-41E3D3DDDAF1}" type="parTrans" cxnId="{792393CD-81B4-4435-8CF9-8A46D1F236AE}">
      <dgm:prSet/>
      <dgm:spPr/>
      <dgm:t>
        <a:bodyPr/>
        <a:lstStyle/>
        <a:p>
          <a:endParaRPr lang="es-CO"/>
        </a:p>
      </dgm:t>
    </dgm:pt>
    <dgm:pt modelId="{82ADD7E7-5730-4544-8E3D-99462AB5EAE3}" type="sibTrans" cxnId="{792393CD-81B4-4435-8CF9-8A46D1F236AE}">
      <dgm:prSet/>
      <dgm:spPr/>
      <dgm:t>
        <a:bodyPr/>
        <a:lstStyle/>
        <a:p>
          <a:endParaRPr lang="es-CO"/>
        </a:p>
      </dgm:t>
    </dgm:pt>
    <dgm:pt modelId="{9AE66E7C-CA8C-42FF-973B-A09C9B7B182C}">
      <dgm:prSet/>
      <dgm:spPr/>
      <dgm:t>
        <a:bodyPr/>
        <a:lstStyle/>
        <a:p>
          <a:r>
            <a:rPr lang="es-MX"/>
            <a:t>Maniobra de Laségue: la técnica implica que el paciente debe estar acostado, en decúbito supino, con las extremidades extendidas y relajadas. La prueba será positiva si el dolor se experimenta en la cara posterolateral del muslo y pierna con una extensión entre 35º y 45º. El signo de Laségue positivo sugiere compresión del nervio ciático</a:t>
          </a:r>
          <a:endParaRPr lang="es-CO"/>
        </a:p>
      </dgm:t>
    </dgm:pt>
    <dgm:pt modelId="{D2BD8736-20EC-477D-A49D-67ABD51BB6A4}" type="parTrans" cxnId="{A68273D8-0165-4BE6-84E5-99BD842C8D34}">
      <dgm:prSet/>
      <dgm:spPr/>
      <dgm:t>
        <a:bodyPr/>
        <a:lstStyle/>
        <a:p>
          <a:endParaRPr lang="es-CO"/>
        </a:p>
      </dgm:t>
    </dgm:pt>
    <dgm:pt modelId="{5A7891CF-2FEC-4D00-B9E6-0CDB018DFE44}" type="sibTrans" cxnId="{A68273D8-0165-4BE6-84E5-99BD842C8D34}">
      <dgm:prSet/>
      <dgm:spPr/>
      <dgm:t>
        <a:bodyPr/>
        <a:lstStyle/>
        <a:p>
          <a:endParaRPr lang="es-CO"/>
        </a:p>
      </dgm:t>
    </dgm:pt>
    <dgm:pt modelId="{D024320C-4605-4CFA-AA60-4E05F640B58C}">
      <dgm:prSet/>
      <dgm:spPr/>
      <dgm:t>
        <a:bodyPr/>
        <a:lstStyle/>
        <a:p>
          <a:r>
            <a:rPr lang="es-MX"/>
            <a:t>Signo de Bragard: se realiza la maniobra de Laségue y se finaliza ejerciendo dorsiflexión del pie. La maniobra es positiva cuando se exacerba o provoca dolor</a:t>
          </a:r>
          <a:endParaRPr lang="es-CO"/>
        </a:p>
      </dgm:t>
    </dgm:pt>
    <dgm:pt modelId="{92DE89AC-7A57-4FA3-BEDF-C5766A7821DD}" type="parTrans" cxnId="{95F383AB-4DA3-4707-A169-7E94135047E6}">
      <dgm:prSet/>
      <dgm:spPr/>
      <dgm:t>
        <a:bodyPr/>
        <a:lstStyle/>
        <a:p>
          <a:endParaRPr lang="es-CO"/>
        </a:p>
      </dgm:t>
    </dgm:pt>
    <dgm:pt modelId="{59AAC6E3-E5D6-42CA-AD28-BE1BA246ACB4}" type="sibTrans" cxnId="{95F383AB-4DA3-4707-A169-7E94135047E6}">
      <dgm:prSet/>
      <dgm:spPr/>
      <dgm:t>
        <a:bodyPr/>
        <a:lstStyle/>
        <a:p>
          <a:endParaRPr lang="es-CO"/>
        </a:p>
      </dgm:t>
    </dgm:pt>
    <dgm:pt modelId="{9B61293C-1A4A-47C7-84D2-4C99ABF47631}">
      <dgm:prSet/>
      <dgm:spPr/>
      <dgm:t>
        <a:bodyPr/>
        <a:lstStyle/>
        <a:p>
          <a:r>
            <a:rPr lang="es-MX" dirty="0"/>
            <a:t>Signo de </a:t>
          </a:r>
          <a:r>
            <a:rPr lang="es-MX" dirty="0" err="1"/>
            <a:t>Scardi</a:t>
          </a:r>
          <a:r>
            <a:rPr lang="es-MX" dirty="0"/>
            <a:t>: se hace el </a:t>
          </a:r>
          <a:r>
            <a:rPr lang="es-MX" dirty="0" err="1"/>
            <a:t>Laségue</a:t>
          </a:r>
          <a:r>
            <a:rPr lang="es-MX" dirty="0"/>
            <a:t> y se finaliza ejerciendo dorsiflexión del grueso artejo. La maniobra es positiva cuando se exacerba o provoca dolor. </a:t>
          </a:r>
          <a:endParaRPr lang="es-CO" dirty="0"/>
        </a:p>
      </dgm:t>
    </dgm:pt>
    <dgm:pt modelId="{76D41C0D-A598-493D-A29A-08FBDD626C71}" type="parTrans" cxnId="{73F03C25-0B27-458A-86E9-0F3F587DCCFB}">
      <dgm:prSet/>
      <dgm:spPr/>
      <dgm:t>
        <a:bodyPr/>
        <a:lstStyle/>
        <a:p>
          <a:endParaRPr lang="es-CO"/>
        </a:p>
      </dgm:t>
    </dgm:pt>
    <dgm:pt modelId="{66A02CCF-BBEB-47EA-89E4-C3F8E3F0D919}" type="sibTrans" cxnId="{73F03C25-0B27-458A-86E9-0F3F587DCCFB}">
      <dgm:prSet/>
      <dgm:spPr/>
      <dgm:t>
        <a:bodyPr/>
        <a:lstStyle/>
        <a:p>
          <a:endParaRPr lang="es-CO"/>
        </a:p>
      </dgm:t>
    </dgm:pt>
    <dgm:pt modelId="{C034A592-A248-47B2-B6C1-38228516E548}">
      <dgm:prSet/>
      <dgm:spPr/>
      <dgm:t>
        <a:bodyPr/>
        <a:lstStyle/>
        <a:p>
          <a:r>
            <a:rPr lang="es-MX"/>
            <a:t>Signo </a:t>
          </a:r>
          <a:r>
            <a:rPr lang="es-MX" dirty="0"/>
            <a:t>de </a:t>
          </a:r>
          <a:r>
            <a:rPr lang="es-MX" dirty="0" err="1"/>
            <a:t>Fajerstan</a:t>
          </a:r>
          <a:r>
            <a:rPr lang="es-MX" dirty="0"/>
            <a:t>: se efectúa la maniobra de </a:t>
          </a:r>
          <a:r>
            <a:rPr lang="es-MX" dirty="0" err="1"/>
            <a:t>Laségue</a:t>
          </a:r>
          <a:r>
            <a:rPr lang="es-MX" dirty="0"/>
            <a:t> en la extremidad libre de síntomas</a:t>
          </a:r>
          <a:endParaRPr lang="es-CO" dirty="0"/>
        </a:p>
      </dgm:t>
    </dgm:pt>
    <dgm:pt modelId="{EA6FEB67-0F67-4EA3-AC91-AAE228B4BA6B}" type="parTrans" cxnId="{767C2BEF-CE10-4435-805F-8EA943CC105E}">
      <dgm:prSet/>
      <dgm:spPr/>
      <dgm:t>
        <a:bodyPr/>
        <a:lstStyle/>
        <a:p>
          <a:endParaRPr lang="es-CO"/>
        </a:p>
      </dgm:t>
    </dgm:pt>
    <dgm:pt modelId="{BEBC8C71-A049-44D3-AB01-13D5770740EB}" type="sibTrans" cxnId="{767C2BEF-CE10-4435-805F-8EA943CC105E}">
      <dgm:prSet/>
      <dgm:spPr/>
      <dgm:t>
        <a:bodyPr/>
        <a:lstStyle/>
        <a:p>
          <a:endParaRPr lang="es-CO"/>
        </a:p>
      </dgm:t>
    </dgm:pt>
    <dgm:pt modelId="{9A882698-E7DD-456F-8C89-F8A4029A344A}" type="pres">
      <dgm:prSet presAssocID="{550D078D-87EF-4A5A-8A2C-8422BD8A363E}" presName="linear" presStyleCnt="0">
        <dgm:presLayoutVars>
          <dgm:animLvl val="lvl"/>
          <dgm:resizeHandles val="exact"/>
        </dgm:presLayoutVars>
      </dgm:prSet>
      <dgm:spPr/>
    </dgm:pt>
    <dgm:pt modelId="{91591B40-0943-47FA-9A62-F92D648C2DEA}" type="pres">
      <dgm:prSet presAssocID="{9BE0CE2A-6939-49B0-959B-D75F48D8EE4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A2B7B499-9878-4B3C-ABFD-79DBC4057E01}" type="pres">
      <dgm:prSet presAssocID="{9BE0CE2A-6939-49B0-959B-D75F48D8EE44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D811B807-DCB4-48DE-9716-F12975D3E7DA}" type="presOf" srcId="{9AE66E7C-CA8C-42FF-973B-A09C9B7B182C}" destId="{A2B7B499-9878-4B3C-ABFD-79DBC4057E01}" srcOrd="0" destOrd="0" presId="urn:microsoft.com/office/officeart/2005/8/layout/vList2"/>
    <dgm:cxn modelId="{48EC4812-501C-47D9-80FE-4CA0A08427DD}" type="presOf" srcId="{D024320C-4605-4CFA-AA60-4E05F640B58C}" destId="{A2B7B499-9878-4B3C-ABFD-79DBC4057E01}" srcOrd="0" destOrd="1" presId="urn:microsoft.com/office/officeart/2005/8/layout/vList2"/>
    <dgm:cxn modelId="{73F03C25-0B27-458A-86E9-0F3F587DCCFB}" srcId="{9BE0CE2A-6939-49B0-959B-D75F48D8EE44}" destId="{9B61293C-1A4A-47C7-84D2-4C99ABF47631}" srcOrd="2" destOrd="0" parTransId="{76D41C0D-A598-493D-A29A-08FBDD626C71}" sibTransId="{66A02CCF-BBEB-47EA-89E4-C3F8E3F0D919}"/>
    <dgm:cxn modelId="{B4815A5C-E63D-456A-AC97-2ED4F77E6F3B}" type="presOf" srcId="{C034A592-A248-47B2-B6C1-38228516E548}" destId="{A2B7B499-9878-4B3C-ABFD-79DBC4057E01}" srcOrd="0" destOrd="3" presId="urn:microsoft.com/office/officeart/2005/8/layout/vList2"/>
    <dgm:cxn modelId="{4EABFC4A-0047-48D9-9356-A81BF7B996A6}" type="presOf" srcId="{550D078D-87EF-4A5A-8A2C-8422BD8A363E}" destId="{9A882698-E7DD-456F-8C89-F8A4029A344A}" srcOrd="0" destOrd="0" presId="urn:microsoft.com/office/officeart/2005/8/layout/vList2"/>
    <dgm:cxn modelId="{52EB1A90-3DFF-45F8-B3AC-BC7C71FDE4CB}" type="presOf" srcId="{9B61293C-1A4A-47C7-84D2-4C99ABF47631}" destId="{A2B7B499-9878-4B3C-ABFD-79DBC4057E01}" srcOrd="0" destOrd="2" presId="urn:microsoft.com/office/officeart/2005/8/layout/vList2"/>
    <dgm:cxn modelId="{95F383AB-4DA3-4707-A169-7E94135047E6}" srcId="{9BE0CE2A-6939-49B0-959B-D75F48D8EE44}" destId="{D024320C-4605-4CFA-AA60-4E05F640B58C}" srcOrd="1" destOrd="0" parTransId="{92DE89AC-7A57-4FA3-BEDF-C5766A7821DD}" sibTransId="{59AAC6E3-E5D6-42CA-AD28-BE1BA246ACB4}"/>
    <dgm:cxn modelId="{792393CD-81B4-4435-8CF9-8A46D1F236AE}" srcId="{550D078D-87EF-4A5A-8A2C-8422BD8A363E}" destId="{9BE0CE2A-6939-49B0-959B-D75F48D8EE44}" srcOrd="0" destOrd="0" parTransId="{917E635B-16B0-459D-A377-41E3D3DDDAF1}" sibTransId="{82ADD7E7-5730-4544-8E3D-99462AB5EAE3}"/>
    <dgm:cxn modelId="{A68273D8-0165-4BE6-84E5-99BD842C8D34}" srcId="{9BE0CE2A-6939-49B0-959B-D75F48D8EE44}" destId="{9AE66E7C-CA8C-42FF-973B-A09C9B7B182C}" srcOrd="0" destOrd="0" parTransId="{D2BD8736-20EC-477D-A49D-67ABD51BB6A4}" sibTransId="{5A7891CF-2FEC-4D00-B9E6-0CDB018DFE44}"/>
    <dgm:cxn modelId="{435C3FED-636A-4022-9258-4C85827449D5}" type="presOf" srcId="{9BE0CE2A-6939-49B0-959B-D75F48D8EE44}" destId="{91591B40-0943-47FA-9A62-F92D648C2DEA}" srcOrd="0" destOrd="0" presId="urn:microsoft.com/office/officeart/2005/8/layout/vList2"/>
    <dgm:cxn modelId="{767C2BEF-CE10-4435-805F-8EA943CC105E}" srcId="{9BE0CE2A-6939-49B0-959B-D75F48D8EE44}" destId="{C034A592-A248-47B2-B6C1-38228516E548}" srcOrd="3" destOrd="0" parTransId="{EA6FEB67-0F67-4EA3-AC91-AAE228B4BA6B}" sibTransId="{BEBC8C71-A049-44D3-AB01-13D5770740EB}"/>
    <dgm:cxn modelId="{BD5CF916-3F50-4FA8-92DA-45109C5C4EF6}" type="presParOf" srcId="{9A882698-E7DD-456F-8C89-F8A4029A344A}" destId="{91591B40-0943-47FA-9A62-F92D648C2DEA}" srcOrd="0" destOrd="0" presId="urn:microsoft.com/office/officeart/2005/8/layout/vList2"/>
    <dgm:cxn modelId="{DB017BE7-DA82-403D-ACC8-16592B6F9C7F}" type="presParOf" srcId="{9A882698-E7DD-456F-8C89-F8A4029A344A}" destId="{A2B7B499-9878-4B3C-ABFD-79DBC4057E0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E91F0AA-EBCD-436C-8D61-D24CF08D7E08}" type="doc">
      <dgm:prSet loTypeId="urn:microsoft.com/office/officeart/2005/8/layout/vLis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D59F1424-DF34-4EBE-B9F7-2AF47EBCC813}">
      <dgm:prSet/>
      <dgm:spPr/>
      <dgm:t>
        <a:bodyPr/>
        <a:lstStyle/>
        <a:p>
          <a:r>
            <a:rPr lang="es-MX" dirty="0"/>
            <a:t>La radiografía simple pierde utilidad en el manejo de los pacientes con dolor lumbar o radicular.</a:t>
          </a:r>
          <a:endParaRPr lang="es-CO" dirty="0"/>
        </a:p>
      </dgm:t>
    </dgm:pt>
    <dgm:pt modelId="{7BC8F316-4AB0-4608-9CC2-C4F77C1E32B9}" type="parTrans" cxnId="{511F6D22-5142-4A8B-8EB8-75A49E4D3D64}">
      <dgm:prSet/>
      <dgm:spPr/>
      <dgm:t>
        <a:bodyPr/>
        <a:lstStyle/>
        <a:p>
          <a:endParaRPr lang="es-CO"/>
        </a:p>
      </dgm:t>
    </dgm:pt>
    <dgm:pt modelId="{D1B685CD-7905-4A27-8C2B-827E4FAE4F46}" type="sibTrans" cxnId="{511F6D22-5142-4A8B-8EB8-75A49E4D3D64}">
      <dgm:prSet/>
      <dgm:spPr/>
      <dgm:t>
        <a:bodyPr/>
        <a:lstStyle/>
        <a:p>
          <a:endParaRPr lang="es-CO"/>
        </a:p>
      </dgm:t>
    </dgm:pt>
    <dgm:pt modelId="{E4211EE4-A4CA-4CC8-A710-0CFF89E533F4}">
      <dgm:prSet/>
      <dgm:spPr/>
      <dgm:t>
        <a:bodyPr/>
        <a:lstStyle/>
        <a:p>
          <a:r>
            <a:rPr lang="es-MX"/>
            <a:t>Gammagrafía ósea: al evaluar el metabolismo óseo, descarta osteomielitis, artritis degenerativa y estados posfracturas. </a:t>
          </a:r>
          <a:endParaRPr lang="es-CO"/>
        </a:p>
      </dgm:t>
    </dgm:pt>
    <dgm:pt modelId="{639A0ACB-B929-4E20-8701-58104BE274AC}" type="parTrans" cxnId="{668FA242-DA2D-4BAF-A1E2-6A6B21B628D1}">
      <dgm:prSet/>
      <dgm:spPr/>
      <dgm:t>
        <a:bodyPr/>
        <a:lstStyle/>
        <a:p>
          <a:endParaRPr lang="es-CO"/>
        </a:p>
      </dgm:t>
    </dgm:pt>
    <dgm:pt modelId="{DC7C82C6-ED10-4705-A70B-CD69F15BF9AB}" type="sibTrans" cxnId="{668FA242-DA2D-4BAF-A1E2-6A6B21B628D1}">
      <dgm:prSet/>
      <dgm:spPr/>
      <dgm:t>
        <a:bodyPr/>
        <a:lstStyle/>
        <a:p>
          <a:endParaRPr lang="es-CO"/>
        </a:p>
      </dgm:t>
    </dgm:pt>
    <dgm:pt modelId="{0195087D-459C-44DA-9C52-C1110A6F135E}">
      <dgm:prSet/>
      <dgm:spPr/>
      <dgm:t>
        <a:bodyPr/>
        <a:lstStyle/>
        <a:p>
          <a:r>
            <a:rPr lang="es-MX"/>
            <a:t>La TAC suministra información en la patología relacionada con estenosis del canal, infecciones, artritis de las facetas y de la articulación sacroilíaca, en fracturas y tumores</a:t>
          </a:r>
          <a:endParaRPr lang="es-CO"/>
        </a:p>
      </dgm:t>
    </dgm:pt>
    <dgm:pt modelId="{CB4118F7-7129-4FE2-AEA3-60CA4D8AF969}" type="parTrans" cxnId="{AB2E6EB5-F8C9-4B5F-928F-0FA5B5259FB8}">
      <dgm:prSet/>
      <dgm:spPr/>
      <dgm:t>
        <a:bodyPr/>
        <a:lstStyle/>
        <a:p>
          <a:endParaRPr lang="es-CO"/>
        </a:p>
      </dgm:t>
    </dgm:pt>
    <dgm:pt modelId="{0F988634-F2F6-43BF-879B-34E427C26C97}" type="sibTrans" cxnId="{AB2E6EB5-F8C9-4B5F-928F-0FA5B5259FB8}">
      <dgm:prSet/>
      <dgm:spPr/>
      <dgm:t>
        <a:bodyPr/>
        <a:lstStyle/>
        <a:p>
          <a:endParaRPr lang="es-CO"/>
        </a:p>
      </dgm:t>
    </dgm:pt>
    <dgm:pt modelId="{2F82AC83-E82A-4385-8808-331937509658}" type="pres">
      <dgm:prSet presAssocID="{0E91F0AA-EBCD-436C-8D61-D24CF08D7E08}" presName="linearFlow" presStyleCnt="0">
        <dgm:presLayoutVars>
          <dgm:dir/>
          <dgm:resizeHandles val="exact"/>
        </dgm:presLayoutVars>
      </dgm:prSet>
      <dgm:spPr/>
    </dgm:pt>
    <dgm:pt modelId="{F5AD7D4F-D667-4C03-9AFF-DD7AB09F1C5C}" type="pres">
      <dgm:prSet presAssocID="{D59F1424-DF34-4EBE-B9F7-2AF47EBCC813}" presName="composite" presStyleCnt="0"/>
      <dgm:spPr/>
    </dgm:pt>
    <dgm:pt modelId="{5A1AF3A3-E338-4B8B-876E-B6C387161A93}" type="pres">
      <dgm:prSet presAssocID="{D59F1424-DF34-4EBE-B9F7-2AF47EBCC813}" presName="imgShp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39000" r="-39000"/>
          </a:stretch>
        </a:blipFill>
      </dgm:spPr>
    </dgm:pt>
    <dgm:pt modelId="{220E861F-474D-40E2-9510-47AC37254886}" type="pres">
      <dgm:prSet presAssocID="{D59F1424-DF34-4EBE-B9F7-2AF47EBCC813}" presName="txShp" presStyleLbl="node1" presStyleIdx="0" presStyleCnt="3">
        <dgm:presLayoutVars>
          <dgm:bulletEnabled val="1"/>
        </dgm:presLayoutVars>
      </dgm:prSet>
      <dgm:spPr/>
    </dgm:pt>
    <dgm:pt modelId="{B2A0B161-6175-441C-AB9B-7ED08248A7E2}" type="pres">
      <dgm:prSet presAssocID="{D1B685CD-7905-4A27-8C2B-827E4FAE4F46}" presName="spacing" presStyleCnt="0"/>
      <dgm:spPr/>
    </dgm:pt>
    <dgm:pt modelId="{F5F7DE98-3250-4435-98B5-9ED514E4D35F}" type="pres">
      <dgm:prSet presAssocID="{E4211EE4-A4CA-4CC8-A710-0CFF89E533F4}" presName="composite" presStyleCnt="0"/>
      <dgm:spPr/>
    </dgm:pt>
    <dgm:pt modelId="{824DFC70-61EA-48AB-BF00-1E3136C76237}" type="pres">
      <dgm:prSet presAssocID="{E4211EE4-A4CA-4CC8-A710-0CFF89E533F4}" presName="imgShp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8000" r="-8000"/>
          </a:stretch>
        </a:blipFill>
      </dgm:spPr>
    </dgm:pt>
    <dgm:pt modelId="{6339EE0C-8284-48FE-B772-A28B33298065}" type="pres">
      <dgm:prSet presAssocID="{E4211EE4-A4CA-4CC8-A710-0CFF89E533F4}" presName="txShp" presStyleLbl="node1" presStyleIdx="1" presStyleCnt="3">
        <dgm:presLayoutVars>
          <dgm:bulletEnabled val="1"/>
        </dgm:presLayoutVars>
      </dgm:prSet>
      <dgm:spPr/>
    </dgm:pt>
    <dgm:pt modelId="{693AAA3F-E6F5-4E90-8377-B337BCE7A1BA}" type="pres">
      <dgm:prSet presAssocID="{DC7C82C6-ED10-4705-A70B-CD69F15BF9AB}" presName="spacing" presStyleCnt="0"/>
      <dgm:spPr/>
    </dgm:pt>
    <dgm:pt modelId="{831F30A2-F37F-4017-B774-177E8DC0535E}" type="pres">
      <dgm:prSet presAssocID="{0195087D-459C-44DA-9C52-C1110A6F135E}" presName="composite" presStyleCnt="0"/>
      <dgm:spPr/>
    </dgm:pt>
    <dgm:pt modelId="{435F3DFB-00EA-4FAA-9539-9C9C130B298D}" type="pres">
      <dgm:prSet presAssocID="{0195087D-459C-44DA-9C52-C1110A6F135E}" presName="imgShp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26000" r="-26000"/>
          </a:stretch>
        </a:blipFill>
      </dgm:spPr>
    </dgm:pt>
    <dgm:pt modelId="{DE8E04B2-5153-4F4A-84CF-3D3FAE1B40FB}" type="pres">
      <dgm:prSet presAssocID="{0195087D-459C-44DA-9C52-C1110A6F135E}" presName="txShp" presStyleLbl="node1" presStyleIdx="2" presStyleCnt="3">
        <dgm:presLayoutVars>
          <dgm:bulletEnabled val="1"/>
        </dgm:presLayoutVars>
      </dgm:prSet>
      <dgm:spPr/>
    </dgm:pt>
  </dgm:ptLst>
  <dgm:cxnLst>
    <dgm:cxn modelId="{511F6D22-5142-4A8B-8EB8-75A49E4D3D64}" srcId="{0E91F0AA-EBCD-436C-8D61-D24CF08D7E08}" destId="{D59F1424-DF34-4EBE-B9F7-2AF47EBCC813}" srcOrd="0" destOrd="0" parTransId="{7BC8F316-4AB0-4608-9CC2-C4F77C1E32B9}" sibTransId="{D1B685CD-7905-4A27-8C2B-827E4FAE4F46}"/>
    <dgm:cxn modelId="{668FA242-DA2D-4BAF-A1E2-6A6B21B628D1}" srcId="{0E91F0AA-EBCD-436C-8D61-D24CF08D7E08}" destId="{E4211EE4-A4CA-4CC8-A710-0CFF89E533F4}" srcOrd="1" destOrd="0" parTransId="{639A0ACB-B929-4E20-8701-58104BE274AC}" sibTransId="{DC7C82C6-ED10-4705-A70B-CD69F15BF9AB}"/>
    <dgm:cxn modelId="{38EECD42-AFB4-43AE-B41E-6F7FB017B482}" type="presOf" srcId="{0195087D-459C-44DA-9C52-C1110A6F135E}" destId="{DE8E04B2-5153-4F4A-84CF-3D3FAE1B40FB}" srcOrd="0" destOrd="0" presId="urn:microsoft.com/office/officeart/2005/8/layout/vList3"/>
    <dgm:cxn modelId="{0BC883A7-4A7E-4F95-8DB7-F838231248A6}" type="presOf" srcId="{D59F1424-DF34-4EBE-B9F7-2AF47EBCC813}" destId="{220E861F-474D-40E2-9510-47AC37254886}" srcOrd="0" destOrd="0" presId="urn:microsoft.com/office/officeart/2005/8/layout/vList3"/>
    <dgm:cxn modelId="{CF6831A8-CD76-407F-93E6-B6CF087F65DD}" type="presOf" srcId="{E4211EE4-A4CA-4CC8-A710-0CFF89E533F4}" destId="{6339EE0C-8284-48FE-B772-A28B33298065}" srcOrd="0" destOrd="0" presId="urn:microsoft.com/office/officeart/2005/8/layout/vList3"/>
    <dgm:cxn modelId="{AB2E6EB5-F8C9-4B5F-928F-0FA5B5259FB8}" srcId="{0E91F0AA-EBCD-436C-8D61-D24CF08D7E08}" destId="{0195087D-459C-44DA-9C52-C1110A6F135E}" srcOrd="2" destOrd="0" parTransId="{CB4118F7-7129-4FE2-AEA3-60CA4D8AF969}" sibTransId="{0F988634-F2F6-43BF-879B-34E427C26C97}"/>
    <dgm:cxn modelId="{8F22E8BF-E7F0-4C52-86D5-A46F844FFB3B}" type="presOf" srcId="{0E91F0AA-EBCD-436C-8D61-D24CF08D7E08}" destId="{2F82AC83-E82A-4385-8808-331937509658}" srcOrd="0" destOrd="0" presId="urn:microsoft.com/office/officeart/2005/8/layout/vList3"/>
    <dgm:cxn modelId="{01D7CDBC-FC7C-4B30-89ED-6F7398188C9A}" type="presParOf" srcId="{2F82AC83-E82A-4385-8808-331937509658}" destId="{F5AD7D4F-D667-4C03-9AFF-DD7AB09F1C5C}" srcOrd="0" destOrd="0" presId="urn:microsoft.com/office/officeart/2005/8/layout/vList3"/>
    <dgm:cxn modelId="{311C6E1A-C7CC-4621-9242-8A96ECF91595}" type="presParOf" srcId="{F5AD7D4F-D667-4C03-9AFF-DD7AB09F1C5C}" destId="{5A1AF3A3-E338-4B8B-876E-B6C387161A93}" srcOrd="0" destOrd="0" presId="urn:microsoft.com/office/officeart/2005/8/layout/vList3"/>
    <dgm:cxn modelId="{5C612557-C867-4C74-A034-5D11788C95E1}" type="presParOf" srcId="{F5AD7D4F-D667-4C03-9AFF-DD7AB09F1C5C}" destId="{220E861F-474D-40E2-9510-47AC37254886}" srcOrd="1" destOrd="0" presId="urn:microsoft.com/office/officeart/2005/8/layout/vList3"/>
    <dgm:cxn modelId="{1080CBF3-3DB1-4D75-8E2A-BF0DA668DEF5}" type="presParOf" srcId="{2F82AC83-E82A-4385-8808-331937509658}" destId="{B2A0B161-6175-441C-AB9B-7ED08248A7E2}" srcOrd="1" destOrd="0" presId="urn:microsoft.com/office/officeart/2005/8/layout/vList3"/>
    <dgm:cxn modelId="{B32BC477-85BF-4B35-8445-1F695504CFEB}" type="presParOf" srcId="{2F82AC83-E82A-4385-8808-331937509658}" destId="{F5F7DE98-3250-4435-98B5-9ED514E4D35F}" srcOrd="2" destOrd="0" presId="urn:microsoft.com/office/officeart/2005/8/layout/vList3"/>
    <dgm:cxn modelId="{5DCD4950-580B-4922-847B-B8FE8FACA764}" type="presParOf" srcId="{F5F7DE98-3250-4435-98B5-9ED514E4D35F}" destId="{824DFC70-61EA-48AB-BF00-1E3136C76237}" srcOrd="0" destOrd="0" presId="urn:microsoft.com/office/officeart/2005/8/layout/vList3"/>
    <dgm:cxn modelId="{5BBFEC25-410A-45BC-BE19-B921E0EBE41D}" type="presParOf" srcId="{F5F7DE98-3250-4435-98B5-9ED514E4D35F}" destId="{6339EE0C-8284-48FE-B772-A28B33298065}" srcOrd="1" destOrd="0" presId="urn:microsoft.com/office/officeart/2005/8/layout/vList3"/>
    <dgm:cxn modelId="{718C0159-0B00-43F8-8D2A-0A669074F100}" type="presParOf" srcId="{2F82AC83-E82A-4385-8808-331937509658}" destId="{693AAA3F-E6F5-4E90-8377-B337BCE7A1BA}" srcOrd="3" destOrd="0" presId="urn:microsoft.com/office/officeart/2005/8/layout/vList3"/>
    <dgm:cxn modelId="{E7A8C10C-39F6-4E85-B29D-4D1E9A645A86}" type="presParOf" srcId="{2F82AC83-E82A-4385-8808-331937509658}" destId="{831F30A2-F37F-4017-B774-177E8DC0535E}" srcOrd="4" destOrd="0" presId="urn:microsoft.com/office/officeart/2005/8/layout/vList3"/>
    <dgm:cxn modelId="{ADDB4459-E4BC-4718-86C9-2F9081C04437}" type="presParOf" srcId="{831F30A2-F37F-4017-B774-177E8DC0535E}" destId="{435F3DFB-00EA-4FAA-9539-9C9C130B298D}" srcOrd="0" destOrd="0" presId="urn:microsoft.com/office/officeart/2005/8/layout/vList3"/>
    <dgm:cxn modelId="{5EFFFFB6-5F94-453C-9F42-EA3F489F5E22}" type="presParOf" srcId="{831F30A2-F37F-4017-B774-177E8DC0535E}" destId="{DE8E04B2-5153-4F4A-84CF-3D3FAE1B40F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AA72BDD-1D51-4921-A121-B15284343B12}" type="doc">
      <dgm:prSet loTypeId="urn:microsoft.com/office/officeart/2005/8/layout/vLis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7DC4676E-6BD1-48A2-9752-976FF73E9B97}">
      <dgm:prSet/>
      <dgm:spPr/>
      <dgm:t>
        <a:bodyPr/>
        <a:lstStyle/>
        <a:p>
          <a:r>
            <a:rPr lang="es-MX" dirty="0"/>
            <a:t>Resonancia magnética es el examen de elección. Tiene buena sensibilidad para determinar hernia lumbar debido a que permite visualizar los tejidos blandos.</a:t>
          </a:r>
          <a:endParaRPr lang="es-CO" dirty="0"/>
        </a:p>
      </dgm:t>
    </dgm:pt>
    <dgm:pt modelId="{C8533C22-7048-412E-B58B-D0A8AD70C6E1}" type="parTrans" cxnId="{035D5EB1-18D5-4A23-89AA-564130173251}">
      <dgm:prSet/>
      <dgm:spPr/>
      <dgm:t>
        <a:bodyPr/>
        <a:lstStyle/>
        <a:p>
          <a:endParaRPr lang="es-CO"/>
        </a:p>
      </dgm:t>
    </dgm:pt>
    <dgm:pt modelId="{4499130F-2A7E-4726-B8B2-0F60C40BC782}" type="sibTrans" cxnId="{035D5EB1-18D5-4A23-89AA-564130173251}">
      <dgm:prSet/>
      <dgm:spPr/>
      <dgm:t>
        <a:bodyPr/>
        <a:lstStyle/>
        <a:p>
          <a:endParaRPr lang="es-CO"/>
        </a:p>
      </dgm:t>
    </dgm:pt>
    <dgm:pt modelId="{9F9F9792-26FF-41AD-8563-AB819B819423}">
      <dgm:prSet/>
      <dgm:spPr/>
      <dgm:t>
        <a:bodyPr/>
        <a:lstStyle/>
        <a:p>
          <a:r>
            <a:rPr lang="es-MX"/>
            <a:t>Electromiografía y velocidades de conducción: pueden utilizarse para confirmar el diagnóstico clínico de radiculopatía y hacer diagnóstico diferencial con plexopatía o lesión del nervio periférico.</a:t>
          </a:r>
          <a:endParaRPr lang="es-CO"/>
        </a:p>
      </dgm:t>
    </dgm:pt>
    <dgm:pt modelId="{1BF9CA42-B200-47FF-924E-424AC06C97DF}" type="parTrans" cxnId="{C490B402-0B43-4B85-BFC4-4C1C3761F21F}">
      <dgm:prSet/>
      <dgm:spPr/>
      <dgm:t>
        <a:bodyPr/>
        <a:lstStyle/>
        <a:p>
          <a:endParaRPr lang="es-CO"/>
        </a:p>
      </dgm:t>
    </dgm:pt>
    <dgm:pt modelId="{A1C73F24-2F46-4D95-8458-A81F06A2666B}" type="sibTrans" cxnId="{C490B402-0B43-4B85-BFC4-4C1C3761F21F}">
      <dgm:prSet/>
      <dgm:spPr/>
      <dgm:t>
        <a:bodyPr/>
        <a:lstStyle/>
        <a:p>
          <a:endParaRPr lang="es-CO"/>
        </a:p>
      </dgm:t>
    </dgm:pt>
    <dgm:pt modelId="{73135DB2-970A-4A6F-900D-2CF0111C39D6}" type="pres">
      <dgm:prSet presAssocID="{5AA72BDD-1D51-4921-A121-B15284343B12}" presName="linearFlow" presStyleCnt="0">
        <dgm:presLayoutVars>
          <dgm:dir/>
          <dgm:resizeHandles val="exact"/>
        </dgm:presLayoutVars>
      </dgm:prSet>
      <dgm:spPr/>
    </dgm:pt>
    <dgm:pt modelId="{7004223E-EF7F-4381-B842-08960AFE3B2B}" type="pres">
      <dgm:prSet presAssocID="{7DC4676E-6BD1-48A2-9752-976FF73E9B97}" presName="composite" presStyleCnt="0"/>
      <dgm:spPr/>
    </dgm:pt>
    <dgm:pt modelId="{37003AAB-A1C1-4B5F-A31B-12C525AAE5B6}" type="pres">
      <dgm:prSet presAssocID="{7DC4676E-6BD1-48A2-9752-976FF73E9B97}" presName="imgShp" presStyleLbl="fgImgPlace1" presStyleIdx="0" presStyleCnt="2"/>
      <dgm:spPr>
        <a:blipFill rotWithShape="1">
          <a:blip xmlns:r="http://schemas.openxmlformats.org/officeDocument/2006/relationships" r:embed="rId1"/>
          <a:srcRect/>
          <a:stretch>
            <a:fillRect l="-19000" r="-19000"/>
          </a:stretch>
        </a:blipFill>
      </dgm:spPr>
    </dgm:pt>
    <dgm:pt modelId="{F89B05B5-88B2-499E-A2C0-597F479B1FF9}" type="pres">
      <dgm:prSet presAssocID="{7DC4676E-6BD1-48A2-9752-976FF73E9B97}" presName="txShp" presStyleLbl="node1" presStyleIdx="0" presStyleCnt="2">
        <dgm:presLayoutVars>
          <dgm:bulletEnabled val="1"/>
        </dgm:presLayoutVars>
      </dgm:prSet>
      <dgm:spPr/>
    </dgm:pt>
    <dgm:pt modelId="{71207D39-A94E-4612-A104-D31DEC209D1A}" type="pres">
      <dgm:prSet presAssocID="{4499130F-2A7E-4726-B8B2-0F60C40BC782}" presName="spacing" presStyleCnt="0"/>
      <dgm:spPr/>
    </dgm:pt>
    <dgm:pt modelId="{80199413-A77F-4718-AF66-BB7E03CBAEBF}" type="pres">
      <dgm:prSet presAssocID="{9F9F9792-26FF-41AD-8563-AB819B819423}" presName="composite" presStyleCnt="0"/>
      <dgm:spPr/>
    </dgm:pt>
    <dgm:pt modelId="{3A1E6B59-1EDF-45DD-9E2F-02143533C2DB}" type="pres">
      <dgm:prSet presAssocID="{9F9F9792-26FF-41AD-8563-AB819B819423}" presName="imgShp" presStyleLbl="fgImgPlace1" presStyleIdx="1" presStyleCnt="2"/>
      <dgm:spPr>
        <a:blipFill rotWithShape="1">
          <a:blip xmlns:r="http://schemas.openxmlformats.org/officeDocument/2006/relationships" r:embed="rId2"/>
          <a:srcRect/>
          <a:stretch>
            <a:fillRect l="-30000" r="-30000"/>
          </a:stretch>
        </a:blipFill>
      </dgm:spPr>
    </dgm:pt>
    <dgm:pt modelId="{93B43185-7957-40A0-B865-11D1EDB97084}" type="pres">
      <dgm:prSet presAssocID="{9F9F9792-26FF-41AD-8563-AB819B819423}" presName="txShp" presStyleLbl="node1" presStyleIdx="1" presStyleCnt="2">
        <dgm:presLayoutVars>
          <dgm:bulletEnabled val="1"/>
        </dgm:presLayoutVars>
      </dgm:prSet>
      <dgm:spPr/>
    </dgm:pt>
  </dgm:ptLst>
  <dgm:cxnLst>
    <dgm:cxn modelId="{C490B402-0B43-4B85-BFC4-4C1C3761F21F}" srcId="{5AA72BDD-1D51-4921-A121-B15284343B12}" destId="{9F9F9792-26FF-41AD-8563-AB819B819423}" srcOrd="1" destOrd="0" parTransId="{1BF9CA42-B200-47FF-924E-424AC06C97DF}" sibTransId="{A1C73F24-2F46-4D95-8458-A81F06A2666B}"/>
    <dgm:cxn modelId="{95ACE35B-4184-4F20-82AA-5A53C439C933}" type="presOf" srcId="{9F9F9792-26FF-41AD-8563-AB819B819423}" destId="{93B43185-7957-40A0-B865-11D1EDB97084}" srcOrd="0" destOrd="0" presId="urn:microsoft.com/office/officeart/2005/8/layout/vList3"/>
    <dgm:cxn modelId="{2A03C3A9-D199-4B02-9D46-1B4BABE1250B}" type="presOf" srcId="{5AA72BDD-1D51-4921-A121-B15284343B12}" destId="{73135DB2-970A-4A6F-900D-2CF0111C39D6}" srcOrd="0" destOrd="0" presId="urn:microsoft.com/office/officeart/2005/8/layout/vList3"/>
    <dgm:cxn modelId="{035D5EB1-18D5-4A23-89AA-564130173251}" srcId="{5AA72BDD-1D51-4921-A121-B15284343B12}" destId="{7DC4676E-6BD1-48A2-9752-976FF73E9B97}" srcOrd="0" destOrd="0" parTransId="{C8533C22-7048-412E-B58B-D0A8AD70C6E1}" sibTransId="{4499130F-2A7E-4726-B8B2-0F60C40BC782}"/>
    <dgm:cxn modelId="{BA5FB3C7-5BF6-4647-9B25-5896BC9F24F3}" type="presOf" srcId="{7DC4676E-6BD1-48A2-9752-976FF73E9B97}" destId="{F89B05B5-88B2-499E-A2C0-597F479B1FF9}" srcOrd="0" destOrd="0" presId="urn:microsoft.com/office/officeart/2005/8/layout/vList3"/>
    <dgm:cxn modelId="{94EBEB37-A5ED-4FC7-90A7-5EB45C039957}" type="presParOf" srcId="{73135DB2-970A-4A6F-900D-2CF0111C39D6}" destId="{7004223E-EF7F-4381-B842-08960AFE3B2B}" srcOrd="0" destOrd="0" presId="urn:microsoft.com/office/officeart/2005/8/layout/vList3"/>
    <dgm:cxn modelId="{631AFC3A-1804-4EB2-97D1-737489D20FAA}" type="presParOf" srcId="{7004223E-EF7F-4381-B842-08960AFE3B2B}" destId="{37003AAB-A1C1-4B5F-A31B-12C525AAE5B6}" srcOrd="0" destOrd="0" presId="urn:microsoft.com/office/officeart/2005/8/layout/vList3"/>
    <dgm:cxn modelId="{7E28C869-7EFB-4D63-8C61-5D3FC221EB63}" type="presParOf" srcId="{7004223E-EF7F-4381-B842-08960AFE3B2B}" destId="{F89B05B5-88B2-499E-A2C0-597F479B1FF9}" srcOrd="1" destOrd="0" presId="urn:microsoft.com/office/officeart/2005/8/layout/vList3"/>
    <dgm:cxn modelId="{5E7DF818-25A0-4ECC-B1D3-204A86A6F7A6}" type="presParOf" srcId="{73135DB2-970A-4A6F-900D-2CF0111C39D6}" destId="{71207D39-A94E-4612-A104-D31DEC209D1A}" srcOrd="1" destOrd="0" presId="urn:microsoft.com/office/officeart/2005/8/layout/vList3"/>
    <dgm:cxn modelId="{8747CA3D-F191-461F-A809-CF693DF7C86A}" type="presParOf" srcId="{73135DB2-970A-4A6F-900D-2CF0111C39D6}" destId="{80199413-A77F-4718-AF66-BB7E03CBAEBF}" srcOrd="2" destOrd="0" presId="urn:microsoft.com/office/officeart/2005/8/layout/vList3"/>
    <dgm:cxn modelId="{0DF05F26-0AB9-4836-8EDD-EAB038919A8A}" type="presParOf" srcId="{80199413-A77F-4718-AF66-BB7E03CBAEBF}" destId="{3A1E6B59-1EDF-45DD-9E2F-02143533C2DB}" srcOrd="0" destOrd="0" presId="urn:microsoft.com/office/officeart/2005/8/layout/vList3"/>
    <dgm:cxn modelId="{48DFD2B9-1792-4E93-A582-DDA52787C022}" type="presParOf" srcId="{80199413-A77F-4718-AF66-BB7E03CBAEBF}" destId="{93B43185-7957-40A0-B865-11D1EDB9708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2CE4ED7-9BF6-4169-A1CA-153BA1B6A6EE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s-CO"/>
        </a:p>
      </dgm:t>
    </dgm:pt>
    <dgm:pt modelId="{4746D16C-0E82-4AE6-B3D0-3534A8513BF1}">
      <dgm:prSet/>
      <dgm:spPr/>
      <dgm:t>
        <a:bodyPr/>
        <a:lstStyle/>
        <a:p>
          <a:r>
            <a:rPr lang="es-MX"/>
            <a:t>En la fase aguda se enfoca en aliviar los síntomas, con un periodo corto de reposo y administración de antiinflamatorios no esteroideos (AINES) y analgésicos no narcóticos (7 a 14 días).</a:t>
          </a:r>
          <a:endParaRPr lang="es-CO"/>
        </a:p>
      </dgm:t>
    </dgm:pt>
    <dgm:pt modelId="{5479F8D3-9385-4AEE-B243-03ED99913F38}" type="parTrans" cxnId="{A48CD318-B851-4035-8571-9CFA886DE7BE}">
      <dgm:prSet/>
      <dgm:spPr/>
      <dgm:t>
        <a:bodyPr/>
        <a:lstStyle/>
        <a:p>
          <a:endParaRPr lang="es-CO"/>
        </a:p>
      </dgm:t>
    </dgm:pt>
    <dgm:pt modelId="{A7F30022-4D9E-488E-87A5-7F68A00FE4EF}" type="sibTrans" cxnId="{A48CD318-B851-4035-8571-9CFA886DE7BE}">
      <dgm:prSet/>
      <dgm:spPr/>
      <dgm:t>
        <a:bodyPr/>
        <a:lstStyle/>
        <a:p>
          <a:endParaRPr lang="es-CO"/>
        </a:p>
      </dgm:t>
    </dgm:pt>
    <dgm:pt modelId="{79024D11-AA23-4336-A89A-50515E419F43}">
      <dgm:prSet/>
      <dgm:spPr/>
      <dgm:t>
        <a:bodyPr/>
        <a:lstStyle/>
        <a:p>
          <a:r>
            <a:rPr lang="es-MX"/>
            <a:t>El uso de relajantes musculares puede ser útil en los primeros cinco días. </a:t>
          </a:r>
          <a:endParaRPr lang="es-CO"/>
        </a:p>
      </dgm:t>
    </dgm:pt>
    <dgm:pt modelId="{6142C7D8-53D0-42CF-8364-BD2FA6FF72DE}" type="parTrans" cxnId="{EF5989FE-D25E-4A4F-88B9-A197E900FBF2}">
      <dgm:prSet/>
      <dgm:spPr/>
      <dgm:t>
        <a:bodyPr/>
        <a:lstStyle/>
        <a:p>
          <a:endParaRPr lang="es-CO"/>
        </a:p>
      </dgm:t>
    </dgm:pt>
    <dgm:pt modelId="{6A3F47C2-A0FC-4AE8-B8B7-ECB4EC8957A0}" type="sibTrans" cxnId="{EF5989FE-D25E-4A4F-88B9-A197E900FBF2}">
      <dgm:prSet/>
      <dgm:spPr/>
      <dgm:t>
        <a:bodyPr/>
        <a:lstStyle/>
        <a:p>
          <a:endParaRPr lang="es-CO"/>
        </a:p>
      </dgm:t>
    </dgm:pt>
    <dgm:pt modelId="{C3D0165A-D98E-4D87-B42A-EA3B222CFC01}">
      <dgm:prSet/>
      <dgm:spPr/>
      <dgm:t>
        <a:bodyPr/>
        <a:lstStyle/>
        <a:p>
          <a:r>
            <a:rPr lang="es-MX"/>
            <a:t>Una vez el dolor agudo ha disminuido, el acondicionamiento y fortalecimiento muscular, con el fin de evitar recidivas de la sintomatología.</a:t>
          </a:r>
          <a:endParaRPr lang="es-CO"/>
        </a:p>
      </dgm:t>
    </dgm:pt>
    <dgm:pt modelId="{26F1A721-AEED-4993-AE8E-869EECE63251}" type="parTrans" cxnId="{7322735A-6966-414A-9D6F-A76C84DCE01D}">
      <dgm:prSet/>
      <dgm:spPr/>
      <dgm:t>
        <a:bodyPr/>
        <a:lstStyle/>
        <a:p>
          <a:endParaRPr lang="es-CO"/>
        </a:p>
      </dgm:t>
    </dgm:pt>
    <dgm:pt modelId="{7DFD6688-548D-423E-8FB1-26227231264E}" type="sibTrans" cxnId="{7322735A-6966-414A-9D6F-A76C84DCE01D}">
      <dgm:prSet/>
      <dgm:spPr/>
      <dgm:t>
        <a:bodyPr/>
        <a:lstStyle/>
        <a:p>
          <a:endParaRPr lang="es-CO"/>
        </a:p>
      </dgm:t>
    </dgm:pt>
    <dgm:pt modelId="{FEAD101E-0C68-48BD-B1EA-29937E585683}">
      <dgm:prSet/>
      <dgm:spPr/>
      <dgm:t>
        <a:bodyPr/>
        <a:lstStyle/>
        <a:p>
          <a:r>
            <a:rPr lang="es-MX"/>
            <a:t>Realizado el diagnóstico etiológico y como manejo del síntoma (dolor), los llevan a cabo los profesionales en el tema. Los procedimientos quirúrgicos son realizados por especialistas en el área, estos pacientes son manejados por un equipo multidisciplinario.</a:t>
          </a:r>
          <a:endParaRPr lang="es-CO"/>
        </a:p>
      </dgm:t>
    </dgm:pt>
    <dgm:pt modelId="{409A52DD-A692-4CA4-AD1C-E86C8691E311}" type="parTrans" cxnId="{01AE6CB8-57EF-4582-9C2B-370CC460528E}">
      <dgm:prSet/>
      <dgm:spPr/>
      <dgm:t>
        <a:bodyPr/>
        <a:lstStyle/>
        <a:p>
          <a:endParaRPr lang="es-CO"/>
        </a:p>
      </dgm:t>
    </dgm:pt>
    <dgm:pt modelId="{7DE68452-241E-40A0-9C7D-B6DA6C523A89}" type="sibTrans" cxnId="{01AE6CB8-57EF-4582-9C2B-370CC460528E}">
      <dgm:prSet/>
      <dgm:spPr/>
      <dgm:t>
        <a:bodyPr/>
        <a:lstStyle/>
        <a:p>
          <a:endParaRPr lang="es-CO"/>
        </a:p>
      </dgm:t>
    </dgm:pt>
    <dgm:pt modelId="{BD31CC46-57FD-4B83-B8D2-3F8A7E32F65B}" type="pres">
      <dgm:prSet presAssocID="{A2CE4ED7-9BF6-4169-A1CA-153BA1B6A6EE}" presName="rootnode" presStyleCnt="0">
        <dgm:presLayoutVars>
          <dgm:chMax/>
          <dgm:chPref/>
          <dgm:dir/>
          <dgm:animLvl val="lvl"/>
        </dgm:presLayoutVars>
      </dgm:prSet>
      <dgm:spPr/>
    </dgm:pt>
    <dgm:pt modelId="{46CA30E1-F9D7-4BB0-9846-592908E11CF3}" type="pres">
      <dgm:prSet presAssocID="{4746D16C-0E82-4AE6-B3D0-3534A8513BF1}" presName="composite" presStyleCnt="0"/>
      <dgm:spPr/>
    </dgm:pt>
    <dgm:pt modelId="{8850C8B3-6A23-48D5-927E-0DD37EAA4BCC}" type="pres">
      <dgm:prSet presAssocID="{4746D16C-0E82-4AE6-B3D0-3534A8513BF1}" presName="LShape" presStyleLbl="alignNode1" presStyleIdx="0" presStyleCnt="7"/>
      <dgm:spPr/>
    </dgm:pt>
    <dgm:pt modelId="{7F2EB3A7-FA9A-4EA3-AFA9-93A4DC6CF2CE}" type="pres">
      <dgm:prSet presAssocID="{4746D16C-0E82-4AE6-B3D0-3534A8513BF1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D5FB001F-D5F7-446A-AA32-CC520310C6C8}" type="pres">
      <dgm:prSet presAssocID="{4746D16C-0E82-4AE6-B3D0-3534A8513BF1}" presName="Triangle" presStyleLbl="alignNode1" presStyleIdx="1" presStyleCnt="7"/>
      <dgm:spPr/>
    </dgm:pt>
    <dgm:pt modelId="{C48E241A-EC21-4083-89E7-54CB6595CCCA}" type="pres">
      <dgm:prSet presAssocID="{A7F30022-4D9E-488E-87A5-7F68A00FE4EF}" presName="sibTrans" presStyleCnt="0"/>
      <dgm:spPr/>
    </dgm:pt>
    <dgm:pt modelId="{C07020B4-0856-4907-B19A-DBDABEDAF556}" type="pres">
      <dgm:prSet presAssocID="{A7F30022-4D9E-488E-87A5-7F68A00FE4EF}" presName="space" presStyleCnt="0"/>
      <dgm:spPr/>
    </dgm:pt>
    <dgm:pt modelId="{22E89177-711B-4ACD-9636-763F2B108D0C}" type="pres">
      <dgm:prSet presAssocID="{79024D11-AA23-4336-A89A-50515E419F43}" presName="composite" presStyleCnt="0"/>
      <dgm:spPr/>
    </dgm:pt>
    <dgm:pt modelId="{2E4B310E-F971-4E3A-80CC-EE19ED0D8DF0}" type="pres">
      <dgm:prSet presAssocID="{79024D11-AA23-4336-A89A-50515E419F43}" presName="LShape" presStyleLbl="alignNode1" presStyleIdx="2" presStyleCnt="7"/>
      <dgm:spPr/>
    </dgm:pt>
    <dgm:pt modelId="{A3584F6B-DDE8-4F4D-B555-885C0622331A}" type="pres">
      <dgm:prSet presAssocID="{79024D11-AA23-4336-A89A-50515E419F43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382CA0F5-4DF4-4DA1-8BFA-0B16EE1589E8}" type="pres">
      <dgm:prSet presAssocID="{79024D11-AA23-4336-A89A-50515E419F43}" presName="Triangle" presStyleLbl="alignNode1" presStyleIdx="3" presStyleCnt="7"/>
      <dgm:spPr/>
    </dgm:pt>
    <dgm:pt modelId="{AE2EBBBD-2311-4D4B-8F17-A2711F590948}" type="pres">
      <dgm:prSet presAssocID="{6A3F47C2-A0FC-4AE8-B8B7-ECB4EC8957A0}" presName="sibTrans" presStyleCnt="0"/>
      <dgm:spPr/>
    </dgm:pt>
    <dgm:pt modelId="{3B5692F2-49E5-4950-BE4F-E296454BD2EE}" type="pres">
      <dgm:prSet presAssocID="{6A3F47C2-A0FC-4AE8-B8B7-ECB4EC8957A0}" presName="space" presStyleCnt="0"/>
      <dgm:spPr/>
    </dgm:pt>
    <dgm:pt modelId="{DDE6A20A-0FB7-4E0A-9330-2DCC9EA434F0}" type="pres">
      <dgm:prSet presAssocID="{C3D0165A-D98E-4D87-B42A-EA3B222CFC01}" presName="composite" presStyleCnt="0"/>
      <dgm:spPr/>
    </dgm:pt>
    <dgm:pt modelId="{7F176095-C0A7-4AD9-AE77-888550815C9D}" type="pres">
      <dgm:prSet presAssocID="{C3D0165A-D98E-4D87-B42A-EA3B222CFC01}" presName="LShape" presStyleLbl="alignNode1" presStyleIdx="4" presStyleCnt="7"/>
      <dgm:spPr/>
    </dgm:pt>
    <dgm:pt modelId="{CB108F61-86E5-4790-A205-E5AFDDB7A432}" type="pres">
      <dgm:prSet presAssocID="{C3D0165A-D98E-4D87-B42A-EA3B222CFC01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7150AA5D-D6E0-4605-88F0-BB7F257D688F}" type="pres">
      <dgm:prSet presAssocID="{C3D0165A-D98E-4D87-B42A-EA3B222CFC01}" presName="Triangle" presStyleLbl="alignNode1" presStyleIdx="5" presStyleCnt="7"/>
      <dgm:spPr/>
    </dgm:pt>
    <dgm:pt modelId="{C4FB8163-5A29-485F-BEC0-DCD30045CC78}" type="pres">
      <dgm:prSet presAssocID="{7DFD6688-548D-423E-8FB1-26227231264E}" presName="sibTrans" presStyleCnt="0"/>
      <dgm:spPr/>
    </dgm:pt>
    <dgm:pt modelId="{DB7EB4C4-A29C-46B6-8A66-809E7A30FF22}" type="pres">
      <dgm:prSet presAssocID="{7DFD6688-548D-423E-8FB1-26227231264E}" presName="space" presStyleCnt="0"/>
      <dgm:spPr/>
    </dgm:pt>
    <dgm:pt modelId="{EC77AF5C-0BE8-4E8E-B756-771AFFDFD37F}" type="pres">
      <dgm:prSet presAssocID="{FEAD101E-0C68-48BD-B1EA-29937E585683}" presName="composite" presStyleCnt="0"/>
      <dgm:spPr/>
    </dgm:pt>
    <dgm:pt modelId="{03EDF8BD-2DC9-40A1-9455-EAB8ACA2BA83}" type="pres">
      <dgm:prSet presAssocID="{FEAD101E-0C68-48BD-B1EA-29937E585683}" presName="LShape" presStyleLbl="alignNode1" presStyleIdx="6" presStyleCnt="7"/>
      <dgm:spPr/>
    </dgm:pt>
    <dgm:pt modelId="{2D1DA393-BC96-4323-90E2-C10F4DCDD24C}" type="pres">
      <dgm:prSet presAssocID="{FEAD101E-0C68-48BD-B1EA-29937E585683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FA31A500-9985-4C42-876F-CB3E0F484841}" type="presOf" srcId="{A2CE4ED7-9BF6-4169-A1CA-153BA1B6A6EE}" destId="{BD31CC46-57FD-4B83-B8D2-3F8A7E32F65B}" srcOrd="0" destOrd="0" presId="urn:microsoft.com/office/officeart/2009/3/layout/StepUpProcess"/>
    <dgm:cxn modelId="{A48CD318-B851-4035-8571-9CFA886DE7BE}" srcId="{A2CE4ED7-9BF6-4169-A1CA-153BA1B6A6EE}" destId="{4746D16C-0E82-4AE6-B3D0-3534A8513BF1}" srcOrd="0" destOrd="0" parTransId="{5479F8D3-9385-4AEE-B243-03ED99913F38}" sibTransId="{A7F30022-4D9E-488E-87A5-7F68A00FE4EF}"/>
    <dgm:cxn modelId="{A83AD41C-FE94-4A96-94B3-A3AF7838D6AE}" type="presOf" srcId="{79024D11-AA23-4336-A89A-50515E419F43}" destId="{A3584F6B-DDE8-4F4D-B555-885C0622331A}" srcOrd="0" destOrd="0" presId="urn:microsoft.com/office/officeart/2009/3/layout/StepUpProcess"/>
    <dgm:cxn modelId="{7322735A-6966-414A-9D6F-A76C84DCE01D}" srcId="{A2CE4ED7-9BF6-4169-A1CA-153BA1B6A6EE}" destId="{C3D0165A-D98E-4D87-B42A-EA3B222CFC01}" srcOrd="2" destOrd="0" parTransId="{26F1A721-AEED-4993-AE8E-869EECE63251}" sibTransId="{7DFD6688-548D-423E-8FB1-26227231264E}"/>
    <dgm:cxn modelId="{5930F184-0FCA-4334-B9C1-F48541EE061C}" type="presOf" srcId="{FEAD101E-0C68-48BD-B1EA-29937E585683}" destId="{2D1DA393-BC96-4323-90E2-C10F4DCDD24C}" srcOrd="0" destOrd="0" presId="urn:microsoft.com/office/officeart/2009/3/layout/StepUpProcess"/>
    <dgm:cxn modelId="{1799CCAE-93F4-4885-B48E-2AB9AE79FCB8}" type="presOf" srcId="{4746D16C-0E82-4AE6-B3D0-3534A8513BF1}" destId="{7F2EB3A7-FA9A-4EA3-AFA9-93A4DC6CF2CE}" srcOrd="0" destOrd="0" presId="urn:microsoft.com/office/officeart/2009/3/layout/StepUpProcess"/>
    <dgm:cxn modelId="{01AE6CB8-57EF-4582-9C2B-370CC460528E}" srcId="{A2CE4ED7-9BF6-4169-A1CA-153BA1B6A6EE}" destId="{FEAD101E-0C68-48BD-B1EA-29937E585683}" srcOrd="3" destOrd="0" parTransId="{409A52DD-A692-4CA4-AD1C-E86C8691E311}" sibTransId="{7DE68452-241E-40A0-9C7D-B6DA6C523A89}"/>
    <dgm:cxn modelId="{756609DE-3B5A-4326-8012-BE30FBC71E3F}" type="presOf" srcId="{C3D0165A-D98E-4D87-B42A-EA3B222CFC01}" destId="{CB108F61-86E5-4790-A205-E5AFDDB7A432}" srcOrd="0" destOrd="0" presId="urn:microsoft.com/office/officeart/2009/3/layout/StepUpProcess"/>
    <dgm:cxn modelId="{EF5989FE-D25E-4A4F-88B9-A197E900FBF2}" srcId="{A2CE4ED7-9BF6-4169-A1CA-153BA1B6A6EE}" destId="{79024D11-AA23-4336-A89A-50515E419F43}" srcOrd="1" destOrd="0" parTransId="{6142C7D8-53D0-42CF-8364-BD2FA6FF72DE}" sibTransId="{6A3F47C2-A0FC-4AE8-B8B7-ECB4EC8957A0}"/>
    <dgm:cxn modelId="{7CACDCCD-18F0-40C3-9FF0-A2789529F087}" type="presParOf" srcId="{BD31CC46-57FD-4B83-B8D2-3F8A7E32F65B}" destId="{46CA30E1-F9D7-4BB0-9846-592908E11CF3}" srcOrd="0" destOrd="0" presId="urn:microsoft.com/office/officeart/2009/3/layout/StepUpProcess"/>
    <dgm:cxn modelId="{361BF728-0162-47B8-8978-0A39E1513455}" type="presParOf" srcId="{46CA30E1-F9D7-4BB0-9846-592908E11CF3}" destId="{8850C8B3-6A23-48D5-927E-0DD37EAA4BCC}" srcOrd="0" destOrd="0" presId="urn:microsoft.com/office/officeart/2009/3/layout/StepUpProcess"/>
    <dgm:cxn modelId="{3499B941-694F-4B92-8D9F-702E1AEF0F22}" type="presParOf" srcId="{46CA30E1-F9D7-4BB0-9846-592908E11CF3}" destId="{7F2EB3A7-FA9A-4EA3-AFA9-93A4DC6CF2CE}" srcOrd="1" destOrd="0" presId="urn:microsoft.com/office/officeart/2009/3/layout/StepUpProcess"/>
    <dgm:cxn modelId="{B3C67A7D-A64E-470C-AFBB-3D6BF76E17E7}" type="presParOf" srcId="{46CA30E1-F9D7-4BB0-9846-592908E11CF3}" destId="{D5FB001F-D5F7-446A-AA32-CC520310C6C8}" srcOrd="2" destOrd="0" presId="urn:microsoft.com/office/officeart/2009/3/layout/StepUpProcess"/>
    <dgm:cxn modelId="{CA7FBB4A-E7C2-45F1-A73E-827EB9BFC2BA}" type="presParOf" srcId="{BD31CC46-57FD-4B83-B8D2-3F8A7E32F65B}" destId="{C48E241A-EC21-4083-89E7-54CB6595CCCA}" srcOrd="1" destOrd="0" presId="urn:microsoft.com/office/officeart/2009/3/layout/StepUpProcess"/>
    <dgm:cxn modelId="{6AF21740-1607-4C33-BF56-2434F07141B9}" type="presParOf" srcId="{C48E241A-EC21-4083-89E7-54CB6595CCCA}" destId="{C07020B4-0856-4907-B19A-DBDABEDAF556}" srcOrd="0" destOrd="0" presId="urn:microsoft.com/office/officeart/2009/3/layout/StepUpProcess"/>
    <dgm:cxn modelId="{62BAAFB9-D78D-48FE-AE4C-9D08AFC7A443}" type="presParOf" srcId="{BD31CC46-57FD-4B83-B8D2-3F8A7E32F65B}" destId="{22E89177-711B-4ACD-9636-763F2B108D0C}" srcOrd="2" destOrd="0" presId="urn:microsoft.com/office/officeart/2009/3/layout/StepUpProcess"/>
    <dgm:cxn modelId="{631DD2F1-2258-4A7C-8628-E3B6F5EB6F8D}" type="presParOf" srcId="{22E89177-711B-4ACD-9636-763F2B108D0C}" destId="{2E4B310E-F971-4E3A-80CC-EE19ED0D8DF0}" srcOrd="0" destOrd="0" presId="urn:microsoft.com/office/officeart/2009/3/layout/StepUpProcess"/>
    <dgm:cxn modelId="{D1FD87E3-CB6E-48C4-AD68-5F7AE9B5FE99}" type="presParOf" srcId="{22E89177-711B-4ACD-9636-763F2B108D0C}" destId="{A3584F6B-DDE8-4F4D-B555-885C0622331A}" srcOrd="1" destOrd="0" presId="urn:microsoft.com/office/officeart/2009/3/layout/StepUpProcess"/>
    <dgm:cxn modelId="{E17C8473-96DB-4C88-85D8-C3DE67804961}" type="presParOf" srcId="{22E89177-711B-4ACD-9636-763F2B108D0C}" destId="{382CA0F5-4DF4-4DA1-8BFA-0B16EE1589E8}" srcOrd="2" destOrd="0" presId="urn:microsoft.com/office/officeart/2009/3/layout/StepUpProcess"/>
    <dgm:cxn modelId="{F55C29D2-CB26-41BF-9CD8-294A3B68617A}" type="presParOf" srcId="{BD31CC46-57FD-4B83-B8D2-3F8A7E32F65B}" destId="{AE2EBBBD-2311-4D4B-8F17-A2711F590948}" srcOrd="3" destOrd="0" presId="urn:microsoft.com/office/officeart/2009/3/layout/StepUpProcess"/>
    <dgm:cxn modelId="{D043A1AD-46B6-4B60-8CB4-D3398E4CD107}" type="presParOf" srcId="{AE2EBBBD-2311-4D4B-8F17-A2711F590948}" destId="{3B5692F2-49E5-4950-BE4F-E296454BD2EE}" srcOrd="0" destOrd="0" presId="urn:microsoft.com/office/officeart/2009/3/layout/StepUpProcess"/>
    <dgm:cxn modelId="{BE790D33-E878-4843-9C06-35643C57C0E3}" type="presParOf" srcId="{BD31CC46-57FD-4B83-B8D2-3F8A7E32F65B}" destId="{DDE6A20A-0FB7-4E0A-9330-2DCC9EA434F0}" srcOrd="4" destOrd="0" presId="urn:microsoft.com/office/officeart/2009/3/layout/StepUpProcess"/>
    <dgm:cxn modelId="{FD234704-A97E-4374-8442-714512C4F68A}" type="presParOf" srcId="{DDE6A20A-0FB7-4E0A-9330-2DCC9EA434F0}" destId="{7F176095-C0A7-4AD9-AE77-888550815C9D}" srcOrd="0" destOrd="0" presId="urn:microsoft.com/office/officeart/2009/3/layout/StepUpProcess"/>
    <dgm:cxn modelId="{7146A912-F5D4-447B-AA20-8FFF832DB918}" type="presParOf" srcId="{DDE6A20A-0FB7-4E0A-9330-2DCC9EA434F0}" destId="{CB108F61-86E5-4790-A205-E5AFDDB7A432}" srcOrd="1" destOrd="0" presId="urn:microsoft.com/office/officeart/2009/3/layout/StepUpProcess"/>
    <dgm:cxn modelId="{386C5A17-3CC8-4AB1-AF54-33466A446787}" type="presParOf" srcId="{DDE6A20A-0FB7-4E0A-9330-2DCC9EA434F0}" destId="{7150AA5D-D6E0-4605-88F0-BB7F257D688F}" srcOrd="2" destOrd="0" presId="urn:microsoft.com/office/officeart/2009/3/layout/StepUpProcess"/>
    <dgm:cxn modelId="{FE497246-5552-47EE-BED2-11D0E4BA8775}" type="presParOf" srcId="{BD31CC46-57FD-4B83-B8D2-3F8A7E32F65B}" destId="{C4FB8163-5A29-485F-BEC0-DCD30045CC78}" srcOrd="5" destOrd="0" presId="urn:microsoft.com/office/officeart/2009/3/layout/StepUpProcess"/>
    <dgm:cxn modelId="{7AE73797-3196-422C-82F9-18DE6815F649}" type="presParOf" srcId="{C4FB8163-5A29-485F-BEC0-DCD30045CC78}" destId="{DB7EB4C4-A29C-46B6-8A66-809E7A30FF22}" srcOrd="0" destOrd="0" presId="urn:microsoft.com/office/officeart/2009/3/layout/StepUpProcess"/>
    <dgm:cxn modelId="{314C4717-771D-4E1A-BC5F-5695F1D2B028}" type="presParOf" srcId="{BD31CC46-57FD-4B83-B8D2-3F8A7E32F65B}" destId="{EC77AF5C-0BE8-4E8E-B756-771AFFDFD37F}" srcOrd="6" destOrd="0" presId="urn:microsoft.com/office/officeart/2009/3/layout/StepUpProcess"/>
    <dgm:cxn modelId="{EE3F7F22-C8C4-4CF9-BCD0-1E0CC2BF88D7}" type="presParOf" srcId="{EC77AF5C-0BE8-4E8E-B756-771AFFDFD37F}" destId="{03EDF8BD-2DC9-40A1-9455-EAB8ACA2BA83}" srcOrd="0" destOrd="0" presId="urn:microsoft.com/office/officeart/2009/3/layout/StepUpProcess"/>
    <dgm:cxn modelId="{D8EED722-3FB0-491A-A081-37D6259DBFFD}" type="presParOf" srcId="{EC77AF5C-0BE8-4E8E-B756-771AFFDFD37F}" destId="{2D1DA393-BC96-4323-90E2-C10F4DCDD24C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0A2961-B371-49B8-84AD-53384232949F}">
      <dsp:nvSpPr>
        <dsp:cNvPr id="0" name=""/>
        <dsp:cNvSpPr/>
      </dsp:nvSpPr>
      <dsp:spPr>
        <a:xfrm>
          <a:off x="788669" y="0"/>
          <a:ext cx="8938260" cy="4351338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6A51F6-D15B-4B70-8A4D-244D97FF5151}">
      <dsp:nvSpPr>
        <dsp:cNvPr id="0" name=""/>
        <dsp:cNvSpPr/>
      </dsp:nvSpPr>
      <dsp:spPr>
        <a:xfrm>
          <a:off x="356339" y="1305401"/>
          <a:ext cx="3154680" cy="174053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/>
            <a:t>Se presenta en el 84% de todas las edades, en ambos sexos y relacionado con múltiples actividades laborales.</a:t>
          </a:r>
          <a:endParaRPr lang="es-CO" sz="2000" kern="1200"/>
        </a:p>
      </dsp:txBody>
      <dsp:txXfrm>
        <a:off x="441305" y="1390367"/>
        <a:ext cx="2984748" cy="1570603"/>
      </dsp:txXfrm>
    </dsp:sp>
    <dsp:sp modelId="{3D11B32B-38F3-45E6-B6C3-EA46D41E9EBA}">
      <dsp:nvSpPr>
        <dsp:cNvPr id="0" name=""/>
        <dsp:cNvSpPr/>
      </dsp:nvSpPr>
      <dsp:spPr>
        <a:xfrm>
          <a:off x="3680460" y="1305401"/>
          <a:ext cx="3154680" cy="1740535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/>
            <a:t>El área comprometida se encuentra entre la reja costal inferior y la región sacra.</a:t>
          </a:r>
          <a:endParaRPr lang="es-CO" sz="2000" kern="1200"/>
        </a:p>
      </dsp:txBody>
      <dsp:txXfrm>
        <a:off x="3765426" y="1390367"/>
        <a:ext cx="2984748" cy="1570603"/>
      </dsp:txXfrm>
    </dsp:sp>
    <dsp:sp modelId="{7723DAE3-2E2C-40E2-92C3-CD16161BFB1F}">
      <dsp:nvSpPr>
        <dsp:cNvPr id="0" name=""/>
        <dsp:cNvSpPr/>
      </dsp:nvSpPr>
      <dsp:spPr>
        <a:xfrm>
          <a:off x="7004580" y="1305401"/>
          <a:ext cx="3154680" cy="174053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/>
            <a:t>Se denomina agudo cuando lleva un tiempo de evolución menor de seis semanas</a:t>
          </a:r>
          <a:endParaRPr lang="es-CO" sz="2000" kern="1200" dirty="0"/>
        </a:p>
      </dsp:txBody>
      <dsp:txXfrm>
        <a:off x="7089546" y="1390367"/>
        <a:ext cx="2984748" cy="15706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F4C22-F581-4F43-8819-30710B7E5935}">
      <dsp:nvSpPr>
        <dsp:cNvPr id="0" name=""/>
        <dsp:cNvSpPr/>
      </dsp:nvSpPr>
      <dsp:spPr>
        <a:xfrm rot="16200000">
          <a:off x="-1429709" y="1435357"/>
          <a:ext cx="4852660" cy="1981944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09946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kern="1200" dirty="0"/>
            <a:t>Lumbalgia causa más frecuente de ausentismo laboral en los adultos jóvenes menores de 45 años</a:t>
          </a:r>
          <a:endParaRPr lang="es-CO" sz="1700" kern="1200" dirty="0"/>
        </a:p>
      </dsp:txBody>
      <dsp:txXfrm rot="5400000">
        <a:off x="5649" y="970531"/>
        <a:ext cx="1981944" cy="2911596"/>
      </dsp:txXfrm>
    </dsp:sp>
    <dsp:sp modelId="{77A46486-41C2-4308-8F7D-112A8ADC16AF}">
      <dsp:nvSpPr>
        <dsp:cNvPr id="0" name=""/>
        <dsp:cNvSpPr/>
      </dsp:nvSpPr>
      <dsp:spPr>
        <a:xfrm rot="16200000">
          <a:off x="700880" y="1435357"/>
          <a:ext cx="4852660" cy="1981944"/>
        </a:xfrm>
        <a:prstGeom prst="flowChartManualOperation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09946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kern="1200" dirty="0"/>
            <a:t>85% de los pacientes mejora con reintegro al trabajo en menos de un mes, mientras que 4% persiste con dolor por un tiempo superior a seis meses. </a:t>
          </a:r>
          <a:endParaRPr lang="es-CO" sz="1700" kern="1200" dirty="0"/>
        </a:p>
      </dsp:txBody>
      <dsp:txXfrm rot="5400000">
        <a:off x="2136238" y="970531"/>
        <a:ext cx="1981944" cy="2911596"/>
      </dsp:txXfrm>
    </dsp:sp>
    <dsp:sp modelId="{375A7BF0-5899-406E-BEE4-4233C276FE56}">
      <dsp:nvSpPr>
        <dsp:cNvPr id="0" name=""/>
        <dsp:cNvSpPr/>
      </dsp:nvSpPr>
      <dsp:spPr>
        <a:xfrm rot="16200000">
          <a:off x="2831470" y="1435357"/>
          <a:ext cx="4852660" cy="1981944"/>
        </a:xfrm>
        <a:prstGeom prst="flowChartManualOperation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09946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kern="1200" dirty="0"/>
            <a:t>El 68% de los casos está relacionado con alteraciones musculares, 15% con cambios degenerativos, 6% con osteoporosis, 4% con cambios en la morfología del canal medular y solo 2% es de origen diferente. </a:t>
          </a:r>
          <a:endParaRPr lang="es-CO" sz="1700" kern="1200" dirty="0"/>
        </a:p>
      </dsp:txBody>
      <dsp:txXfrm rot="5400000">
        <a:off x="4266828" y="970531"/>
        <a:ext cx="1981944" cy="2911596"/>
      </dsp:txXfrm>
    </dsp:sp>
    <dsp:sp modelId="{73C8BDE4-8EA0-452C-95A0-41158CC5B87C}">
      <dsp:nvSpPr>
        <dsp:cNvPr id="0" name=""/>
        <dsp:cNvSpPr/>
      </dsp:nvSpPr>
      <dsp:spPr>
        <a:xfrm rot="16200000">
          <a:off x="4962059" y="1435357"/>
          <a:ext cx="4852660" cy="1981944"/>
        </a:xfrm>
        <a:prstGeom prst="flowChartManualOperation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09946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kern="1200" dirty="0"/>
            <a:t>Relación causa-efecto con la práctica de ciertas actividades como levantar pesos en forma repetitiva, torcerse u operar un equipo vibratorio. </a:t>
          </a:r>
          <a:endParaRPr lang="es-CO" sz="1700" kern="1200" dirty="0"/>
        </a:p>
      </dsp:txBody>
      <dsp:txXfrm rot="5400000">
        <a:off x="6397417" y="970531"/>
        <a:ext cx="1981944" cy="2911596"/>
      </dsp:txXfrm>
    </dsp:sp>
    <dsp:sp modelId="{98CBC40A-0412-480E-8D05-2E25F1C61CDC}">
      <dsp:nvSpPr>
        <dsp:cNvPr id="0" name=""/>
        <dsp:cNvSpPr/>
      </dsp:nvSpPr>
      <dsp:spPr>
        <a:xfrm rot="16200000">
          <a:off x="7092649" y="1435357"/>
          <a:ext cx="4852660" cy="1981944"/>
        </a:xfrm>
        <a:prstGeom prst="flowChartManualOperation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09946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700" kern="1200" dirty="0"/>
            <a:t>Los </a:t>
          </a:r>
          <a:r>
            <a:rPr lang="es-MX" sz="1700" kern="1200" dirty="0"/>
            <a:t>niveles más comprometidos son especialmente </a:t>
          </a:r>
          <a:r>
            <a:rPr lang="es-CO" sz="1700" kern="1200" dirty="0"/>
            <a:t>L4-L5 y L5-S1</a:t>
          </a:r>
        </a:p>
      </dsp:txBody>
      <dsp:txXfrm rot="5400000">
        <a:off x="8528007" y="970531"/>
        <a:ext cx="1981944" cy="29115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0B319-377B-49AA-8330-2D22E9F82EFB}">
      <dsp:nvSpPr>
        <dsp:cNvPr id="0" name=""/>
        <dsp:cNvSpPr/>
      </dsp:nvSpPr>
      <dsp:spPr>
        <a:xfrm>
          <a:off x="9242" y="516611"/>
          <a:ext cx="2762398" cy="331811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/>
            <a:t>La unidad funcional de la columna vertebral está formada por dos vértebras entre sí, más los elementos que las unen, que son músculos, ligamentos, disco intervertebral, elementos capsulares, vasos y nervios, etc.</a:t>
          </a:r>
          <a:endParaRPr lang="es-CO" sz="1800" kern="1200"/>
        </a:p>
      </dsp:txBody>
      <dsp:txXfrm>
        <a:off x="90150" y="597519"/>
        <a:ext cx="2600582" cy="3156299"/>
      </dsp:txXfrm>
    </dsp:sp>
    <dsp:sp modelId="{7C40DF02-532A-47AD-A721-7D01984A9664}">
      <dsp:nvSpPr>
        <dsp:cNvPr id="0" name=""/>
        <dsp:cNvSpPr/>
      </dsp:nvSpPr>
      <dsp:spPr>
        <a:xfrm>
          <a:off x="3047880" y="1833131"/>
          <a:ext cx="585628" cy="68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kern="1200"/>
        </a:p>
      </dsp:txBody>
      <dsp:txXfrm>
        <a:off x="3047880" y="1970146"/>
        <a:ext cx="409940" cy="411044"/>
      </dsp:txXfrm>
    </dsp:sp>
    <dsp:sp modelId="{179464B8-6B5F-4FC0-8D6B-AA09E7FEB728}">
      <dsp:nvSpPr>
        <dsp:cNvPr id="0" name=""/>
        <dsp:cNvSpPr/>
      </dsp:nvSpPr>
      <dsp:spPr>
        <a:xfrm>
          <a:off x="3876600" y="516611"/>
          <a:ext cx="2762398" cy="3318115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/>
            <a:t>Las terminaciones nerviosas son receptoras para estímulos dolorosos; en donde se libera una sustancia neuromoduladora que desencadena el proceso inflamatorio y de reparación tisular.</a:t>
          </a:r>
          <a:endParaRPr lang="es-CO" sz="1800" kern="1200"/>
        </a:p>
      </dsp:txBody>
      <dsp:txXfrm>
        <a:off x="3957508" y="597519"/>
        <a:ext cx="2600582" cy="3156299"/>
      </dsp:txXfrm>
    </dsp:sp>
    <dsp:sp modelId="{1025FBB6-3F8B-410A-A705-5BE6D442CFF2}">
      <dsp:nvSpPr>
        <dsp:cNvPr id="0" name=""/>
        <dsp:cNvSpPr/>
      </dsp:nvSpPr>
      <dsp:spPr>
        <a:xfrm>
          <a:off x="6915239" y="1833131"/>
          <a:ext cx="585628" cy="68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kern="1200"/>
        </a:p>
      </dsp:txBody>
      <dsp:txXfrm>
        <a:off x="6915239" y="1970146"/>
        <a:ext cx="409940" cy="411044"/>
      </dsp:txXfrm>
    </dsp:sp>
    <dsp:sp modelId="{99EEAAE7-960B-4E87-B782-64DA6BADC3B4}">
      <dsp:nvSpPr>
        <dsp:cNvPr id="0" name=""/>
        <dsp:cNvSpPr/>
      </dsp:nvSpPr>
      <dsp:spPr>
        <a:xfrm>
          <a:off x="7743958" y="516611"/>
          <a:ext cx="2762398" cy="3318115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/>
            <a:t>En la transmisión del dolor están involucrados varios factores: la llegada de un estímulo doloroso, los efectos convergentes aferentes y periféricos que aumentan y disminuyen el mensaje de dicha percepción y la presencia de un sistema de control (sistema nervioso central).</a:t>
          </a:r>
          <a:endParaRPr lang="es-CO" sz="1800" kern="1200"/>
        </a:p>
      </dsp:txBody>
      <dsp:txXfrm>
        <a:off x="7824866" y="597519"/>
        <a:ext cx="2600582" cy="31562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18205-CCAE-4FB4-96D6-43C60B934465}">
      <dsp:nvSpPr>
        <dsp:cNvPr id="0" name=""/>
        <dsp:cNvSpPr/>
      </dsp:nvSpPr>
      <dsp:spPr>
        <a:xfrm>
          <a:off x="2053" y="861732"/>
          <a:ext cx="4379788" cy="262787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kern="1200"/>
            <a:t>La patogénesis de la lesión nerviosa local se debe a la compresión de las raíces, en la que se involucra la compresión de fragmentos discales u óseos como causa de la lesión nerviosa.</a:t>
          </a:r>
          <a:endParaRPr lang="es-CO" sz="2300" kern="1200"/>
        </a:p>
      </dsp:txBody>
      <dsp:txXfrm>
        <a:off x="79021" y="938700"/>
        <a:ext cx="4225852" cy="2473937"/>
      </dsp:txXfrm>
    </dsp:sp>
    <dsp:sp modelId="{56420B38-155A-4350-932F-FDBDEF708203}">
      <dsp:nvSpPr>
        <dsp:cNvPr id="0" name=""/>
        <dsp:cNvSpPr/>
      </dsp:nvSpPr>
      <dsp:spPr>
        <a:xfrm>
          <a:off x="4819821" y="1632575"/>
          <a:ext cx="928515" cy="10861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900" kern="1200"/>
        </a:p>
      </dsp:txBody>
      <dsp:txXfrm>
        <a:off x="4819821" y="1849812"/>
        <a:ext cx="649961" cy="651713"/>
      </dsp:txXfrm>
    </dsp:sp>
    <dsp:sp modelId="{38425ACB-822B-4109-A908-EBA27477C151}">
      <dsp:nvSpPr>
        <dsp:cNvPr id="0" name=""/>
        <dsp:cNvSpPr/>
      </dsp:nvSpPr>
      <dsp:spPr>
        <a:xfrm>
          <a:off x="6133757" y="861732"/>
          <a:ext cx="4379788" cy="2627873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kern="1200"/>
            <a:t>Los nervios son estructuras muy sensibles a la compresión, que presentan alteraciones o deformidades en su irrigación hasta llegar a la isquemia.</a:t>
          </a:r>
          <a:endParaRPr lang="es-CO" sz="2300" kern="1200"/>
        </a:p>
      </dsp:txBody>
      <dsp:txXfrm>
        <a:off x="6210725" y="938700"/>
        <a:ext cx="4225852" cy="24739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214E1D-D8A2-47CB-8BD4-8083B8477176}">
      <dsp:nvSpPr>
        <dsp:cNvPr id="0" name=""/>
        <dsp:cNvSpPr/>
      </dsp:nvSpPr>
      <dsp:spPr>
        <a:xfrm>
          <a:off x="0" y="1305401"/>
          <a:ext cx="10515600" cy="1740535"/>
        </a:xfrm>
        <a:prstGeom prst="notched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4EA3EA-CF40-4188-85AF-64872CE4BCB8}">
      <dsp:nvSpPr>
        <dsp:cNvPr id="0" name=""/>
        <dsp:cNvSpPr/>
      </dsp:nvSpPr>
      <dsp:spPr>
        <a:xfrm>
          <a:off x="2599" y="0"/>
          <a:ext cx="151341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/>
            <a:t>Congénitas, como espina bífida, espondilólisis y espondilolistesis.</a:t>
          </a:r>
        </a:p>
      </dsp:txBody>
      <dsp:txXfrm>
        <a:off x="2599" y="0"/>
        <a:ext cx="1513414" cy="1740535"/>
      </dsp:txXfrm>
    </dsp:sp>
    <dsp:sp modelId="{FFCC7EC4-089E-4099-9422-3ACE94C2890C}">
      <dsp:nvSpPr>
        <dsp:cNvPr id="0" name=""/>
        <dsp:cNvSpPr/>
      </dsp:nvSpPr>
      <dsp:spPr>
        <a:xfrm>
          <a:off x="541739" y="1958102"/>
          <a:ext cx="435133" cy="43513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C84E62-0BB6-48BA-90B7-344640DCCCD2}">
      <dsp:nvSpPr>
        <dsp:cNvPr id="0" name=""/>
        <dsp:cNvSpPr/>
      </dsp:nvSpPr>
      <dsp:spPr>
        <a:xfrm>
          <a:off x="1591684" y="2610802"/>
          <a:ext cx="151341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/>
            <a:t>Traumáticas, como esguinces, fracturas y luxaciones.</a:t>
          </a:r>
        </a:p>
      </dsp:txBody>
      <dsp:txXfrm>
        <a:off x="1591684" y="2610802"/>
        <a:ext cx="1513414" cy="1740535"/>
      </dsp:txXfrm>
    </dsp:sp>
    <dsp:sp modelId="{00E3382C-2530-43B1-B4E6-68C14789A7D4}">
      <dsp:nvSpPr>
        <dsp:cNvPr id="0" name=""/>
        <dsp:cNvSpPr/>
      </dsp:nvSpPr>
      <dsp:spPr>
        <a:xfrm>
          <a:off x="2130825" y="1958102"/>
          <a:ext cx="435133" cy="435133"/>
        </a:xfrm>
        <a:prstGeom prst="ellipse">
          <a:avLst/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EA4744-10C8-417C-813E-450C47292FAD}">
      <dsp:nvSpPr>
        <dsp:cNvPr id="0" name=""/>
        <dsp:cNvSpPr/>
      </dsp:nvSpPr>
      <dsp:spPr>
        <a:xfrm>
          <a:off x="3180770" y="0"/>
          <a:ext cx="151341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/>
            <a:t>Infecciosas, como discitis piógena, osteomielitis y tuberculosis.</a:t>
          </a:r>
        </a:p>
      </dsp:txBody>
      <dsp:txXfrm>
        <a:off x="3180770" y="0"/>
        <a:ext cx="1513414" cy="1740535"/>
      </dsp:txXfrm>
    </dsp:sp>
    <dsp:sp modelId="{178E04D0-C299-4A51-8041-F84BEDDE35A7}">
      <dsp:nvSpPr>
        <dsp:cNvPr id="0" name=""/>
        <dsp:cNvSpPr/>
      </dsp:nvSpPr>
      <dsp:spPr>
        <a:xfrm>
          <a:off x="3719910" y="1958102"/>
          <a:ext cx="435133" cy="435133"/>
        </a:xfrm>
        <a:prstGeom prst="ellipse">
          <a:avLst/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D9F930-61E0-4B3A-8F24-2866644B74BB}">
      <dsp:nvSpPr>
        <dsp:cNvPr id="0" name=""/>
        <dsp:cNvSpPr/>
      </dsp:nvSpPr>
      <dsp:spPr>
        <a:xfrm>
          <a:off x="4769855" y="2610802"/>
          <a:ext cx="151341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Tumorales, como osteoma osteoide, mieloma múltiple y metástasis.</a:t>
          </a:r>
        </a:p>
      </dsp:txBody>
      <dsp:txXfrm>
        <a:off x="4769855" y="2610802"/>
        <a:ext cx="1513414" cy="1740535"/>
      </dsp:txXfrm>
    </dsp:sp>
    <dsp:sp modelId="{70D9A818-E196-4910-92EB-0A6442920FC6}">
      <dsp:nvSpPr>
        <dsp:cNvPr id="0" name=""/>
        <dsp:cNvSpPr/>
      </dsp:nvSpPr>
      <dsp:spPr>
        <a:xfrm>
          <a:off x="5308995" y="1958102"/>
          <a:ext cx="435133" cy="435133"/>
        </a:xfrm>
        <a:prstGeom prst="ellipse">
          <a:avLst/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CDA097-D643-445A-A7ED-63575A885531}">
      <dsp:nvSpPr>
        <dsp:cNvPr id="0" name=""/>
        <dsp:cNvSpPr/>
      </dsp:nvSpPr>
      <dsp:spPr>
        <a:xfrm>
          <a:off x="6358940" y="0"/>
          <a:ext cx="151341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/>
            <a:t>Hematológicas, como anemia falciforme. </a:t>
          </a:r>
        </a:p>
      </dsp:txBody>
      <dsp:txXfrm>
        <a:off x="6358940" y="0"/>
        <a:ext cx="1513414" cy="1740535"/>
      </dsp:txXfrm>
    </dsp:sp>
    <dsp:sp modelId="{F6CA8666-3DC5-416D-8408-4E9DB9B16E72}">
      <dsp:nvSpPr>
        <dsp:cNvPr id="0" name=""/>
        <dsp:cNvSpPr/>
      </dsp:nvSpPr>
      <dsp:spPr>
        <a:xfrm>
          <a:off x="6898081" y="1958102"/>
          <a:ext cx="435133" cy="435133"/>
        </a:xfrm>
        <a:prstGeom prst="ellipse">
          <a:avLst/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B9A21B-C6C1-4FE6-ABB5-86603773A084}">
      <dsp:nvSpPr>
        <dsp:cNvPr id="0" name=""/>
        <dsp:cNvSpPr/>
      </dsp:nvSpPr>
      <dsp:spPr>
        <a:xfrm>
          <a:off x="7948026" y="2610802"/>
          <a:ext cx="151341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/>
            <a:t>Degenerativas, como espondiloartrosis y osteoartrosis. </a:t>
          </a:r>
        </a:p>
      </dsp:txBody>
      <dsp:txXfrm>
        <a:off x="7948026" y="2610802"/>
        <a:ext cx="1513414" cy="1740535"/>
      </dsp:txXfrm>
    </dsp:sp>
    <dsp:sp modelId="{5EE69C1E-80A5-4FDC-ACC3-22C07B39EAA8}">
      <dsp:nvSpPr>
        <dsp:cNvPr id="0" name=""/>
        <dsp:cNvSpPr/>
      </dsp:nvSpPr>
      <dsp:spPr>
        <a:xfrm>
          <a:off x="8487166" y="1958102"/>
          <a:ext cx="435133" cy="435133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0B671F-0842-4374-A9A7-DE8CC3CE5FB5}">
      <dsp:nvSpPr>
        <dsp:cNvPr id="0" name=""/>
        <dsp:cNvSpPr/>
      </dsp:nvSpPr>
      <dsp:spPr>
        <a:xfrm>
          <a:off x="0" y="1305401"/>
          <a:ext cx="10515600" cy="1740535"/>
        </a:xfrm>
        <a:prstGeom prst="notched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4462E3-7EDC-4B76-9B6E-91A03127E8B6}">
      <dsp:nvSpPr>
        <dsp:cNvPr id="0" name=""/>
        <dsp:cNvSpPr/>
      </dsp:nvSpPr>
      <dsp:spPr>
        <a:xfrm>
          <a:off x="4159" y="0"/>
          <a:ext cx="18184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700" kern="1200"/>
            <a:t>Dismenorrea, retroversión uterina y fibroma uterino.</a:t>
          </a:r>
        </a:p>
      </dsp:txBody>
      <dsp:txXfrm>
        <a:off x="4159" y="0"/>
        <a:ext cx="1818408" cy="1740535"/>
      </dsp:txXfrm>
    </dsp:sp>
    <dsp:sp modelId="{EEE72676-AF02-45C9-B82B-D94648868502}">
      <dsp:nvSpPr>
        <dsp:cNvPr id="0" name=""/>
        <dsp:cNvSpPr/>
      </dsp:nvSpPr>
      <dsp:spPr>
        <a:xfrm>
          <a:off x="695796" y="1958102"/>
          <a:ext cx="435133" cy="43513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7D8242-5DFE-4B65-B901-AD7921B6E3FF}">
      <dsp:nvSpPr>
        <dsp:cNvPr id="0" name=""/>
        <dsp:cNvSpPr/>
      </dsp:nvSpPr>
      <dsp:spPr>
        <a:xfrm>
          <a:off x="1913487" y="2610802"/>
          <a:ext cx="18184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700" kern="1200"/>
            <a:t>Urológicas, como litiasis renal o de vías urinarias, pielonefritis y tumores. </a:t>
          </a:r>
        </a:p>
      </dsp:txBody>
      <dsp:txXfrm>
        <a:off x="1913487" y="2610802"/>
        <a:ext cx="1818408" cy="1740535"/>
      </dsp:txXfrm>
    </dsp:sp>
    <dsp:sp modelId="{CF7BF168-BEAB-4B64-86FB-9CC14B8ECA87}">
      <dsp:nvSpPr>
        <dsp:cNvPr id="0" name=""/>
        <dsp:cNvSpPr/>
      </dsp:nvSpPr>
      <dsp:spPr>
        <a:xfrm>
          <a:off x="2605124" y="1958102"/>
          <a:ext cx="435133" cy="435133"/>
        </a:xfrm>
        <a:prstGeom prst="ellipse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A7B73B-A803-4C83-9C1D-E2D1C2F67FF1}">
      <dsp:nvSpPr>
        <dsp:cNvPr id="0" name=""/>
        <dsp:cNvSpPr/>
      </dsp:nvSpPr>
      <dsp:spPr>
        <a:xfrm>
          <a:off x="3822815" y="0"/>
          <a:ext cx="18184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700" kern="1200"/>
            <a:t>Psiquiátricas, como neurosis conversiva y simulación.</a:t>
          </a:r>
        </a:p>
      </dsp:txBody>
      <dsp:txXfrm>
        <a:off x="3822815" y="0"/>
        <a:ext cx="1818408" cy="1740535"/>
      </dsp:txXfrm>
    </dsp:sp>
    <dsp:sp modelId="{DAA544CB-C24D-40BD-AE15-74EC7C080F86}">
      <dsp:nvSpPr>
        <dsp:cNvPr id="0" name=""/>
        <dsp:cNvSpPr/>
      </dsp:nvSpPr>
      <dsp:spPr>
        <a:xfrm>
          <a:off x="4514453" y="1958102"/>
          <a:ext cx="435133" cy="435133"/>
        </a:xfrm>
        <a:prstGeom prst="ellipse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16A1D4-3191-4459-B4E4-DFAA1F429511}">
      <dsp:nvSpPr>
        <dsp:cNvPr id="0" name=""/>
        <dsp:cNvSpPr/>
      </dsp:nvSpPr>
      <dsp:spPr>
        <a:xfrm>
          <a:off x="5732144" y="2610802"/>
          <a:ext cx="18184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700" kern="1200"/>
            <a:t>Quirúrgicas, como cirugías de origen traumático o tumoral.</a:t>
          </a:r>
        </a:p>
      </dsp:txBody>
      <dsp:txXfrm>
        <a:off x="5732144" y="2610802"/>
        <a:ext cx="1818408" cy="1740535"/>
      </dsp:txXfrm>
    </dsp:sp>
    <dsp:sp modelId="{5C49143D-210D-4DBF-AD05-24BA0211520F}">
      <dsp:nvSpPr>
        <dsp:cNvPr id="0" name=""/>
        <dsp:cNvSpPr/>
      </dsp:nvSpPr>
      <dsp:spPr>
        <a:xfrm>
          <a:off x="6423781" y="1958102"/>
          <a:ext cx="435133" cy="435133"/>
        </a:xfrm>
        <a:prstGeom prst="ellipse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071AB1-4A4C-43AE-9CFB-5CC27338148A}">
      <dsp:nvSpPr>
        <dsp:cNvPr id="0" name=""/>
        <dsp:cNvSpPr/>
      </dsp:nvSpPr>
      <dsp:spPr>
        <a:xfrm>
          <a:off x="7641472" y="0"/>
          <a:ext cx="18184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700" kern="1200"/>
            <a:t>Metabólicas, como osteoporosis y osteomalacia</a:t>
          </a:r>
        </a:p>
      </dsp:txBody>
      <dsp:txXfrm>
        <a:off x="7641472" y="0"/>
        <a:ext cx="1818408" cy="1740535"/>
      </dsp:txXfrm>
    </dsp:sp>
    <dsp:sp modelId="{32F19614-7F3F-4F4B-A482-F570C417892A}">
      <dsp:nvSpPr>
        <dsp:cNvPr id="0" name=""/>
        <dsp:cNvSpPr/>
      </dsp:nvSpPr>
      <dsp:spPr>
        <a:xfrm>
          <a:off x="8333110" y="1958102"/>
          <a:ext cx="435133" cy="435133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563A3-BAC0-40B7-8AC4-59078F6BFC27}">
      <dsp:nvSpPr>
        <dsp:cNvPr id="0" name=""/>
        <dsp:cNvSpPr/>
      </dsp:nvSpPr>
      <dsp:spPr>
        <a:xfrm>
          <a:off x="2451" y="0"/>
          <a:ext cx="2569852" cy="435133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kern="1200"/>
            <a:t>Se irradia hacia los glúteos y la cara posterior de los muslos.</a:t>
          </a:r>
          <a:endParaRPr lang="es-CO" sz="1700" kern="1200"/>
        </a:p>
      </dsp:txBody>
      <dsp:txXfrm>
        <a:off x="2451" y="1740535"/>
        <a:ext cx="2569852" cy="1740535"/>
      </dsp:txXfrm>
    </dsp:sp>
    <dsp:sp modelId="{9A21D5B0-98A3-43F4-84AC-F224ADCCB0F2}">
      <dsp:nvSpPr>
        <dsp:cNvPr id="0" name=""/>
        <dsp:cNvSpPr/>
      </dsp:nvSpPr>
      <dsp:spPr>
        <a:xfrm>
          <a:off x="562880" y="261080"/>
          <a:ext cx="1448995" cy="1448995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283F10-D4E6-4C45-B618-FC51E1C305F8}">
      <dsp:nvSpPr>
        <dsp:cNvPr id="0" name=""/>
        <dsp:cNvSpPr/>
      </dsp:nvSpPr>
      <dsp:spPr>
        <a:xfrm>
          <a:off x="2649399" y="0"/>
          <a:ext cx="2569852" cy="4351338"/>
        </a:xfrm>
        <a:prstGeom prst="roundRect">
          <a:avLst>
            <a:gd name="adj" fmla="val 10000"/>
          </a:avLst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kern="1200"/>
            <a:t>Dificultad para adoptar la posición erguida y, muchas veces, toman una postura para control de dolor (antálgica)</a:t>
          </a:r>
          <a:endParaRPr lang="es-CO" sz="1700" kern="1200"/>
        </a:p>
      </dsp:txBody>
      <dsp:txXfrm>
        <a:off x="2649399" y="1740535"/>
        <a:ext cx="2569852" cy="1740535"/>
      </dsp:txXfrm>
    </dsp:sp>
    <dsp:sp modelId="{B1A7E89F-0D09-46F6-946C-521206E4F630}">
      <dsp:nvSpPr>
        <dsp:cNvPr id="0" name=""/>
        <dsp:cNvSpPr/>
      </dsp:nvSpPr>
      <dsp:spPr>
        <a:xfrm>
          <a:off x="3209828" y="261080"/>
          <a:ext cx="1448995" cy="1448995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4E3FD3-FF51-4877-AED0-553175B740A3}">
      <dsp:nvSpPr>
        <dsp:cNvPr id="0" name=""/>
        <dsp:cNvSpPr/>
      </dsp:nvSpPr>
      <dsp:spPr>
        <a:xfrm>
          <a:off x="5296347" y="0"/>
          <a:ext cx="2569852" cy="4351338"/>
        </a:xfrm>
        <a:prstGeom prst="roundRect">
          <a:avLst>
            <a:gd name="adj" fmla="val 10000"/>
          </a:avLst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kern="1200" dirty="0"/>
            <a:t>En el interrogatorio abarcar elementos que origina esta patología, como en la localización, la irradiación y los síntomas asociados. </a:t>
          </a:r>
          <a:endParaRPr lang="es-CO" sz="1700" kern="1200" dirty="0"/>
        </a:p>
      </dsp:txBody>
      <dsp:txXfrm>
        <a:off x="5296347" y="1740535"/>
        <a:ext cx="2569852" cy="1740535"/>
      </dsp:txXfrm>
    </dsp:sp>
    <dsp:sp modelId="{1F4D722B-1A39-4D87-9FE1-F6BAFFBB1CD2}">
      <dsp:nvSpPr>
        <dsp:cNvPr id="0" name=""/>
        <dsp:cNvSpPr/>
      </dsp:nvSpPr>
      <dsp:spPr>
        <a:xfrm>
          <a:off x="5856776" y="261080"/>
          <a:ext cx="1448995" cy="1448995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0C6A22-243F-4C5B-BCC6-69443C89C833}">
      <dsp:nvSpPr>
        <dsp:cNvPr id="0" name=""/>
        <dsp:cNvSpPr/>
      </dsp:nvSpPr>
      <dsp:spPr>
        <a:xfrm>
          <a:off x="7943295" y="0"/>
          <a:ext cx="2569852" cy="4351338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kern="1200"/>
            <a:t>La identificación de la raíz nerviosa comprometida es de gran ayuda para localizar el origen del dolor.</a:t>
          </a:r>
          <a:endParaRPr lang="es-CO" sz="1700" kern="1200"/>
        </a:p>
      </dsp:txBody>
      <dsp:txXfrm>
        <a:off x="7943295" y="1740535"/>
        <a:ext cx="2569852" cy="1740535"/>
      </dsp:txXfrm>
    </dsp:sp>
    <dsp:sp modelId="{5E0A7339-5DD7-41B4-BF27-8019D9ABCC8F}">
      <dsp:nvSpPr>
        <dsp:cNvPr id="0" name=""/>
        <dsp:cNvSpPr/>
      </dsp:nvSpPr>
      <dsp:spPr>
        <a:xfrm>
          <a:off x="8503724" y="261080"/>
          <a:ext cx="1448995" cy="1448995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 l="-9000" r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EDEF96-ACAA-4436-B277-018C76CDCBED}">
      <dsp:nvSpPr>
        <dsp:cNvPr id="0" name=""/>
        <dsp:cNvSpPr/>
      </dsp:nvSpPr>
      <dsp:spPr>
        <a:xfrm>
          <a:off x="420623" y="3481070"/>
          <a:ext cx="9674352" cy="652700"/>
        </a:xfrm>
        <a:prstGeom prst="left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CF6053-9E9C-45FC-AF73-7B4EA6CE742C}">
      <dsp:nvSpPr>
        <dsp:cNvPr id="0" name=""/>
        <dsp:cNvSpPr/>
      </dsp:nvSpPr>
      <dsp:spPr>
        <a:xfrm rot="10800000">
          <a:off x="2087047" y="1269"/>
          <a:ext cx="7393313" cy="899287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6561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1" kern="1200" dirty="0"/>
            <a:t>Radiculopatía L1: </a:t>
          </a:r>
          <a:r>
            <a:rPr lang="es-MX" sz="1800" kern="1200" dirty="0"/>
            <a:t>presenta dolor y trastornos de la sensibilidad en la región inguinal</a:t>
          </a:r>
          <a:endParaRPr lang="es-CO" sz="1800" kern="1200" dirty="0"/>
        </a:p>
      </dsp:txBody>
      <dsp:txXfrm rot="10800000">
        <a:off x="2311869" y="1269"/>
        <a:ext cx="7168491" cy="899287"/>
      </dsp:txXfrm>
    </dsp:sp>
    <dsp:sp modelId="{9361CF80-B483-4F51-A62B-B179F39AEC7D}">
      <dsp:nvSpPr>
        <dsp:cNvPr id="0" name=""/>
        <dsp:cNvSpPr/>
      </dsp:nvSpPr>
      <dsp:spPr>
        <a:xfrm>
          <a:off x="1637403" y="1269"/>
          <a:ext cx="899287" cy="899287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48000" r="-4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4C9C8C-E021-4EA2-95CF-B2271BD77C63}">
      <dsp:nvSpPr>
        <dsp:cNvPr id="0" name=""/>
        <dsp:cNvSpPr/>
      </dsp:nvSpPr>
      <dsp:spPr>
        <a:xfrm rot="10800000">
          <a:off x="2087047" y="1165898"/>
          <a:ext cx="7393313" cy="899287"/>
        </a:xfrm>
        <a:prstGeom prst="homePlate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6561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1" kern="1200" dirty="0"/>
            <a:t>Radiculopatía L2: </a:t>
          </a:r>
          <a:r>
            <a:rPr lang="es-MX" sz="1800" kern="1200" dirty="0"/>
            <a:t>origina trastornos de la sensibilidad en cara anterior del muslo con </a:t>
          </a:r>
          <a:r>
            <a:rPr lang="es-MX" sz="1800" kern="1200" dirty="0" err="1"/>
            <a:t>paresias</a:t>
          </a:r>
          <a:r>
            <a:rPr lang="es-MX" sz="1800" kern="1200" dirty="0"/>
            <a:t> en pectíneo, </a:t>
          </a:r>
          <a:r>
            <a:rPr lang="es-MX" sz="1800" kern="1200" dirty="0" err="1"/>
            <a:t>ileopsoas</a:t>
          </a:r>
          <a:r>
            <a:rPr lang="es-MX" sz="1800" kern="1200" dirty="0"/>
            <a:t>, </a:t>
          </a:r>
          <a:r>
            <a:rPr lang="es-MX" sz="1800" kern="1200" dirty="0" err="1"/>
            <a:t>cuadriceps</a:t>
          </a:r>
          <a:r>
            <a:rPr lang="es-MX" sz="1800" kern="1200" dirty="0"/>
            <a:t> y aductores del </a:t>
          </a:r>
          <a:r>
            <a:rPr lang="es-CO" sz="1800" kern="1200" dirty="0"/>
            <a:t>muslo</a:t>
          </a:r>
        </a:p>
      </dsp:txBody>
      <dsp:txXfrm rot="10800000">
        <a:off x="2311869" y="1165898"/>
        <a:ext cx="7168491" cy="899287"/>
      </dsp:txXfrm>
    </dsp:sp>
    <dsp:sp modelId="{9096D7BE-F22D-45C3-B5C0-68BDD468470E}">
      <dsp:nvSpPr>
        <dsp:cNvPr id="0" name=""/>
        <dsp:cNvSpPr/>
      </dsp:nvSpPr>
      <dsp:spPr>
        <a:xfrm>
          <a:off x="1637403" y="1165898"/>
          <a:ext cx="899287" cy="899287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t="-11000" b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FDE7B1-DABB-4E34-A8AE-BA64EE0AD334}">
      <dsp:nvSpPr>
        <dsp:cNvPr id="0" name=""/>
        <dsp:cNvSpPr/>
      </dsp:nvSpPr>
      <dsp:spPr>
        <a:xfrm rot="10800000">
          <a:off x="2087047" y="2330528"/>
          <a:ext cx="7393313" cy="899287"/>
        </a:xfrm>
        <a:prstGeom prst="homePlate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6561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1" kern="1200" dirty="0"/>
            <a:t>Radiculopatía L3: </a:t>
          </a:r>
          <a:r>
            <a:rPr lang="es-MX" sz="1800" kern="1200" dirty="0"/>
            <a:t>produce trastornos de la sensibilidad en caras anterior e interna del muslo y cara interna de la rodilla</a:t>
          </a:r>
          <a:endParaRPr lang="es-CO" sz="1800" kern="1200" dirty="0"/>
        </a:p>
      </dsp:txBody>
      <dsp:txXfrm rot="10800000">
        <a:off x="2311869" y="2330528"/>
        <a:ext cx="7168491" cy="899287"/>
      </dsp:txXfrm>
    </dsp:sp>
    <dsp:sp modelId="{9A00F85A-D2F6-4A07-AC51-52352850FE50}">
      <dsp:nvSpPr>
        <dsp:cNvPr id="0" name=""/>
        <dsp:cNvSpPr/>
      </dsp:nvSpPr>
      <dsp:spPr>
        <a:xfrm>
          <a:off x="1637403" y="2330528"/>
          <a:ext cx="899287" cy="899287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30000" r="-3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DC2C08-C365-4441-B4C6-41CE1C85B4D8}">
      <dsp:nvSpPr>
        <dsp:cNvPr id="0" name=""/>
        <dsp:cNvSpPr/>
      </dsp:nvSpPr>
      <dsp:spPr>
        <a:xfrm rot="10800000">
          <a:off x="2087047" y="3495158"/>
          <a:ext cx="7393313" cy="899287"/>
        </a:xfrm>
        <a:prstGeom prst="homePlat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6561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1" kern="1200" dirty="0"/>
            <a:t>Radiculopatía L4: </a:t>
          </a:r>
          <a:r>
            <a:rPr lang="es-MX" sz="1800" kern="1200" dirty="0"/>
            <a:t>el dolor se presenta en región lumbar, glútea y cara </a:t>
          </a:r>
          <a:r>
            <a:rPr lang="es-MX" sz="1800" kern="1200" dirty="0" err="1"/>
            <a:t>anteromedial</a:t>
          </a:r>
          <a:r>
            <a:rPr lang="es-MX" sz="1800" kern="1200" dirty="0"/>
            <a:t> de la pierna con trastornos de sensibilidad en rodilla y cara </a:t>
          </a:r>
          <a:r>
            <a:rPr lang="es-CO" sz="1800" kern="1200" dirty="0"/>
            <a:t>interna de la pierna.</a:t>
          </a:r>
        </a:p>
      </dsp:txBody>
      <dsp:txXfrm rot="10800000">
        <a:off x="2311869" y="3495158"/>
        <a:ext cx="7168491" cy="899287"/>
      </dsp:txXfrm>
    </dsp:sp>
    <dsp:sp modelId="{6E086A4B-5052-4F8C-9EB3-63C07F24C2BE}">
      <dsp:nvSpPr>
        <dsp:cNvPr id="0" name=""/>
        <dsp:cNvSpPr/>
      </dsp:nvSpPr>
      <dsp:spPr>
        <a:xfrm>
          <a:off x="1637403" y="3495158"/>
          <a:ext cx="899287" cy="899287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 l="-42000" r="-4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894FA-32BC-4F38-A8CE-58A431B5428F}">
      <dsp:nvSpPr>
        <dsp:cNvPr id="0" name=""/>
        <dsp:cNvSpPr/>
      </dsp:nvSpPr>
      <dsp:spPr>
        <a:xfrm>
          <a:off x="0" y="0"/>
          <a:ext cx="10515600" cy="135979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700" b="1" kern="1200" dirty="0"/>
            <a:t>Radiculopatía L5: </a:t>
          </a:r>
          <a:r>
            <a:rPr lang="es-MX" sz="2700" kern="1200" dirty="0"/>
            <a:t>el dolor se distribuye en región lumbar, glútea, cara lateral del muslo y cara anterolateral de la pierna. </a:t>
          </a:r>
          <a:endParaRPr lang="es-CO" sz="2700" kern="1200" dirty="0"/>
        </a:p>
      </dsp:txBody>
      <dsp:txXfrm>
        <a:off x="2239099" y="0"/>
        <a:ext cx="8276500" cy="1359793"/>
      </dsp:txXfrm>
    </dsp:sp>
    <dsp:sp modelId="{E357CAA1-2F53-4782-B298-F8DABA38D767}">
      <dsp:nvSpPr>
        <dsp:cNvPr id="0" name=""/>
        <dsp:cNvSpPr/>
      </dsp:nvSpPr>
      <dsp:spPr>
        <a:xfrm>
          <a:off x="135979" y="135979"/>
          <a:ext cx="2103120" cy="10878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AEDB96-BCD9-4BAF-A452-BFC982DAC298}">
      <dsp:nvSpPr>
        <dsp:cNvPr id="0" name=""/>
        <dsp:cNvSpPr/>
      </dsp:nvSpPr>
      <dsp:spPr>
        <a:xfrm>
          <a:off x="0" y="1495772"/>
          <a:ext cx="10515600" cy="1359793"/>
        </a:xfrm>
        <a:prstGeom prst="roundRect">
          <a:avLst>
            <a:gd name="adj" fmla="val 1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700" b="1" kern="1200" dirty="0"/>
            <a:t>Radiculopatía S1: </a:t>
          </a:r>
          <a:r>
            <a:rPr lang="es-MX" sz="2700" kern="1200" dirty="0"/>
            <a:t>dolor en región lumbar, glútea, cara anterior del muslo y pierna.</a:t>
          </a:r>
          <a:endParaRPr lang="es-CO" sz="2700" kern="1200" dirty="0"/>
        </a:p>
      </dsp:txBody>
      <dsp:txXfrm>
        <a:off x="2239099" y="1495772"/>
        <a:ext cx="8276500" cy="1359793"/>
      </dsp:txXfrm>
    </dsp:sp>
    <dsp:sp modelId="{0945249B-78ED-4F3F-A8E8-7AB7E1B5E8BD}">
      <dsp:nvSpPr>
        <dsp:cNvPr id="0" name=""/>
        <dsp:cNvSpPr/>
      </dsp:nvSpPr>
      <dsp:spPr>
        <a:xfrm>
          <a:off x="135979" y="1631751"/>
          <a:ext cx="2103120" cy="10878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40000" r="-4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4C1788-15D3-45C7-992A-C226D826FACF}">
      <dsp:nvSpPr>
        <dsp:cNvPr id="0" name=""/>
        <dsp:cNvSpPr/>
      </dsp:nvSpPr>
      <dsp:spPr>
        <a:xfrm>
          <a:off x="0" y="2991544"/>
          <a:ext cx="10515600" cy="1359793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700" b="1" kern="1200" dirty="0"/>
            <a:t>Radiculopatía S2-S5: </a:t>
          </a:r>
          <a:r>
            <a:rPr lang="es-MX" sz="2700" kern="1200" dirty="0"/>
            <a:t>produce trastornos de sensibilidad en pierna, cara posterior del muslo, glúteo </a:t>
          </a:r>
          <a:r>
            <a:rPr lang="es-CO" sz="2700" kern="1200" dirty="0"/>
            <a:t>y región perianal. </a:t>
          </a:r>
        </a:p>
      </dsp:txBody>
      <dsp:txXfrm>
        <a:off x="2239099" y="2991544"/>
        <a:ext cx="8276500" cy="1359793"/>
      </dsp:txXfrm>
    </dsp:sp>
    <dsp:sp modelId="{DDF16661-C480-4DF7-A02B-13ED6322DB92}">
      <dsp:nvSpPr>
        <dsp:cNvPr id="0" name=""/>
        <dsp:cNvSpPr/>
      </dsp:nvSpPr>
      <dsp:spPr>
        <a:xfrm>
          <a:off x="135979" y="3127524"/>
          <a:ext cx="2103120" cy="10878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591B40-0943-47FA-9A62-F92D648C2DEA}">
      <dsp:nvSpPr>
        <dsp:cNvPr id="0" name=""/>
        <dsp:cNvSpPr/>
      </dsp:nvSpPr>
      <dsp:spPr>
        <a:xfrm>
          <a:off x="0" y="166234"/>
          <a:ext cx="11149361" cy="14297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600" kern="1200"/>
            <a:t>Las maniobras diagnósticas de compresión radicular son todas de estiramiento y se fundamentan de que, tras el estiramiento de la raíz, la compresión de la misma genera dolor irradiado por todo el trayecto del nervio</a:t>
          </a:r>
          <a:endParaRPr lang="es-CO" sz="2600" kern="1200"/>
        </a:p>
      </dsp:txBody>
      <dsp:txXfrm>
        <a:off x="69794" y="236028"/>
        <a:ext cx="11009773" cy="1290152"/>
      </dsp:txXfrm>
    </dsp:sp>
    <dsp:sp modelId="{A2B7B499-9878-4B3C-ABFD-79DBC4057E01}">
      <dsp:nvSpPr>
        <dsp:cNvPr id="0" name=""/>
        <dsp:cNvSpPr/>
      </dsp:nvSpPr>
      <dsp:spPr>
        <a:xfrm>
          <a:off x="0" y="1595974"/>
          <a:ext cx="11149361" cy="2798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3992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2000" kern="1200"/>
            <a:t>Maniobra de Laségue: la técnica implica que el paciente debe estar acostado, en decúbito supino, con las extremidades extendidas y relajadas. La prueba será positiva si el dolor se experimenta en la cara posterolateral del muslo y pierna con una extensión entre 35º y 45º. El signo de Laségue positivo sugiere compresión del nervio ciático</a:t>
          </a:r>
          <a:endParaRPr lang="es-CO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2000" kern="1200"/>
            <a:t>Signo de Bragard: se realiza la maniobra de Laségue y se finaliza ejerciendo dorsiflexión del pie. La maniobra es positiva cuando se exacerba o provoca dolor</a:t>
          </a:r>
          <a:endParaRPr lang="es-CO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2000" kern="1200" dirty="0"/>
            <a:t>Signo de </a:t>
          </a:r>
          <a:r>
            <a:rPr lang="es-MX" sz="2000" kern="1200" dirty="0" err="1"/>
            <a:t>Scardi</a:t>
          </a:r>
          <a:r>
            <a:rPr lang="es-MX" sz="2000" kern="1200" dirty="0"/>
            <a:t>: se hace el </a:t>
          </a:r>
          <a:r>
            <a:rPr lang="es-MX" sz="2000" kern="1200" dirty="0" err="1"/>
            <a:t>Laségue</a:t>
          </a:r>
          <a:r>
            <a:rPr lang="es-MX" sz="2000" kern="1200" dirty="0"/>
            <a:t> y se finaliza ejerciendo dorsiflexión del grueso artejo. La maniobra es positiva cuando se exacerba o provoca dolor. </a:t>
          </a:r>
          <a:endParaRPr lang="es-CO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2000" kern="1200"/>
            <a:t>Signo </a:t>
          </a:r>
          <a:r>
            <a:rPr lang="es-MX" sz="2000" kern="1200" dirty="0"/>
            <a:t>de </a:t>
          </a:r>
          <a:r>
            <a:rPr lang="es-MX" sz="2000" kern="1200" dirty="0" err="1"/>
            <a:t>Fajerstan</a:t>
          </a:r>
          <a:r>
            <a:rPr lang="es-MX" sz="2000" kern="1200" dirty="0"/>
            <a:t>: se efectúa la maniobra de </a:t>
          </a:r>
          <a:r>
            <a:rPr lang="es-MX" sz="2000" kern="1200" dirty="0" err="1"/>
            <a:t>Laségue</a:t>
          </a:r>
          <a:r>
            <a:rPr lang="es-MX" sz="2000" kern="1200" dirty="0"/>
            <a:t> en la extremidad libre de síntomas</a:t>
          </a:r>
          <a:endParaRPr lang="es-CO" sz="2000" kern="1200" dirty="0"/>
        </a:p>
      </dsp:txBody>
      <dsp:txXfrm>
        <a:off x="0" y="1595974"/>
        <a:ext cx="11149361" cy="279864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E861F-474D-40E2-9510-47AC37254886}">
      <dsp:nvSpPr>
        <dsp:cNvPr id="0" name=""/>
        <dsp:cNvSpPr/>
      </dsp:nvSpPr>
      <dsp:spPr>
        <a:xfrm rot="10800000">
          <a:off x="2063667" y="883"/>
          <a:ext cx="6992874" cy="1209216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/>
            <a:t>La radiografía simple pierde utilidad en el manejo de los pacientes con dolor lumbar o radicular.</a:t>
          </a:r>
          <a:endParaRPr lang="es-CO" sz="2000" kern="1200" dirty="0"/>
        </a:p>
      </dsp:txBody>
      <dsp:txXfrm rot="10800000">
        <a:off x="2365971" y="883"/>
        <a:ext cx="6690570" cy="1209216"/>
      </dsp:txXfrm>
    </dsp:sp>
    <dsp:sp modelId="{5A1AF3A3-E338-4B8B-876E-B6C387161A93}">
      <dsp:nvSpPr>
        <dsp:cNvPr id="0" name=""/>
        <dsp:cNvSpPr/>
      </dsp:nvSpPr>
      <dsp:spPr>
        <a:xfrm>
          <a:off x="1459058" y="883"/>
          <a:ext cx="1209216" cy="1209216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39EE0C-8284-48FE-B772-A28B33298065}">
      <dsp:nvSpPr>
        <dsp:cNvPr id="0" name=""/>
        <dsp:cNvSpPr/>
      </dsp:nvSpPr>
      <dsp:spPr>
        <a:xfrm rot="10800000">
          <a:off x="2063667" y="1571060"/>
          <a:ext cx="6992874" cy="1209216"/>
        </a:xfrm>
        <a:prstGeom prst="homePlate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/>
            <a:t>Gammagrafía ósea: al evaluar el metabolismo óseo, descarta osteomielitis, artritis degenerativa y estados posfracturas. </a:t>
          </a:r>
          <a:endParaRPr lang="es-CO" sz="2000" kern="1200"/>
        </a:p>
      </dsp:txBody>
      <dsp:txXfrm rot="10800000">
        <a:off x="2365971" y="1571060"/>
        <a:ext cx="6690570" cy="1209216"/>
      </dsp:txXfrm>
    </dsp:sp>
    <dsp:sp modelId="{824DFC70-61EA-48AB-BF00-1E3136C76237}">
      <dsp:nvSpPr>
        <dsp:cNvPr id="0" name=""/>
        <dsp:cNvSpPr/>
      </dsp:nvSpPr>
      <dsp:spPr>
        <a:xfrm>
          <a:off x="1459058" y="1571060"/>
          <a:ext cx="1209216" cy="1209216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8000" r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8E04B2-5153-4F4A-84CF-3D3FAE1B40FB}">
      <dsp:nvSpPr>
        <dsp:cNvPr id="0" name=""/>
        <dsp:cNvSpPr/>
      </dsp:nvSpPr>
      <dsp:spPr>
        <a:xfrm rot="10800000">
          <a:off x="2063667" y="3141237"/>
          <a:ext cx="6992874" cy="1209216"/>
        </a:xfrm>
        <a:prstGeom prst="homePlat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/>
            <a:t>La TAC suministra información en la patología relacionada con estenosis del canal, infecciones, artritis de las facetas y de la articulación sacroilíaca, en fracturas y tumores</a:t>
          </a:r>
          <a:endParaRPr lang="es-CO" sz="2000" kern="1200"/>
        </a:p>
      </dsp:txBody>
      <dsp:txXfrm rot="10800000">
        <a:off x="2365971" y="3141237"/>
        <a:ext cx="6690570" cy="1209216"/>
      </dsp:txXfrm>
    </dsp:sp>
    <dsp:sp modelId="{435F3DFB-00EA-4FAA-9539-9C9C130B298D}">
      <dsp:nvSpPr>
        <dsp:cNvPr id="0" name=""/>
        <dsp:cNvSpPr/>
      </dsp:nvSpPr>
      <dsp:spPr>
        <a:xfrm>
          <a:off x="1459058" y="3141237"/>
          <a:ext cx="1209216" cy="1209216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26000" r="-2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9B05B5-88B2-499E-A2C0-597F479B1FF9}">
      <dsp:nvSpPr>
        <dsp:cNvPr id="0" name=""/>
        <dsp:cNvSpPr/>
      </dsp:nvSpPr>
      <dsp:spPr>
        <a:xfrm rot="10800000">
          <a:off x="2234385" y="1178"/>
          <a:ext cx="6992874" cy="1892089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4359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/>
            <a:t>Resonancia magnética es el examen de elección. Tiene buena sensibilidad para determinar hernia lumbar debido a que permite visualizar los tejidos blandos.</a:t>
          </a:r>
          <a:endParaRPr lang="es-CO" sz="2400" kern="1200" dirty="0"/>
        </a:p>
      </dsp:txBody>
      <dsp:txXfrm rot="10800000">
        <a:off x="2707407" y="1178"/>
        <a:ext cx="6519852" cy="1892089"/>
      </dsp:txXfrm>
    </dsp:sp>
    <dsp:sp modelId="{37003AAB-A1C1-4B5F-A31B-12C525AAE5B6}">
      <dsp:nvSpPr>
        <dsp:cNvPr id="0" name=""/>
        <dsp:cNvSpPr/>
      </dsp:nvSpPr>
      <dsp:spPr>
        <a:xfrm>
          <a:off x="1288340" y="1178"/>
          <a:ext cx="1892089" cy="1892089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19000" r="-1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B43185-7957-40A0-B865-11D1EDB97084}">
      <dsp:nvSpPr>
        <dsp:cNvPr id="0" name=""/>
        <dsp:cNvSpPr/>
      </dsp:nvSpPr>
      <dsp:spPr>
        <a:xfrm rot="10800000">
          <a:off x="2234385" y="2458070"/>
          <a:ext cx="6992874" cy="1892089"/>
        </a:xfrm>
        <a:prstGeom prst="homePlat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4359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/>
            <a:t>Electromiografía y velocidades de conducción: pueden utilizarse para confirmar el diagnóstico clínico de radiculopatía y hacer diagnóstico diferencial con plexopatía o lesión del nervio periférico.</a:t>
          </a:r>
          <a:endParaRPr lang="es-CO" sz="2400" kern="1200"/>
        </a:p>
      </dsp:txBody>
      <dsp:txXfrm rot="10800000">
        <a:off x="2707407" y="2458070"/>
        <a:ext cx="6519852" cy="1892089"/>
      </dsp:txXfrm>
    </dsp:sp>
    <dsp:sp modelId="{3A1E6B59-1EDF-45DD-9E2F-02143533C2DB}">
      <dsp:nvSpPr>
        <dsp:cNvPr id="0" name=""/>
        <dsp:cNvSpPr/>
      </dsp:nvSpPr>
      <dsp:spPr>
        <a:xfrm>
          <a:off x="1288340" y="2458070"/>
          <a:ext cx="1892089" cy="1892089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30000" r="-3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50C8B3-6A23-48D5-927E-0DD37EAA4BCC}">
      <dsp:nvSpPr>
        <dsp:cNvPr id="0" name=""/>
        <dsp:cNvSpPr/>
      </dsp:nvSpPr>
      <dsp:spPr>
        <a:xfrm rot="5400000">
          <a:off x="485981" y="1604301"/>
          <a:ext cx="1463642" cy="243546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2EB3A7-FA9A-4EA3-AFA9-93A4DC6CF2CE}">
      <dsp:nvSpPr>
        <dsp:cNvPr id="0" name=""/>
        <dsp:cNvSpPr/>
      </dsp:nvSpPr>
      <dsp:spPr>
        <a:xfrm>
          <a:off x="241663" y="2331981"/>
          <a:ext cx="2198753" cy="1927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/>
            <a:t>En la fase aguda se enfoca en aliviar los síntomas, con un periodo corto de reposo y administración de antiinflamatorios no esteroideos (AINES) y analgésicos no narcóticos (7 a 14 días).</a:t>
          </a:r>
          <a:endParaRPr lang="es-CO" sz="1300" kern="1200"/>
        </a:p>
      </dsp:txBody>
      <dsp:txXfrm>
        <a:off x="241663" y="2331981"/>
        <a:ext cx="2198753" cy="1927336"/>
      </dsp:txXfrm>
    </dsp:sp>
    <dsp:sp modelId="{D5FB001F-D5F7-446A-AA32-CC520310C6C8}">
      <dsp:nvSpPr>
        <dsp:cNvPr id="0" name=""/>
        <dsp:cNvSpPr/>
      </dsp:nvSpPr>
      <dsp:spPr>
        <a:xfrm>
          <a:off x="2025558" y="1424999"/>
          <a:ext cx="414859" cy="414859"/>
        </a:xfrm>
        <a:prstGeom prst="triangle">
          <a:avLst>
            <a:gd name="adj" fmla="val 100000"/>
          </a:avLst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 w="12700" cap="flat" cmpd="sng" algn="ctr">
          <a:solidFill>
            <a:schemeClr val="accent2">
              <a:hueOff val="-242561"/>
              <a:satOff val="-13988"/>
              <a:lumOff val="14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B310E-F971-4E3A-80CC-EE19ED0D8DF0}">
      <dsp:nvSpPr>
        <dsp:cNvPr id="0" name=""/>
        <dsp:cNvSpPr/>
      </dsp:nvSpPr>
      <dsp:spPr>
        <a:xfrm rot="5400000">
          <a:off x="3177686" y="938236"/>
          <a:ext cx="1463642" cy="243546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584F6B-DDE8-4F4D-B555-885C0622331A}">
      <dsp:nvSpPr>
        <dsp:cNvPr id="0" name=""/>
        <dsp:cNvSpPr/>
      </dsp:nvSpPr>
      <dsp:spPr>
        <a:xfrm>
          <a:off x="2933368" y="1665916"/>
          <a:ext cx="2198753" cy="1927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/>
            <a:t>El uso de relajantes musculares puede ser útil en los primeros cinco días. </a:t>
          </a:r>
          <a:endParaRPr lang="es-CO" sz="1300" kern="1200"/>
        </a:p>
      </dsp:txBody>
      <dsp:txXfrm>
        <a:off x="2933368" y="1665916"/>
        <a:ext cx="2198753" cy="1927336"/>
      </dsp:txXfrm>
    </dsp:sp>
    <dsp:sp modelId="{382CA0F5-4DF4-4DA1-8BFA-0B16EE1589E8}">
      <dsp:nvSpPr>
        <dsp:cNvPr id="0" name=""/>
        <dsp:cNvSpPr/>
      </dsp:nvSpPr>
      <dsp:spPr>
        <a:xfrm>
          <a:off x="4717262" y="758934"/>
          <a:ext cx="414859" cy="414859"/>
        </a:xfrm>
        <a:prstGeom prst="triangle">
          <a:avLst>
            <a:gd name="adj" fmla="val 10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176095-C0A7-4AD9-AE77-888550815C9D}">
      <dsp:nvSpPr>
        <dsp:cNvPr id="0" name=""/>
        <dsp:cNvSpPr/>
      </dsp:nvSpPr>
      <dsp:spPr>
        <a:xfrm rot="5400000">
          <a:off x="5869390" y="272171"/>
          <a:ext cx="1463642" cy="243546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108F61-86E5-4790-A205-E5AFDDB7A432}">
      <dsp:nvSpPr>
        <dsp:cNvPr id="0" name=""/>
        <dsp:cNvSpPr/>
      </dsp:nvSpPr>
      <dsp:spPr>
        <a:xfrm>
          <a:off x="5625072" y="999851"/>
          <a:ext cx="2198753" cy="1927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/>
            <a:t>Una vez el dolor agudo ha disminuido, el acondicionamiento y fortalecimiento muscular, con el fin de evitar recidivas de la sintomatología.</a:t>
          </a:r>
          <a:endParaRPr lang="es-CO" sz="1300" kern="1200"/>
        </a:p>
      </dsp:txBody>
      <dsp:txXfrm>
        <a:off x="5625072" y="999851"/>
        <a:ext cx="2198753" cy="1927336"/>
      </dsp:txXfrm>
    </dsp:sp>
    <dsp:sp modelId="{7150AA5D-D6E0-4605-88F0-BB7F257D688F}">
      <dsp:nvSpPr>
        <dsp:cNvPr id="0" name=""/>
        <dsp:cNvSpPr/>
      </dsp:nvSpPr>
      <dsp:spPr>
        <a:xfrm>
          <a:off x="7408967" y="92869"/>
          <a:ext cx="414859" cy="414859"/>
        </a:xfrm>
        <a:prstGeom prst="triangle">
          <a:avLst>
            <a:gd name="adj" fmla="val 100000"/>
          </a:avLst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 w="12700" cap="flat" cmpd="sng" algn="ctr">
          <a:solidFill>
            <a:schemeClr val="accent2">
              <a:hueOff val="-1212803"/>
              <a:satOff val="-69940"/>
              <a:lumOff val="71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DF8BD-2DC9-40A1-9455-EAB8ACA2BA83}">
      <dsp:nvSpPr>
        <dsp:cNvPr id="0" name=""/>
        <dsp:cNvSpPr/>
      </dsp:nvSpPr>
      <dsp:spPr>
        <a:xfrm rot="5400000">
          <a:off x="8561095" y="-393893"/>
          <a:ext cx="1463642" cy="243546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1DA393-BC96-4323-90E2-C10F4DCDD24C}">
      <dsp:nvSpPr>
        <dsp:cNvPr id="0" name=""/>
        <dsp:cNvSpPr/>
      </dsp:nvSpPr>
      <dsp:spPr>
        <a:xfrm>
          <a:off x="8316776" y="333786"/>
          <a:ext cx="2198753" cy="1927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/>
            <a:t>Realizado el diagnóstico etiológico y como manejo del síntoma (dolor), los llevan a cabo los profesionales en el tema. Los procedimientos quirúrgicos son realizados por especialistas en el área, estos pacientes son manejados por un equipo multidisciplinario.</a:t>
          </a:r>
          <a:endParaRPr lang="es-CO" sz="1300" kern="1200"/>
        </a:p>
      </dsp:txBody>
      <dsp:txXfrm>
        <a:off x="8316776" y="333786"/>
        <a:ext cx="2198753" cy="19273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A2A3D4-77DD-485F-8A69-45E92E1B5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404C85-BACC-491D-B787-77C2ACAC84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B5144E-3F46-4458-9B76-B9D9A859D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29/08/2023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F0FDC-F16D-44CA-9D76-7249E7F55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611D01-0C6E-4704-8C88-1CDD78F05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34594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5DEFA9-5A28-40DD-83E5-45F59DD35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4B6831-F307-423F-87FF-D81D68AC2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2F39D9-9137-44B0-BC81-E6132FB95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29/08/2023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F15368-D5E6-4DB2-80EB-4F4DA53BF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A9A58-2358-4075-8C42-94D8841C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585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DF8AB-8429-4387-9F21-3F311C1AC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7512EE2-05CC-45AC-AFA4-3150D8415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E1BF1C-2AAC-400E-832C-C4F6FAA33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29/08/2023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1DE5EA-1732-463B-9B7C-2E33CA3E4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846C93-7085-46E6-94FE-04EC3F0FB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4119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B46118-DA5B-4C4E-A76F-A7A3F0E50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59AA0B-F208-4A97-8C5E-49302EF8BD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DCC5DD5-3DDC-4969-B76A-F982E4136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DA5663-A83B-4F37-B991-D0CD6A379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29/08/2023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EB77A4-8502-4A3B-805B-D21D2EF97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175314-7E77-44A7-A148-93342F040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3938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848CD2-D21E-48F2-A45A-8939FA03D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44E81D-98D0-4A58-AC8B-F0703EA2F6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7D5619-0D69-4A62-AEEE-549EC8867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2056F1B-DEE8-4468-8F12-E9EDA8AEC3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DBF0D4A-00EC-45DD-A0F5-BA37D0550A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1F23EAF-51D9-4A86-BF36-10D9F63FC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29/08/2023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80512-3947-495B-8B6A-34D067490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E15EC79-CDBA-4CE7-8FCE-DAA08F5EB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66873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7596-583B-4C90-A8D9-ABA74F955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C3C65AA-9343-4473-98CA-E94C7A30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29/08/2023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529685B-28AC-4591-86BE-6502BF1D6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230E97-13D6-4114-90DA-96ADEE0D1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38582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F1103FC-1DAC-4FEA-8613-238E17200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29/08/2023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EA1991E-C6A5-4953-8752-0B984C29A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F82DC38-FB2F-4AC9-AEDA-439D21F43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3142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DBF5DB-716A-47FA-9B0A-EB272C86F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4E7DFB-4E08-4F86-9067-9565515EF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9A5E53B-B734-422B-9EF9-18DC89F26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C4430B3-FC6F-4E6E-B4C4-447C615ED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29/08/2023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82FBC6-5567-4ADE-B45C-328F1894C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F27AFB-45EB-4A69-AEDC-1EF99CEF6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14229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EECE3F-47BB-48D6-8775-B904F9EFB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01B6322-D6ED-4157-A847-A0CF71649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EF21633-AEC8-4E17-9D33-B6578B0E3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C8BC57-D42F-4754-A410-76A0CA112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29/08/2023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6E21A3-9E68-43F7-B9C3-1C9D9A02C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674F4B-4C3A-48D6-AFC4-B2DD05B50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0474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ADD61-B4FF-402D-808A-696AF1821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DF2F584-2BD6-4B62-8673-839BAF708B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7D21D9-5118-4DC7-9B3D-B268AF493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29/08/2023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044A46-07F8-4713-BC14-04DC349E7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44AE45-3D81-44D6-B8F7-049EB17C5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8773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A3E6E32-5755-4F3C-B57B-795517925B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45BAFCF-6BEC-4322-9288-D0EB87FC31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FB5AE0-98CD-4513-9F23-81CC19658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29/08/2023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64AC81-DD7E-49D9-BB3D-FD071400C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300D98-BCAD-4716-AE66-2F1877857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450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4584E81-3C2C-4947-88D7-EA900915B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1A4D9D-CF3C-4A14-8764-DC2E2961F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E49306-17CF-42A1-8255-C2CCE8BD05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55A47-865E-4CE1-91CA-BC86FD2552EE}" type="datetimeFigureOut">
              <a:rPr lang="es-CO" smtClean="0"/>
              <a:t>29/08/2023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791001-8274-41A1-875F-3A5FBCB1CB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D4DC40-271B-49B3-92F5-04AE8BF446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9429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A9C06F2-4387-42BC-A699-CFC523520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028" y="2406071"/>
            <a:ext cx="3038566" cy="150890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83D7C17-B175-4D88-99E7-C78FF6191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57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4814BD5-C8F8-406A-9504-67B301AB6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6 Título">
            <a:extLst>
              <a:ext uri="{FF2B5EF4-FFF2-40B4-BE49-F238E27FC236}">
                <a16:creationId xmlns:a16="http://schemas.microsoft.com/office/drawing/2014/main" id="{E30241D5-1CAA-42B3-94EF-66FCF3F25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1122363"/>
            <a:ext cx="7772400" cy="2387600"/>
          </a:xfrm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PROTOCOLO DE LUMBAGO</a:t>
            </a:r>
          </a:p>
        </p:txBody>
      </p:sp>
      <p:sp>
        <p:nvSpPr>
          <p:cNvPr id="6" name="3 Título">
            <a:extLst>
              <a:ext uri="{FF2B5EF4-FFF2-40B4-BE49-F238E27FC236}">
                <a16:creationId xmlns:a16="http://schemas.microsoft.com/office/drawing/2014/main" id="{48EA6D6A-74BE-4EF4-A5FE-FA99D7B2E2F6}"/>
              </a:ext>
            </a:extLst>
          </p:cNvPr>
          <p:cNvSpPr txBox="1">
            <a:spLocks/>
          </p:cNvSpPr>
          <p:nvPr/>
        </p:nvSpPr>
        <p:spPr bwMode="auto">
          <a:xfrm>
            <a:off x="3295258" y="4699438"/>
            <a:ext cx="5829300" cy="377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7500" lnSpcReduction="10000"/>
          </a:bodyPr>
          <a:lstStyle/>
          <a:p>
            <a:pPr algn="ctr">
              <a:defRPr/>
            </a:pPr>
            <a:r>
              <a:rPr lang="es-MX" sz="21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FREDY CASANOVA</a:t>
            </a:r>
            <a:endParaRPr lang="es-CO" sz="210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4 Subtítulo">
            <a:extLst>
              <a:ext uri="{FF2B5EF4-FFF2-40B4-BE49-F238E27FC236}">
                <a16:creationId xmlns:a16="http://schemas.microsoft.com/office/drawing/2014/main" id="{C9657E82-5419-4C22-889F-9D0EFAF8C2EE}"/>
              </a:ext>
            </a:extLst>
          </p:cNvPr>
          <p:cNvSpPr txBox="1">
            <a:spLocks/>
          </p:cNvSpPr>
          <p:nvPr/>
        </p:nvSpPr>
        <p:spPr bwMode="auto">
          <a:xfrm>
            <a:off x="3781033" y="5023289"/>
            <a:ext cx="4800600" cy="27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s-MX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EDICO GENERAL</a:t>
            </a:r>
          </a:p>
        </p:txBody>
      </p:sp>
    </p:spTree>
    <p:extLst>
      <p:ext uri="{BB962C8B-B14F-4D97-AF65-F5344CB8AC3E}">
        <p14:creationId xmlns:p14="http://schemas.microsoft.com/office/powerpoint/2010/main" val="378826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BB2682A-179A-45D8-B2B3-67DA5AAF0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/>
              <a:t>INTRODUCCION</a:t>
            </a:r>
            <a:endParaRPr lang="es-CO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2759095F-81AA-45FE-94FC-476DF532EF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028100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73843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46DE6FB-68EC-409D-B036-2E4D774E0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511"/>
            <a:ext cx="10515600" cy="1325563"/>
          </a:xfrm>
        </p:spPr>
        <p:txBody>
          <a:bodyPr/>
          <a:lstStyle/>
          <a:p>
            <a:pPr algn="ctr"/>
            <a:r>
              <a:rPr lang="es-MX" b="1" dirty="0"/>
              <a:t>EPIDEMIOLOGIA</a:t>
            </a:r>
            <a:endParaRPr lang="es-CO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757EFC6-23FB-4853-A0AE-0A25C2C340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0137615"/>
              </p:ext>
            </p:extLst>
          </p:nvPr>
        </p:nvGraphicFramePr>
        <p:xfrm>
          <a:off x="838200" y="1324303"/>
          <a:ext cx="10515600" cy="485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77979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161FE73-7611-4505-AD7C-CF52DB708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/>
              <a:t>FISIOPATOLOGIA</a:t>
            </a:r>
            <a:endParaRPr lang="es-CO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0D0F43BF-1B9B-41A7-9168-C792F85D43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808864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33877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4C91A1B-A563-4719-B2C4-BDAAB3205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/>
              <a:t>FISIOPATOLOGIA</a:t>
            </a:r>
            <a:endParaRPr lang="es-CO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5B09780-E265-4C2E-A6A6-DDBF57AC70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84139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38084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E9BC48A-DD16-461E-B990-573750F59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/>
              <a:t>ETIOLOGIA</a:t>
            </a:r>
            <a:endParaRPr lang="es-CO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06C77F0E-0323-4FD0-8157-3BBBE5DBB1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7795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3744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E9BC48A-DD16-461E-B990-573750F59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/>
              <a:t>ETIOLOGIA</a:t>
            </a:r>
            <a:endParaRPr lang="es-CO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5ED59740-0DFA-40A6-8037-148645D1AE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541869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17723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7C02C46-3C91-44AC-AD2E-8ABF614E5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/>
              <a:t>CUADRO CLINICO</a:t>
            </a:r>
            <a:endParaRPr lang="es-CO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A9A32C44-561D-43E3-9355-2C0C9F8AA6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8329304"/>
              </p:ext>
            </p:extLst>
          </p:nvPr>
        </p:nvGraphicFramePr>
        <p:xfrm>
          <a:off x="838200" y="1594397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61859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7C02C46-3C91-44AC-AD2E-8ABF614E5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/>
              <a:t>CUADRO CLINICO</a:t>
            </a:r>
            <a:endParaRPr lang="es-CO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A9A32C44-561D-43E3-9355-2C0C9F8AA6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5354159"/>
              </p:ext>
            </p:extLst>
          </p:nvPr>
        </p:nvGraphicFramePr>
        <p:xfrm>
          <a:off x="591015" y="1550020"/>
          <a:ext cx="11117765" cy="4395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7755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7C02C46-3C91-44AC-AD2E-8ABF614E5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/>
              <a:t>CUADRO CLINICO</a:t>
            </a:r>
            <a:endParaRPr lang="es-CO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A9A32C44-561D-43E3-9355-2C0C9F8AA6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691156"/>
              </p:ext>
            </p:extLst>
          </p:nvPr>
        </p:nvGraphicFramePr>
        <p:xfrm>
          <a:off x="838200" y="147173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99475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0E4478A-83B0-4345-AE8E-645EA4696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/>
              <a:t>DIAGNOSTICO</a:t>
            </a:r>
            <a:endParaRPr lang="es-CO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4DA970B-BEB0-4890-9BC9-F141D67C70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5477047"/>
              </p:ext>
            </p:extLst>
          </p:nvPr>
        </p:nvGraphicFramePr>
        <p:xfrm>
          <a:off x="838199" y="1360449"/>
          <a:ext cx="11149361" cy="4560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10390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A4670F5-9981-471B-B7B1-54424E5D4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/>
              <a:t>PRUEBAS DIAGNOSTICAS</a:t>
            </a:r>
            <a:endParaRPr lang="es-CO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D8501C00-02BC-4E39-A314-CB01BC3C07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4312158"/>
              </p:ext>
            </p:extLst>
          </p:nvPr>
        </p:nvGraphicFramePr>
        <p:xfrm>
          <a:off x="838200" y="1552356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28835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A4670F5-9981-471B-B7B1-54424E5D4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/>
              <a:t>PRUEBAS DIAGNOSTICAS</a:t>
            </a:r>
            <a:endParaRPr lang="es-CO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0720E63-0155-4AA9-8C7F-BDDDC92369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7123873"/>
              </p:ext>
            </p:extLst>
          </p:nvPr>
        </p:nvGraphicFramePr>
        <p:xfrm>
          <a:off x="838200" y="151031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36261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5443DE2-EEE2-461C-A575-2B4A95E8E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/>
              <a:t>TRATAMIENTO</a:t>
            </a:r>
            <a:endParaRPr lang="es-CO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31D0E64-C82F-4200-B3FD-2D33E49472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293037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93105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AF1F755-B54F-D90F-1461-96B6D109AC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557"/>
            <a:ext cx="12192001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72E04BA-2948-4728-B557-3DC7106FC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0" y="-33557"/>
            <a:ext cx="12192000" cy="692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1333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1089</Words>
  <Application>Microsoft Office PowerPoint</Application>
  <PresentationFormat>Panorámica</PresentationFormat>
  <Paragraphs>65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de Office</vt:lpstr>
      <vt:lpstr>Presentación de PowerPoint</vt:lpstr>
      <vt:lpstr>PROTOCOLO DE LUMBAGO</vt:lpstr>
      <vt:lpstr>INTRODUCCION</vt:lpstr>
      <vt:lpstr>EPIDEMIOLOGIA</vt:lpstr>
      <vt:lpstr>FISIOPATOLOGIA</vt:lpstr>
      <vt:lpstr>FISIOPATOLOGIA</vt:lpstr>
      <vt:lpstr>ETIOLOGIA</vt:lpstr>
      <vt:lpstr>ETIOLOGIA</vt:lpstr>
      <vt:lpstr>CUADRO CLINICO</vt:lpstr>
      <vt:lpstr>CUADRO CLINICO</vt:lpstr>
      <vt:lpstr>CUADRO CLINICO</vt:lpstr>
      <vt:lpstr>DIAGNOSTICO</vt:lpstr>
      <vt:lpstr>PRUEBAS DIAGNOSTICAS</vt:lpstr>
      <vt:lpstr>PRUEBAS DIAGNOSTICAS</vt:lpstr>
      <vt:lpstr>TRATAMIENTO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Lajas</cp:lastModifiedBy>
  <cp:revision>11</cp:revision>
  <dcterms:created xsi:type="dcterms:W3CDTF">2022-03-15T22:25:29Z</dcterms:created>
  <dcterms:modified xsi:type="dcterms:W3CDTF">2023-08-29T13:35:54Z</dcterms:modified>
</cp:coreProperties>
</file>