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6" r:id="rId1"/>
  </p:sldMasterIdLst>
  <p:sldIdLst>
    <p:sldId id="270" r:id="rId2"/>
    <p:sldId id="271" r:id="rId3"/>
    <p:sldId id="273" r:id="rId4"/>
    <p:sldId id="290" r:id="rId5"/>
    <p:sldId id="305" r:id="rId6"/>
    <p:sldId id="286" r:id="rId7"/>
    <p:sldId id="311" r:id="rId8"/>
    <p:sldId id="275" r:id="rId9"/>
    <p:sldId id="307" r:id="rId10"/>
    <p:sldId id="277" r:id="rId11"/>
    <p:sldId id="308" r:id="rId12"/>
    <p:sldId id="310" r:id="rId13"/>
    <p:sldId id="309" r:id="rId14"/>
    <p:sldId id="282" r:id="rId15"/>
    <p:sldId id="283" r:id="rId16"/>
    <p:sldId id="284" r:id="rId17"/>
    <p:sldId id="292" r:id="rId18"/>
    <p:sldId id="293" r:id="rId19"/>
    <p:sldId id="294" r:id="rId20"/>
    <p:sldId id="295" r:id="rId21"/>
    <p:sldId id="298" r:id="rId22"/>
    <p:sldId id="299" r:id="rId23"/>
    <p:sldId id="301" r:id="rId24"/>
    <p:sldId id="303" r:id="rId25"/>
    <p:sldId id="304"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426" autoAdjust="0"/>
    <p:restoredTop sz="94660"/>
  </p:normalViewPr>
  <p:slideViewPr>
    <p:cSldViewPr snapToGrid="0">
      <p:cViewPr varScale="1">
        <p:scale>
          <a:sx n="73" d="100"/>
          <a:sy n="73" d="100"/>
        </p:scale>
        <p:origin x="3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 Type="http://schemas.openxmlformats.org/officeDocument/2006/relationships/slide" Target="slides/slide2.xml" /><Relationship Id="rId21" Type="http://schemas.openxmlformats.org/officeDocument/2006/relationships/slide" Target="slides/slide20.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viewProps" Target="viewProps.xml" /><Relationship Id="rId10" Type="http://schemas.openxmlformats.org/officeDocument/2006/relationships/slide" Target="slides/slide9.xml" /><Relationship Id="rId19" Type="http://schemas.openxmlformats.org/officeDocument/2006/relationships/slide" Target="slides/slide18.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presProps" Target="presProps.xml" /><Relationship Id="rId30" Type="http://schemas.openxmlformats.org/officeDocument/2006/relationships/tableStyles" Target="tableStyles.xml" /></Relationships>
</file>

<file path=ppt/diagrams/_rels/data1.xml.rels><?xml version="1.0" encoding="UTF-8" standalone="yes"?>
<Relationships xmlns="http://schemas.openxmlformats.org/package/2006/relationships"><Relationship Id="rId3" Type="http://schemas.openxmlformats.org/officeDocument/2006/relationships/image" Target="../media/image15.png" /><Relationship Id="rId2" Type="http://schemas.openxmlformats.org/officeDocument/2006/relationships/image" Target="../media/image14.png" /><Relationship Id="rId1" Type="http://schemas.openxmlformats.org/officeDocument/2006/relationships/image" Target="../media/image13.png" /></Relationships>
</file>

<file path=ppt/diagrams/_rels/data2.xml.rels><?xml version="1.0" encoding="UTF-8" standalone="yes"?>
<Relationships xmlns="http://schemas.openxmlformats.org/package/2006/relationships"><Relationship Id="rId2" Type="http://schemas.openxmlformats.org/officeDocument/2006/relationships/image" Target="../media/image17.png" /><Relationship Id="rId1" Type="http://schemas.openxmlformats.org/officeDocument/2006/relationships/image" Target="../media/image16.png" /></Relationships>
</file>

<file path=ppt/diagrams/_rels/data6.xml.rels><?xml version="1.0" encoding="UTF-8" standalone="yes"?>
<Relationships xmlns="http://schemas.openxmlformats.org/package/2006/relationships"><Relationship Id="rId3" Type="http://schemas.openxmlformats.org/officeDocument/2006/relationships/image" Target="../media/image42.png" /><Relationship Id="rId2" Type="http://schemas.openxmlformats.org/officeDocument/2006/relationships/image" Target="../media/image41.png" /><Relationship Id="rId1" Type="http://schemas.openxmlformats.org/officeDocument/2006/relationships/image" Target="../media/image40.png" /><Relationship Id="rId4" Type="http://schemas.openxmlformats.org/officeDocument/2006/relationships/image" Target="../media/image43.png" /></Relationships>
</file>

<file path=ppt/diagrams/_rels/drawing1.xml.rels><?xml version="1.0" encoding="UTF-8" standalone="yes"?>
<Relationships xmlns="http://schemas.openxmlformats.org/package/2006/relationships"><Relationship Id="rId3" Type="http://schemas.openxmlformats.org/officeDocument/2006/relationships/image" Target="../media/image15.png" /><Relationship Id="rId2" Type="http://schemas.openxmlformats.org/officeDocument/2006/relationships/image" Target="../media/image14.png" /><Relationship Id="rId1" Type="http://schemas.openxmlformats.org/officeDocument/2006/relationships/image" Target="../media/image13.png" /></Relationships>
</file>

<file path=ppt/diagrams/_rels/drawing2.xml.rels><?xml version="1.0" encoding="UTF-8" standalone="yes"?>
<Relationships xmlns="http://schemas.openxmlformats.org/package/2006/relationships"><Relationship Id="rId2" Type="http://schemas.openxmlformats.org/officeDocument/2006/relationships/image" Target="../media/image17.png" /><Relationship Id="rId1" Type="http://schemas.openxmlformats.org/officeDocument/2006/relationships/image" Target="../media/image16.png" /></Relationships>
</file>

<file path=ppt/diagrams/_rels/drawing6.xml.rels><?xml version="1.0" encoding="UTF-8" standalone="yes"?>
<Relationships xmlns="http://schemas.openxmlformats.org/package/2006/relationships"><Relationship Id="rId3" Type="http://schemas.openxmlformats.org/officeDocument/2006/relationships/image" Target="../media/image42.png" /><Relationship Id="rId2" Type="http://schemas.openxmlformats.org/officeDocument/2006/relationships/image" Target="../media/image41.png" /><Relationship Id="rId1" Type="http://schemas.openxmlformats.org/officeDocument/2006/relationships/image" Target="../media/image40.png" /><Relationship Id="rId4" Type="http://schemas.openxmlformats.org/officeDocument/2006/relationships/image" Target="../media/image43.png"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46055C-6A12-4526-B50F-018E6ED02567}" type="doc">
      <dgm:prSet loTypeId="urn:microsoft.com/office/officeart/2005/8/layout/vList4" loCatId="list" qsTypeId="urn:microsoft.com/office/officeart/2005/8/quickstyle/simple3" qsCatId="simple" csTypeId="urn:microsoft.com/office/officeart/2005/8/colors/colorful1" csCatId="colorful" phldr="1"/>
      <dgm:spPr/>
      <dgm:t>
        <a:bodyPr/>
        <a:lstStyle/>
        <a:p>
          <a:endParaRPr lang="es-ES"/>
        </a:p>
      </dgm:t>
    </dgm:pt>
    <dgm:pt modelId="{DE952EEB-2B39-41BA-A9DA-295C90693372}">
      <dgm:prSet phldrT="[Texto]"/>
      <dgm:spPr/>
      <dgm:t>
        <a:bodyPr/>
        <a:lstStyle/>
        <a:p>
          <a:r>
            <a:rPr lang="es-CO" dirty="0"/>
            <a:t>PRESION:Usualmente la presión se hace mayor en las zonas próximas al hueso y disminuye gradualmente hacia la periferia.</a:t>
          </a:r>
          <a:endParaRPr lang="es-ES" dirty="0"/>
        </a:p>
      </dgm:t>
    </dgm:pt>
    <dgm:pt modelId="{91C1113D-9706-48D6-B288-484C74D40538}" type="parTrans" cxnId="{AC2CA758-E1D1-40AD-8EF2-0BA9D33866AA}">
      <dgm:prSet/>
      <dgm:spPr/>
      <dgm:t>
        <a:bodyPr/>
        <a:lstStyle/>
        <a:p>
          <a:endParaRPr lang="es-ES"/>
        </a:p>
      </dgm:t>
    </dgm:pt>
    <dgm:pt modelId="{2E80FCA4-7CD8-407C-B341-CBBA24BC44E7}" type="sibTrans" cxnId="{AC2CA758-E1D1-40AD-8EF2-0BA9D33866AA}">
      <dgm:prSet/>
      <dgm:spPr/>
      <dgm:t>
        <a:bodyPr/>
        <a:lstStyle/>
        <a:p>
          <a:endParaRPr lang="es-ES"/>
        </a:p>
      </dgm:t>
    </dgm:pt>
    <dgm:pt modelId="{E9F5AF55-5941-4451-AD5F-300A91A386C3}">
      <dgm:prSet phldrT="[Texto]"/>
      <dgm:spPr/>
      <dgm:t>
        <a:bodyPr/>
        <a:lstStyle/>
        <a:p>
          <a:r>
            <a:rPr lang="es-CO" dirty="0"/>
            <a:t>FRICCION: es el roce con una superficie por movimiento, tracción o arrastre</a:t>
          </a:r>
          <a:endParaRPr lang="es-ES" dirty="0"/>
        </a:p>
      </dgm:t>
    </dgm:pt>
    <dgm:pt modelId="{5E85648C-429F-47CA-A079-67E5AD99F7E8}" type="parTrans" cxnId="{1F9B4897-9001-479D-A835-CDB37BEADFE6}">
      <dgm:prSet/>
      <dgm:spPr/>
      <dgm:t>
        <a:bodyPr/>
        <a:lstStyle/>
        <a:p>
          <a:endParaRPr lang="es-ES"/>
        </a:p>
      </dgm:t>
    </dgm:pt>
    <dgm:pt modelId="{16FCD359-B981-479D-A72A-BDBBB9CA772B}" type="sibTrans" cxnId="{1F9B4897-9001-479D-A835-CDB37BEADFE6}">
      <dgm:prSet/>
      <dgm:spPr/>
      <dgm:t>
        <a:bodyPr/>
        <a:lstStyle/>
        <a:p>
          <a:endParaRPr lang="es-ES"/>
        </a:p>
      </dgm:t>
    </dgm:pt>
    <dgm:pt modelId="{33AFF63B-8977-4B75-A560-DF33C1BEC37C}">
      <dgm:prSet phldrT="[Texto]"/>
      <dgm:spPr/>
      <dgm:t>
        <a:bodyPr/>
        <a:lstStyle/>
        <a:p>
          <a:r>
            <a:rPr lang="es-ES" dirty="0"/>
            <a:t>CIZALLAMIENTO  </a:t>
          </a:r>
          <a:r>
            <a:rPr lang="es-CO" dirty="0"/>
            <a:t>es el roce con una superficie por movimiento, tracción o arrastre</a:t>
          </a:r>
          <a:endParaRPr lang="es-ES" dirty="0"/>
        </a:p>
      </dgm:t>
    </dgm:pt>
    <dgm:pt modelId="{10D78E35-6669-48AE-BB36-7066D4492706}" type="parTrans" cxnId="{9334BAB7-5819-4DD7-85A2-E5D875F5B956}">
      <dgm:prSet/>
      <dgm:spPr/>
      <dgm:t>
        <a:bodyPr/>
        <a:lstStyle/>
        <a:p>
          <a:endParaRPr lang="es-ES"/>
        </a:p>
      </dgm:t>
    </dgm:pt>
    <dgm:pt modelId="{8FA7161D-3BB4-496C-8E88-8E96EA9B77FC}" type="sibTrans" cxnId="{9334BAB7-5819-4DD7-85A2-E5D875F5B956}">
      <dgm:prSet/>
      <dgm:spPr/>
      <dgm:t>
        <a:bodyPr/>
        <a:lstStyle/>
        <a:p>
          <a:endParaRPr lang="es-ES"/>
        </a:p>
      </dgm:t>
    </dgm:pt>
    <dgm:pt modelId="{0B691B2E-7A91-48DC-A7E4-E846B17A3E52}" type="pres">
      <dgm:prSet presAssocID="{8E46055C-6A12-4526-B50F-018E6ED02567}" presName="linear" presStyleCnt="0">
        <dgm:presLayoutVars>
          <dgm:dir/>
          <dgm:resizeHandles val="exact"/>
        </dgm:presLayoutVars>
      </dgm:prSet>
      <dgm:spPr/>
    </dgm:pt>
    <dgm:pt modelId="{7D5ED73A-8EE4-4CBD-B0DD-F769BE20047C}" type="pres">
      <dgm:prSet presAssocID="{DE952EEB-2B39-41BA-A9DA-295C90693372}" presName="comp" presStyleCnt="0"/>
      <dgm:spPr/>
    </dgm:pt>
    <dgm:pt modelId="{0F6C8F2D-C712-4EE2-8191-4DD61EF3205E}" type="pres">
      <dgm:prSet presAssocID="{DE952EEB-2B39-41BA-A9DA-295C90693372}" presName="box" presStyleLbl="node1" presStyleIdx="0" presStyleCnt="3" custLinFactNeighborX="-1125" custLinFactNeighborY="-18623"/>
      <dgm:spPr/>
    </dgm:pt>
    <dgm:pt modelId="{AA24BECE-49EB-4678-AF7B-28D9FF02296A}" type="pres">
      <dgm:prSet presAssocID="{DE952EEB-2B39-41BA-A9DA-295C90693372}" presName="img" presStyleLbl="fgImgPlace1" presStyleIdx="0" presStyleCnt="3"/>
      <dgm:spPr>
        <a:blipFill rotWithShape="1">
          <a:blip xmlns:r="http://schemas.openxmlformats.org/officeDocument/2006/relationships" r:embed="rId1"/>
          <a:stretch>
            <a:fillRect/>
          </a:stretch>
        </a:blipFill>
      </dgm:spPr>
    </dgm:pt>
    <dgm:pt modelId="{D5AA76D5-4E21-419B-B9FF-1404DB9DB435}" type="pres">
      <dgm:prSet presAssocID="{DE952EEB-2B39-41BA-A9DA-295C90693372}" presName="text" presStyleLbl="node1" presStyleIdx="0" presStyleCnt="3">
        <dgm:presLayoutVars>
          <dgm:bulletEnabled val="1"/>
        </dgm:presLayoutVars>
      </dgm:prSet>
      <dgm:spPr/>
    </dgm:pt>
    <dgm:pt modelId="{5A6B17E5-A6B6-4CAA-9C1C-66500B540D52}" type="pres">
      <dgm:prSet presAssocID="{2E80FCA4-7CD8-407C-B341-CBBA24BC44E7}" presName="spacer" presStyleCnt="0"/>
      <dgm:spPr/>
    </dgm:pt>
    <dgm:pt modelId="{2785EDD2-1AEA-479B-890E-823B00634005}" type="pres">
      <dgm:prSet presAssocID="{E9F5AF55-5941-4451-AD5F-300A91A386C3}" presName="comp" presStyleCnt="0"/>
      <dgm:spPr/>
    </dgm:pt>
    <dgm:pt modelId="{C2063D8D-B646-4641-98EC-BC211CDC7987}" type="pres">
      <dgm:prSet presAssocID="{E9F5AF55-5941-4451-AD5F-300A91A386C3}" presName="box" presStyleLbl="node1" presStyleIdx="1" presStyleCnt="3"/>
      <dgm:spPr/>
    </dgm:pt>
    <dgm:pt modelId="{2D2DDB71-40F8-47D8-9843-B09FE2992964}" type="pres">
      <dgm:prSet presAssocID="{E9F5AF55-5941-4451-AD5F-300A91A386C3}" presName="img" presStyleLbl="fgImgPlace1" presStyleIdx="1" presStyleCnt="3"/>
      <dgm:spPr>
        <a:blipFill rotWithShape="1">
          <a:blip xmlns:r="http://schemas.openxmlformats.org/officeDocument/2006/relationships" r:embed="rId2"/>
          <a:stretch>
            <a:fillRect/>
          </a:stretch>
        </a:blipFill>
      </dgm:spPr>
    </dgm:pt>
    <dgm:pt modelId="{B1694F47-64C8-4179-A2AA-7F9B1B8E15F1}" type="pres">
      <dgm:prSet presAssocID="{E9F5AF55-5941-4451-AD5F-300A91A386C3}" presName="text" presStyleLbl="node1" presStyleIdx="1" presStyleCnt="3">
        <dgm:presLayoutVars>
          <dgm:bulletEnabled val="1"/>
        </dgm:presLayoutVars>
      </dgm:prSet>
      <dgm:spPr/>
    </dgm:pt>
    <dgm:pt modelId="{9CD34E99-AE64-472C-9EB6-40AFC62BDC61}" type="pres">
      <dgm:prSet presAssocID="{16FCD359-B981-479D-A72A-BDBBB9CA772B}" presName="spacer" presStyleCnt="0"/>
      <dgm:spPr/>
    </dgm:pt>
    <dgm:pt modelId="{81E913BF-B20B-4494-87C8-FB4E638233B9}" type="pres">
      <dgm:prSet presAssocID="{33AFF63B-8977-4B75-A560-DF33C1BEC37C}" presName="comp" presStyleCnt="0"/>
      <dgm:spPr/>
    </dgm:pt>
    <dgm:pt modelId="{9686916C-7B4D-430D-8266-064BB3B87527}" type="pres">
      <dgm:prSet presAssocID="{33AFF63B-8977-4B75-A560-DF33C1BEC37C}" presName="box" presStyleLbl="node1" presStyleIdx="2" presStyleCnt="3"/>
      <dgm:spPr/>
    </dgm:pt>
    <dgm:pt modelId="{078ED059-4028-41D2-8E98-0289038B5295}" type="pres">
      <dgm:prSet presAssocID="{33AFF63B-8977-4B75-A560-DF33C1BEC37C}" presName="img" presStyleLbl="fgImgPlace1" presStyleIdx="2" presStyleCnt="3"/>
      <dgm:spPr>
        <a:blipFill rotWithShape="1">
          <a:blip xmlns:r="http://schemas.openxmlformats.org/officeDocument/2006/relationships" r:embed="rId3"/>
          <a:stretch>
            <a:fillRect/>
          </a:stretch>
        </a:blipFill>
      </dgm:spPr>
    </dgm:pt>
    <dgm:pt modelId="{B9E70A05-69FC-48E5-8F1D-5EB6C24CD0B9}" type="pres">
      <dgm:prSet presAssocID="{33AFF63B-8977-4B75-A560-DF33C1BEC37C}" presName="text" presStyleLbl="node1" presStyleIdx="2" presStyleCnt="3">
        <dgm:presLayoutVars>
          <dgm:bulletEnabled val="1"/>
        </dgm:presLayoutVars>
      </dgm:prSet>
      <dgm:spPr/>
    </dgm:pt>
  </dgm:ptLst>
  <dgm:cxnLst>
    <dgm:cxn modelId="{6CE8CD4A-9BB9-4227-B0CA-3A6C245A6A71}" type="presOf" srcId="{33AFF63B-8977-4B75-A560-DF33C1BEC37C}" destId="{B9E70A05-69FC-48E5-8F1D-5EB6C24CD0B9}" srcOrd="1" destOrd="0" presId="urn:microsoft.com/office/officeart/2005/8/layout/vList4"/>
    <dgm:cxn modelId="{4EBD0858-0076-4D3F-901E-D5A6147BC3C2}" type="presOf" srcId="{DE952EEB-2B39-41BA-A9DA-295C90693372}" destId="{D5AA76D5-4E21-419B-B9FF-1404DB9DB435}" srcOrd="1" destOrd="0" presId="urn:microsoft.com/office/officeart/2005/8/layout/vList4"/>
    <dgm:cxn modelId="{AC2CA758-E1D1-40AD-8EF2-0BA9D33866AA}" srcId="{8E46055C-6A12-4526-B50F-018E6ED02567}" destId="{DE952EEB-2B39-41BA-A9DA-295C90693372}" srcOrd="0" destOrd="0" parTransId="{91C1113D-9706-48D6-B288-484C74D40538}" sibTransId="{2E80FCA4-7CD8-407C-B341-CBBA24BC44E7}"/>
    <dgm:cxn modelId="{A08D247A-2C8D-440F-84BF-8D7632DDCDC8}" type="presOf" srcId="{E9F5AF55-5941-4451-AD5F-300A91A386C3}" destId="{B1694F47-64C8-4179-A2AA-7F9B1B8E15F1}" srcOrd="1" destOrd="0" presId="urn:microsoft.com/office/officeart/2005/8/layout/vList4"/>
    <dgm:cxn modelId="{8DFD847B-B0A2-43A5-852A-CF40D34D3229}" type="presOf" srcId="{E9F5AF55-5941-4451-AD5F-300A91A386C3}" destId="{C2063D8D-B646-4641-98EC-BC211CDC7987}" srcOrd="0" destOrd="0" presId="urn:microsoft.com/office/officeart/2005/8/layout/vList4"/>
    <dgm:cxn modelId="{6B39A48E-563A-4A5E-91B8-5893154962BF}" type="presOf" srcId="{8E46055C-6A12-4526-B50F-018E6ED02567}" destId="{0B691B2E-7A91-48DC-A7E4-E846B17A3E52}" srcOrd="0" destOrd="0" presId="urn:microsoft.com/office/officeart/2005/8/layout/vList4"/>
    <dgm:cxn modelId="{CCD8D395-FB9F-422D-87BB-5F416030097B}" type="presOf" srcId="{DE952EEB-2B39-41BA-A9DA-295C90693372}" destId="{0F6C8F2D-C712-4EE2-8191-4DD61EF3205E}" srcOrd="0" destOrd="0" presId="urn:microsoft.com/office/officeart/2005/8/layout/vList4"/>
    <dgm:cxn modelId="{1F9B4897-9001-479D-A835-CDB37BEADFE6}" srcId="{8E46055C-6A12-4526-B50F-018E6ED02567}" destId="{E9F5AF55-5941-4451-AD5F-300A91A386C3}" srcOrd="1" destOrd="0" parTransId="{5E85648C-429F-47CA-A079-67E5AD99F7E8}" sibTransId="{16FCD359-B981-479D-A72A-BDBBB9CA772B}"/>
    <dgm:cxn modelId="{2E2D999B-6A8C-4431-AE79-9A043B67A7B9}" type="presOf" srcId="{33AFF63B-8977-4B75-A560-DF33C1BEC37C}" destId="{9686916C-7B4D-430D-8266-064BB3B87527}" srcOrd="0" destOrd="0" presId="urn:microsoft.com/office/officeart/2005/8/layout/vList4"/>
    <dgm:cxn modelId="{9334BAB7-5819-4DD7-85A2-E5D875F5B956}" srcId="{8E46055C-6A12-4526-B50F-018E6ED02567}" destId="{33AFF63B-8977-4B75-A560-DF33C1BEC37C}" srcOrd="2" destOrd="0" parTransId="{10D78E35-6669-48AE-BB36-7066D4492706}" sibTransId="{8FA7161D-3BB4-496C-8E88-8E96EA9B77FC}"/>
    <dgm:cxn modelId="{C438CA0A-F26A-409B-B6ED-D7CE92D3E0C5}" type="presParOf" srcId="{0B691B2E-7A91-48DC-A7E4-E846B17A3E52}" destId="{7D5ED73A-8EE4-4CBD-B0DD-F769BE20047C}" srcOrd="0" destOrd="0" presId="urn:microsoft.com/office/officeart/2005/8/layout/vList4"/>
    <dgm:cxn modelId="{F0CDDCE2-FDEE-43A9-8818-4A59A65D8976}" type="presParOf" srcId="{7D5ED73A-8EE4-4CBD-B0DD-F769BE20047C}" destId="{0F6C8F2D-C712-4EE2-8191-4DD61EF3205E}" srcOrd="0" destOrd="0" presId="urn:microsoft.com/office/officeart/2005/8/layout/vList4"/>
    <dgm:cxn modelId="{E2D3EF41-9497-485D-A02B-100D3BFF7AE9}" type="presParOf" srcId="{7D5ED73A-8EE4-4CBD-B0DD-F769BE20047C}" destId="{AA24BECE-49EB-4678-AF7B-28D9FF02296A}" srcOrd="1" destOrd="0" presId="urn:microsoft.com/office/officeart/2005/8/layout/vList4"/>
    <dgm:cxn modelId="{36D09DE7-93F9-4586-B4B7-0B45A83E4A0B}" type="presParOf" srcId="{7D5ED73A-8EE4-4CBD-B0DD-F769BE20047C}" destId="{D5AA76D5-4E21-419B-B9FF-1404DB9DB435}" srcOrd="2" destOrd="0" presId="urn:microsoft.com/office/officeart/2005/8/layout/vList4"/>
    <dgm:cxn modelId="{125AB14D-182C-4DDA-A42C-741EAF11849C}" type="presParOf" srcId="{0B691B2E-7A91-48DC-A7E4-E846B17A3E52}" destId="{5A6B17E5-A6B6-4CAA-9C1C-66500B540D52}" srcOrd="1" destOrd="0" presId="urn:microsoft.com/office/officeart/2005/8/layout/vList4"/>
    <dgm:cxn modelId="{76BF3A3F-D651-49BC-B830-EBB9B6B84ABF}" type="presParOf" srcId="{0B691B2E-7A91-48DC-A7E4-E846B17A3E52}" destId="{2785EDD2-1AEA-479B-890E-823B00634005}" srcOrd="2" destOrd="0" presId="urn:microsoft.com/office/officeart/2005/8/layout/vList4"/>
    <dgm:cxn modelId="{8F0DD0F8-0DCA-4F61-AA9D-94EEC3C9CF56}" type="presParOf" srcId="{2785EDD2-1AEA-479B-890E-823B00634005}" destId="{C2063D8D-B646-4641-98EC-BC211CDC7987}" srcOrd="0" destOrd="0" presId="urn:microsoft.com/office/officeart/2005/8/layout/vList4"/>
    <dgm:cxn modelId="{AE301D0B-D805-4DD2-8C3C-4C50B677201F}" type="presParOf" srcId="{2785EDD2-1AEA-479B-890E-823B00634005}" destId="{2D2DDB71-40F8-47D8-9843-B09FE2992964}" srcOrd="1" destOrd="0" presId="urn:microsoft.com/office/officeart/2005/8/layout/vList4"/>
    <dgm:cxn modelId="{80C5A65E-4E50-4E4D-BCB5-225F7213EEF1}" type="presParOf" srcId="{2785EDD2-1AEA-479B-890E-823B00634005}" destId="{B1694F47-64C8-4179-A2AA-7F9B1B8E15F1}" srcOrd="2" destOrd="0" presId="urn:microsoft.com/office/officeart/2005/8/layout/vList4"/>
    <dgm:cxn modelId="{175AEDC4-0FC0-46CE-845B-0F5E425CCE96}" type="presParOf" srcId="{0B691B2E-7A91-48DC-A7E4-E846B17A3E52}" destId="{9CD34E99-AE64-472C-9EB6-40AFC62BDC61}" srcOrd="3" destOrd="0" presId="urn:microsoft.com/office/officeart/2005/8/layout/vList4"/>
    <dgm:cxn modelId="{9EEF9B1D-E71C-4A56-8308-48A0DB51C0F3}" type="presParOf" srcId="{0B691B2E-7A91-48DC-A7E4-E846B17A3E52}" destId="{81E913BF-B20B-4494-87C8-FB4E638233B9}" srcOrd="4" destOrd="0" presId="urn:microsoft.com/office/officeart/2005/8/layout/vList4"/>
    <dgm:cxn modelId="{5D7EC5DE-1A8D-4B1E-825E-975AD08D73CA}" type="presParOf" srcId="{81E913BF-B20B-4494-87C8-FB4E638233B9}" destId="{9686916C-7B4D-430D-8266-064BB3B87527}" srcOrd="0" destOrd="0" presId="urn:microsoft.com/office/officeart/2005/8/layout/vList4"/>
    <dgm:cxn modelId="{11B81055-6085-42A3-8A10-ECFEC682A3ED}" type="presParOf" srcId="{81E913BF-B20B-4494-87C8-FB4E638233B9}" destId="{078ED059-4028-41D2-8E98-0289038B5295}" srcOrd="1" destOrd="0" presId="urn:microsoft.com/office/officeart/2005/8/layout/vList4"/>
    <dgm:cxn modelId="{9B29583B-972E-420B-BB8A-0A2F1EBD7388}" type="presParOf" srcId="{81E913BF-B20B-4494-87C8-FB4E638233B9}" destId="{B9E70A05-69FC-48E5-8F1D-5EB6C24CD0B9}"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E46055C-6A12-4526-B50F-018E6ED02567}" type="doc">
      <dgm:prSet loTypeId="urn:microsoft.com/office/officeart/2005/8/layout/vList4" loCatId="list" qsTypeId="urn:microsoft.com/office/officeart/2005/8/quickstyle/simple3" qsCatId="simple" csTypeId="urn:microsoft.com/office/officeart/2005/8/colors/colorful3" csCatId="colorful" phldr="1"/>
      <dgm:spPr/>
      <dgm:t>
        <a:bodyPr/>
        <a:lstStyle/>
        <a:p>
          <a:endParaRPr lang="es-ES"/>
        </a:p>
      </dgm:t>
    </dgm:pt>
    <dgm:pt modelId="{DE952EEB-2B39-41BA-A9DA-295C90693372}">
      <dgm:prSet phldrT="[Texto]"/>
      <dgm:spPr/>
      <dgm:t>
        <a:bodyPr/>
        <a:lstStyle/>
        <a:p>
          <a:r>
            <a:rPr lang="es-CO" dirty="0"/>
            <a:t>HUMEDAD: favorecen la maceración de la piel, con el consiguiente riesgo de erosión cutánea e infección</a:t>
          </a:r>
          <a:endParaRPr lang="es-ES" dirty="0"/>
        </a:p>
      </dgm:t>
    </dgm:pt>
    <dgm:pt modelId="{91C1113D-9706-48D6-B288-484C74D40538}" type="parTrans" cxnId="{AC2CA758-E1D1-40AD-8EF2-0BA9D33866AA}">
      <dgm:prSet/>
      <dgm:spPr/>
      <dgm:t>
        <a:bodyPr/>
        <a:lstStyle/>
        <a:p>
          <a:endParaRPr lang="es-ES"/>
        </a:p>
      </dgm:t>
    </dgm:pt>
    <dgm:pt modelId="{2E80FCA4-7CD8-407C-B341-CBBA24BC44E7}" type="sibTrans" cxnId="{AC2CA758-E1D1-40AD-8EF2-0BA9D33866AA}">
      <dgm:prSet/>
      <dgm:spPr/>
      <dgm:t>
        <a:bodyPr/>
        <a:lstStyle/>
        <a:p>
          <a:endParaRPr lang="es-ES"/>
        </a:p>
      </dgm:t>
    </dgm:pt>
    <dgm:pt modelId="{E9F5AF55-5941-4451-AD5F-300A91A386C3}">
      <dgm:prSet phldrT="[Texto]"/>
      <dgm:spPr/>
      <dgm:t>
        <a:bodyPr/>
        <a:lstStyle/>
        <a:p>
          <a:r>
            <a:rPr lang="es-CO" b="1" dirty="0"/>
            <a:t>Irritantes químicos: </a:t>
          </a:r>
          <a:r>
            <a:rPr lang="es-CO" dirty="0"/>
            <a:t>Sustancias como la orina y las heces contribuyen además, por sus componentes tóxicos e irritantes para la piel, a la formación de lesión</a:t>
          </a:r>
          <a:endParaRPr lang="es-ES" dirty="0"/>
        </a:p>
      </dgm:t>
    </dgm:pt>
    <dgm:pt modelId="{5E85648C-429F-47CA-A079-67E5AD99F7E8}" type="parTrans" cxnId="{1F9B4897-9001-479D-A835-CDB37BEADFE6}">
      <dgm:prSet/>
      <dgm:spPr/>
      <dgm:t>
        <a:bodyPr/>
        <a:lstStyle/>
        <a:p>
          <a:endParaRPr lang="es-ES"/>
        </a:p>
      </dgm:t>
    </dgm:pt>
    <dgm:pt modelId="{16FCD359-B981-479D-A72A-BDBBB9CA772B}" type="sibTrans" cxnId="{1F9B4897-9001-479D-A835-CDB37BEADFE6}">
      <dgm:prSet/>
      <dgm:spPr/>
      <dgm:t>
        <a:bodyPr/>
        <a:lstStyle/>
        <a:p>
          <a:endParaRPr lang="es-ES"/>
        </a:p>
      </dgm:t>
    </dgm:pt>
    <dgm:pt modelId="{0B691B2E-7A91-48DC-A7E4-E846B17A3E52}" type="pres">
      <dgm:prSet presAssocID="{8E46055C-6A12-4526-B50F-018E6ED02567}" presName="linear" presStyleCnt="0">
        <dgm:presLayoutVars>
          <dgm:dir/>
          <dgm:resizeHandles val="exact"/>
        </dgm:presLayoutVars>
      </dgm:prSet>
      <dgm:spPr/>
    </dgm:pt>
    <dgm:pt modelId="{7D5ED73A-8EE4-4CBD-B0DD-F769BE20047C}" type="pres">
      <dgm:prSet presAssocID="{DE952EEB-2B39-41BA-A9DA-295C90693372}" presName="comp" presStyleCnt="0"/>
      <dgm:spPr/>
    </dgm:pt>
    <dgm:pt modelId="{0F6C8F2D-C712-4EE2-8191-4DD61EF3205E}" type="pres">
      <dgm:prSet presAssocID="{DE952EEB-2B39-41BA-A9DA-295C90693372}" presName="box" presStyleLbl="node1" presStyleIdx="0" presStyleCnt="2" custLinFactNeighborX="-1125" custLinFactNeighborY="-18623"/>
      <dgm:spPr/>
    </dgm:pt>
    <dgm:pt modelId="{AA24BECE-49EB-4678-AF7B-28D9FF02296A}" type="pres">
      <dgm:prSet presAssocID="{DE952EEB-2B39-41BA-A9DA-295C90693372}" presName="img" presStyleLbl="fgImgPlace1" presStyleIdx="0" presStyleCnt="2"/>
      <dgm:spPr>
        <a:blipFill rotWithShape="1">
          <a:blip xmlns:r="http://schemas.openxmlformats.org/officeDocument/2006/relationships" r:embed="rId1"/>
          <a:stretch>
            <a:fillRect/>
          </a:stretch>
        </a:blipFill>
      </dgm:spPr>
    </dgm:pt>
    <dgm:pt modelId="{D5AA76D5-4E21-419B-B9FF-1404DB9DB435}" type="pres">
      <dgm:prSet presAssocID="{DE952EEB-2B39-41BA-A9DA-295C90693372}" presName="text" presStyleLbl="node1" presStyleIdx="0" presStyleCnt="2">
        <dgm:presLayoutVars>
          <dgm:bulletEnabled val="1"/>
        </dgm:presLayoutVars>
      </dgm:prSet>
      <dgm:spPr/>
    </dgm:pt>
    <dgm:pt modelId="{5A6B17E5-A6B6-4CAA-9C1C-66500B540D52}" type="pres">
      <dgm:prSet presAssocID="{2E80FCA4-7CD8-407C-B341-CBBA24BC44E7}" presName="spacer" presStyleCnt="0"/>
      <dgm:spPr/>
    </dgm:pt>
    <dgm:pt modelId="{2785EDD2-1AEA-479B-890E-823B00634005}" type="pres">
      <dgm:prSet presAssocID="{E9F5AF55-5941-4451-AD5F-300A91A386C3}" presName="comp" presStyleCnt="0"/>
      <dgm:spPr/>
    </dgm:pt>
    <dgm:pt modelId="{C2063D8D-B646-4641-98EC-BC211CDC7987}" type="pres">
      <dgm:prSet presAssocID="{E9F5AF55-5941-4451-AD5F-300A91A386C3}" presName="box" presStyleLbl="node1" presStyleIdx="1" presStyleCnt="2"/>
      <dgm:spPr/>
    </dgm:pt>
    <dgm:pt modelId="{2D2DDB71-40F8-47D8-9843-B09FE2992964}" type="pres">
      <dgm:prSet presAssocID="{E9F5AF55-5941-4451-AD5F-300A91A386C3}" presName="img" presStyleLbl="fgImgPlace1" presStyleIdx="1" presStyleCnt="2"/>
      <dgm:spPr>
        <a:blipFill rotWithShape="1">
          <a:blip xmlns:r="http://schemas.openxmlformats.org/officeDocument/2006/relationships" r:embed="rId2"/>
          <a:stretch>
            <a:fillRect/>
          </a:stretch>
        </a:blipFill>
      </dgm:spPr>
    </dgm:pt>
    <dgm:pt modelId="{B1694F47-64C8-4179-A2AA-7F9B1B8E15F1}" type="pres">
      <dgm:prSet presAssocID="{E9F5AF55-5941-4451-AD5F-300A91A386C3}" presName="text" presStyleLbl="node1" presStyleIdx="1" presStyleCnt="2">
        <dgm:presLayoutVars>
          <dgm:bulletEnabled val="1"/>
        </dgm:presLayoutVars>
      </dgm:prSet>
      <dgm:spPr/>
    </dgm:pt>
  </dgm:ptLst>
  <dgm:cxnLst>
    <dgm:cxn modelId="{4EBD0858-0076-4D3F-901E-D5A6147BC3C2}" type="presOf" srcId="{DE952EEB-2B39-41BA-A9DA-295C90693372}" destId="{D5AA76D5-4E21-419B-B9FF-1404DB9DB435}" srcOrd="1" destOrd="0" presId="urn:microsoft.com/office/officeart/2005/8/layout/vList4"/>
    <dgm:cxn modelId="{AC2CA758-E1D1-40AD-8EF2-0BA9D33866AA}" srcId="{8E46055C-6A12-4526-B50F-018E6ED02567}" destId="{DE952EEB-2B39-41BA-A9DA-295C90693372}" srcOrd="0" destOrd="0" parTransId="{91C1113D-9706-48D6-B288-484C74D40538}" sibTransId="{2E80FCA4-7CD8-407C-B341-CBBA24BC44E7}"/>
    <dgm:cxn modelId="{A08D247A-2C8D-440F-84BF-8D7632DDCDC8}" type="presOf" srcId="{E9F5AF55-5941-4451-AD5F-300A91A386C3}" destId="{B1694F47-64C8-4179-A2AA-7F9B1B8E15F1}" srcOrd="1" destOrd="0" presId="urn:microsoft.com/office/officeart/2005/8/layout/vList4"/>
    <dgm:cxn modelId="{8DFD847B-B0A2-43A5-852A-CF40D34D3229}" type="presOf" srcId="{E9F5AF55-5941-4451-AD5F-300A91A386C3}" destId="{C2063D8D-B646-4641-98EC-BC211CDC7987}" srcOrd="0" destOrd="0" presId="urn:microsoft.com/office/officeart/2005/8/layout/vList4"/>
    <dgm:cxn modelId="{6B39A48E-563A-4A5E-91B8-5893154962BF}" type="presOf" srcId="{8E46055C-6A12-4526-B50F-018E6ED02567}" destId="{0B691B2E-7A91-48DC-A7E4-E846B17A3E52}" srcOrd="0" destOrd="0" presId="urn:microsoft.com/office/officeart/2005/8/layout/vList4"/>
    <dgm:cxn modelId="{CCD8D395-FB9F-422D-87BB-5F416030097B}" type="presOf" srcId="{DE952EEB-2B39-41BA-A9DA-295C90693372}" destId="{0F6C8F2D-C712-4EE2-8191-4DD61EF3205E}" srcOrd="0" destOrd="0" presId="urn:microsoft.com/office/officeart/2005/8/layout/vList4"/>
    <dgm:cxn modelId="{1F9B4897-9001-479D-A835-CDB37BEADFE6}" srcId="{8E46055C-6A12-4526-B50F-018E6ED02567}" destId="{E9F5AF55-5941-4451-AD5F-300A91A386C3}" srcOrd="1" destOrd="0" parTransId="{5E85648C-429F-47CA-A079-67E5AD99F7E8}" sibTransId="{16FCD359-B981-479D-A72A-BDBBB9CA772B}"/>
    <dgm:cxn modelId="{C438CA0A-F26A-409B-B6ED-D7CE92D3E0C5}" type="presParOf" srcId="{0B691B2E-7A91-48DC-A7E4-E846B17A3E52}" destId="{7D5ED73A-8EE4-4CBD-B0DD-F769BE20047C}" srcOrd="0" destOrd="0" presId="urn:microsoft.com/office/officeart/2005/8/layout/vList4"/>
    <dgm:cxn modelId="{F0CDDCE2-FDEE-43A9-8818-4A59A65D8976}" type="presParOf" srcId="{7D5ED73A-8EE4-4CBD-B0DD-F769BE20047C}" destId="{0F6C8F2D-C712-4EE2-8191-4DD61EF3205E}" srcOrd="0" destOrd="0" presId="urn:microsoft.com/office/officeart/2005/8/layout/vList4"/>
    <dgm:cxn modelId="{E2D3EF41-9497-485D-A02B-100D3BFF7AE9}" type="presParOf" srcId="{7D5ED73A-8EE4-4CBD-B0DD-F769BE20047C}" destId="{AA24BECE-49EB-4678-AF7B-28D9FF02296A}" srcOrd="1" destOrd="0" presId="urn:microsoft.com/office/officeart/2005/8/layout/vList4"/>
    <dgm:cxn modelId="{36D09DE7-93F9-4586-B4B7-0B45A83E4A0B}" type="presParOf" srcId="{7D5ED73A-8EE4-4CBD-B0DD-F769BE20047C}" destId="{D5AA76D5-4E21-419B-B9FF-1404DB9DB435}" srcOrd="2" destOrd="0" presId="urn:microsoft.com/office/officeart/2005/8/layout/vList4"/>
    <dgm:cxn modelId="{125AB14D-182C-4DDA-A42C-741EAF11849C}" type="presParOf" srcId="{0B691B2E-7A91-48DC-A7E4-E846B17A3E52}" destId="{5A6B17E5-A6B6-4CAA-9C1C-66500B540D52}" srcOrd="1" destOrd="0" presId="urn:microsoft.com/office/officeart/2005/8/layout/vList4"/>
    <dgm:cxn modelId="{76BF3A3F-D651-49BC-B830-EBB9B6B84ABF}" type="presParOf" srcId="{0B691B2E-7A91-48DC-A7E4-E846B17A3E52}" destId="{2785EDD2-1AEA-479B-890E-823B00634005}" srcOrd="2" destOrd="0" presId="urn:microsoft.com/office/officeart/2005/8/layout/vList4"/>
    <dgm:cxn modelId="{8F0DD0F8-0DCA-4F61-AA9D-94EEC3C9CF56}" type="presParOf" srcId="{2785EDD2-1AEA-479B-890E-823B00634005}" destId="{C2063D8D-B646-4641-98EC-BC211CDC7987}" srcOrd="0" destOrd="0" presId="urn:microsoft.com/office/officeart/2005/8/layout/vList4"/>
    <dgm:cxn modelId="{AE301D0B-D805-4DD2-8C3C-4C50B677201F}" type="presParOf" srcId="{2785EDD2-1AEA-479B-890E-823B00634005}" destId="{2D2DDB71-40F8-47D8-9843-B09FE2992964}" srcOrd="1" destOrd="0" presId="urn:microsoft.com/office/officeart/2005/8/layout/vList4"/>
    <dgm:cxn modelId="{80C5A65E-4E50-4E4D-BCB5-225F7213EEF1}" type="presParOf" srcId="{2785EDD2-1AEA-479B-890E-823B00634005}" destId="{B1694F47-64C8-4179-A2AA-7F9B1B8E15F1}"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3C25962-E97C-4DA6-B65C-8B2D8B8728EA}" type="doc">
      <dgm:prSet loTypeId="urn:microsoft.com/office/officeart/2005/8/layout/hierarchy4" loCatId="hierarchy" qsTypeId="urn:microsoft.com/office/officeart/2005/8/quickstyle/simple3" qsCatId="simple" csTypeId="urn:microsoft.com/office/officeart/2005/8/colors/colorful3" csCatId="colorful" phldr="1"/>
      <dgm:spPr/>
      <dgm:t>
        <a:bodyPr/>
        <a:lstStyle/>
        <a:p>
          <a:endParaRPr lang="es-ES"/>
        </a:p>
      </dgm:t>
    </dgm:pt>
    <dgm:pt modelId="{CA9045F0-62E1-42F5-917D-0D30FAE9E454}">
      <dgm:prSet phldrT="[Texto]"/>
      <dgm:spPr/>
      <dgm:t>
        <a:bodyPr/>
        <a:lstStyle/>
        <a:p>
          <a:r>
            <a:rPr lang="es-ES" dirty="0"/>
            <a:t>FISIOPATOLOGICOS </a:t>
          </a:r>
        </a:p>
      </dgm:t>
    </dgm:pt>
    <dgm:pt modelId="{C94C847B-93F7-4F84-B3FA-3B43FE16A65E}" type="parTrans" cxnId="{CCA0FF61-E2F4-4817-BB54-B96997B1B6DF}">
      <dgm:prSet/>
      <dgm:spPr/>
      <dgm:t>
        <a:bodyPr/>
        <a:lstStyle/>
        <a:p>
          <a:endParaRPr lang="es-ES"/>
        </a:p>
      </dgm:t>
    </dgm:pt>
    <dgm:pt modelId="{7E753789-D42E-423C-A4EE-CC67AA6F8EE8}" type="sibTrans" cxnId="{CCA0FF61-E2F4-4817-BB54-B96997B1B6DF}">
      <dgm:prSet/>
      <dgm:spPr/>
      <dgm:t>
        <a:bodyPr/>
        <a:lstStyle/>
        <a:p>
          <a:endParaRPr lang="es-ES"/>
        </a:p>
      </dgm:t>
    </dgm:pt>
    <dgm:pt modelId="{4222397E-C696-4161-9F79-BFBA196AE5CA}">
      <dgm:prSet phldrT="[Texto]"/>
      <dgm:spPr/>
      <dgm:t>
        <a:bodyPr/>
        <a:lstStyle/>
        <a:p>
          <a:r>
            <a:rPr lang="es-CO" dirty="0"/>
            <a:t>Lesiones cutáneas: edema, sequedad de la piel, falta de elasticidad</a:t>
          </a:r>
        </a:p>
        <a:p>
          <a:r>
            <a:rPr lang="es-CO" dirty="0"/>
            <a:t>Alteraciones de eliminación y excreción </a:t>
          </a:r>
          <a:endParaRPr lang="es-ES" dirty="0"/>
        </a:p>
      </dgm:t>
    </dgm:pt>
    <dgm:pt modelId="{3C058B70-5006-4FA6-9142-7A34C012E832}" type="parTrans" cxnId="{CF4BA8D0-0AD8-459A-87DC-C0BF0BD2F73B}">
      <dgm:prSet/>
      <dgm:spPr/>
      <dgm:t>
        <a:bodyPr/>
        <a:lstStyle/>
        <a:p>
          <a:endParaRPr lang="es-ES"/>
        </a:p>
      </dgm:t>
    </dgm:pt>
    <dgm:pt modelId="{D7EAE4FE-E1BB-4F7A-94C2-A8F73E1C8329}" type="sibTrans" cxnId="{CF4BA8D0-0AD8-459A-87DC-C0BF0BD2F73B}">
      <dgm:prSet/>
      <dgm:spPr/>
      <dgm:t>
        <a:bodyPr/>
        <a:lstStyle/>
        <a:p>
          <a:endParaRPr lang="es-ES"/>
        </a:p>
      </dgm:t>
    </dgm:pt>
    <dgm:pt modelId="{754F4F08-F408-4B9F-A8F0-7B48F414A99C}">
      <dgm:prSet phldrT="[Texto]"/>
      <dgm:spPr/>
      <dgm:t>
        <a:bodyPr/>
        <a:lstStyle/>
        <a:p>
          <a:r>
            <a:rPr lang="es-CO" dirty="0"/>
            <a:t>Deficiencias nutricionales: delgadez, desnutrición, obesidad, </a:t>
          </a:r>
          <a:r>
            <a:rPr lang="es-CO" dirty="0" err="1"/>
            <a:t>hipoproteinemia</a:t>
          </a:r>
          <a:r>
            <a:rPr lang="es-CO" dirty="0"/>
            <a:t>, deshidratación</a:t>
          </a:r>
          <a:endParaRPr lang="es-ES" dirty="0"/>
        </a:p>
      </dgm:t>
    </dgm:pt>
    <dgm:pt modelId="{6A89A474-F0EA-47C7-B315-9CC3C8B601A1}" type="parTrans" cxnId="{8927B1EB-CEC9-49A7-89F5-DD368F313778}">
      <dgm:prSet/>
      <dgm:spPr/>
      <dgm:t>
        <a:bodyPr/>
        <a:lstStyle/>
        <a:p>
          <a:endParaRPr lang="es-ES"/>
        </a:p>
      </dgm:t>
    </dgm:pt>
    <dgm:pt modelId="{F76FA105-6566-4C0E-8F77-8848A7114756}" type="sibTrans" cxnId="{8927B1EB-CEC9-49A7-89F5-DD368F313778}">
      <dgm:prSet/>
      <dgm:spPr/>
      <dgm:t>
        <a:bodyPr/>
        <a:lstStyle/>
        <a:p>
          <a:endParaRPr lang="es-ES"/>
        </a:p>
      </dgm:t>
    </dgm:pt>
    <dgm:pt modelId="{711D30D6-76F2-4611-8470-E9F577369AE6}">
      <dgm:prSet phldrT="[Texto]"/>
      <dgm:spPr/>
      <dgm:t>
        <a:bodyPr/>
        <a:lstStyle/>
        <a:p>
          <a:r>
            <a:rPr lang="es-CO" dirty="0"/>
            <a:t>Trastornos inmunológicos: cáncer, infección</a:t>
          </a:r>
          <a:endParaRPr lang="es-ES" dirty="0"/>
        </a:p>
      </dgm:t>
    </dgm:pt>
    <dgm:pt modelId="{39AB7647-8EF2-4CA5-BB89-AB16A620B9E5}" type="parTrans" cxnId="{35161D92-AA31-4DEB-96DE-55E182D7EDC6}">
      <dgm:prSet/>
      <dgm:spPr/>
      <dgm:t>
        <a:bodyPr/>
        <a:lstStyle/>
        <a:p>
          <a:endParaRPr lang="es-ES"/>
        </a:p>
      </dgm:t>
    </dgm:pt>
    <dgm:pt modelId="{7E6C0041-CC50-4CFC-8D39-DCEB5D54AD6C}" type="sibTrans" cxnId="{35161D92-AA31-4DEB-96DE-55E182D7EDC6}">
      <dgm:prSet/>
      <dgm:spPr/>
      <dgm:t>
        <a:bodyPr/>
        <a:lstStyle/>
        <a:p>
          <a:endParaRPr lang="es-ES"/>
        </a:p>
      </dgm:t>
    </dgm:pt>
    <dgm:pt modelId="{0247A510-79C5-4108-85D9-462014C44810}">
      <dgm:prSet phldrT="[Texto]"/>
      <dgm:spPr/>
      <dgm:t>
        <a:bodyPr/>
        <a:lstStyle/>
        <a:p>
          <a:r>
            <a:rPr lang="es-CO" dirty="0"/>
            <a:t>trastornos vasculares periféricos, estasis venosa, trastornos cardiovasculares</a:t>
          </a:r>
          <a:endParaRPr lang="es-ES" dirty="0"/>
        </a:p>
      </dgm:t>
    </dgm:pt>
    <dgm:pt modelId="{9963069C-00B7-4AAB-9027-9EDADE8A2728}" type="parTrans" cxnId="{72C62F6C-F207-47D6-B921-AAC046238DBF}">
      <dgm:prSet/>
      <dgm:spPr/>
      <dgm:t>
        <a:bodyPr/>
        <a:lstStyle/>
        <a:p>
          <a:endParaRPr lang="es-ES"/>
        </a:p>
      </dgm:t>
    </dgm:pt>
    <dgm:pt modelId="{81F2F1B2-82DA-46FE-954D-BDEB8EC4AD9F}" type="sibTrans" cxnId="{72C62F6C-F207-47D6-B921-AAC046238DBF}">
      <dgm:prSet/>
      <dgm:spPr/>
      <dgm:t>
        <a:bodyPr/>
        <a:lstStyle/>
        <a:p>
          <a:endParaRPr lang="es-ES"/>
        </a:p>
      </dgm:t>
    </dgm:pt>
    <dgm:pt modelId="{D29D89FE-DB0A-4304-9F61-A1CC6EC3E225}">
      <dgm:prSet phldrT="[Texto]"/>
      <dgm:spPr/>
      <dgm:t>
        <a:bodyPr/>
        <a:lstStyle/>
        <a:p>
          <a:r>
            <a:rPr lang="es-CO" dirty="0"/>
            <a:t>Alteraciones del estado de conciencia: estupor, confusión, coma</a:t>
          </a:r>
          <a:endParaRPr lang="es-ES" dirty="0"/>
        </a:p>
      </dgm:t>
    </dgm:pt>
    <dgm:pt modelId="{CE838B5D-366D-4C9B-ACF7-6A2ABAA50B5F}" type="parTrans" cxnId="{1AF86148-5900-409E-9538-B2FA706A00E3}">
      <dgm:prSet/>
      <dgm:spPr/>
      <dgm:t>
        <a:bodyPr/>
        <a:lstStyle/>
        <a:p>
          <a:endParaRPr lang="es-ES"/>
        </a:p>
      </dgm:t>
    </dgm:pt>
    <dgm:pt modelId="{8D3F1BA1-F3DD-4A2A-8B71-F7211D0AE023}" type="sibTrans" cxnId="{1AF86148-5900-409E-9538-B2FA706A00E3}">
      <dgm:prSet/>
      <dgm:spPr/>
      <dgm:t>
        <a:bodyPr/>
        <a:lstStyle/>
        <a:p>
          <a:endParaRPr lang="es-ES"/>
        </a:p>
      </dgm:t>
    </dgm:pt>
    <dgm:pt modelId="{EC4B0F81-EB9A-443F-BB73-8D6C87B6E6A1}">
      <dgm:prSet phldrT="[Texto]"/>
      <dgm:spPr/>
      <dgm:t>
        <a:bodyPr/>
        <a:lstStyle/>
        <a:p>
          <a:r>
            <a:rPr lang="es-CO" dirty="0"/>
            <a:t>Deficiencias motoras: paresia, parálisis.</a:t>
          </a:r>
          <a:endParaRPr lang="en-US" dirty="0"/>
        </a:p>
        <a:p>
          <a:r>
            <a:rPr lang="es-CO" dirty="0"/>
            <a:t>Deficiencias sensoriales: perdida de la sensación dolorosa.</a:t>
          </a:r>
          <a:endParaRPr lang="en-US" dirty="0"/>
        </a:p>
      </dgm:t>
    </dgm:pt>
    <dgm:pt modelId="{C9EB43B9-CD05-4EC0-A8F2-D29A41832481}" type="parTrans" cxnId="{7B01E787-9531-47BD-A254-32E60E5AE207}">
      <dgm:prSet/>
      <dgm:spPr/>
      <dgm:t>
        <a:bodyPr/>
        <a:lstStyle/>
        <a:p>
          <a:endParaRPr lang="es-ES"/>
        </a:p>
      </dgm:t>
    </dgm:pt>
    <dgm:pt modelId="{EA92D400-A539-4A95-A79C-900DF08F24C9}" type="sibTrans" cxnId="{7B01E787-9531-47BD-A254-32E60E5AE207}">
      <dgm:prSet/>
      <dgm:spPr/>
      <dgm:t>
        <a:bodyPr/>
        <a:lstStyle/>
        <a:p>
          <a:endParaRPr lang="es-ES"/>
        </a:p>
      </dgm:t>
    </dgm:pt>
    <dgm:pt modelId="{BE1A1919-4E8A-481A-8296-A2BD3BC635B5}" type="pres">
      <dgm:prSet presAssocID="{C3C25962-E97C-4DA6-B65C-8B2D8B8728EA}" presName="Name0" presStyleCnt="0">
        <dgm:presLayoutVars>
          <dgm:chPref val="1"/>
          <dgm:dir/>
          <dgm:animOne val="branch"/>
          <dgm:animLvl val="lvl"/>
          <dgm:resizeHandles/>
        </dgm:presLayoutVars>
      </dgm:prSet>
      <dgm:spPr/>
    </dgm:pt>
    <dgm:pt modelId="{77B724CE-5D19-4534-9006-48E469CD4C14}" type="pres">
      <dgm:prSet presAssocID="{CA9045F0-62E1-42F5-917D-0D30FAE9E454}" presName="vertOne" presStyleCnt="0"/>
      <dgm:spPr/>
    </dgm:pt>
    <dgm:pt modelId="{84DEA9A8-B829-4204-9F6F-AC33E25A5B8E}" type="pres">
      <dgm:prSet presAssocID="{CA9045F0-62E1-42F5-917D-0D30FAE9E454}" presName="txOne" presStyleLbl="node0" presStyleIdx="0" presStyleCnt="1" custLinFactNeighborX="-3527" custLinFactNeighborY="-64236">
        <dgm:presLayoutVars>
          <dgm:chPref val="3"/>
        </dgm:presLayoutVars>
      </dgm:prSet>
      <dgm:spPr/>
    </dgm:pt>
    <dgm:pt modelId="{32FE9F1F-41A9-4E7B-812A-15CBE2E1E6A8}" type="pres">
      <dgm:prSet presAssocID="{CA9045F0-62E1-42F5-917D-0D30FAE9E454}" presName="parTransOne" presStyleCnt="0"/>
      <dgm:spPr/>
    </dgm:pt>
    <dgm:pt modelId="{0BD44003-C38E-4678-868C-C95136C7C911}" type="pres">
      <dgm:prSet presAssocID="{CA9045F0-62E1-42F5-917D-0D30FAE9E454}" presName="horzOne" presStyleCnt="0"/>
      <dgm:spPr/>
    </dgm:pt>
    <dgm:pt modelId="{4EED46E0-F81A-4B83-B880-A893DE0A925A}" type="pres">
      <dgm:prSet presAssocID="{4222397E-C696-4161-9F79-BFBA196AE5CA}" presName="vertTwo" presStyleCnt="0"/>
      <dgm:spPr/>
    </dgm:pt>
    <dgm:pt modelId="{206B0991-E3E4-4C3A-B2CC-C32B00495E5A}" type="pres">
      <dgm:prSet presAssocID="{4222397E-C696-4161-9F79-BFBA196AE5CA}" presName="txTwo" presStyleLbl="node2" presStyleIdx="0" presStyleCnt="3">
        <dgm:presLayoutVars>
          <dgm:chPref val="3"/>
        </dgm:presLayoutVars>
      </dgm:prSet>
      <dgm:spPr/>
    </dgm:pt>
    <dgm:pt modelId="{5E22589F-7C2D-41B6-BB48-3EA2D0BE7D01}" type="pres">
      <dgm:prSet presAssocID="{4222397E-C696-4161-9F79-BFBA196AE5CA}" presName="parTransTwo" presStyleCnt="0"/>
      <dgm:spPr/>
    </dgm:pt>
    <dgm:pt modelId="{8793E478-C12C-4D0A-92B7-FF1A642F64CF}" type="pres">
      <dgm:prSet presAssocID="{4222397E-C696-4161-9F79-BFBA196AE5CA}" presName="horzTwo" presStyleCnt="0"/>
      <dgm:spPr/>
    </dgm:pt>
    <dgm:pt modelId="{952B998C-3B27-419A-A959-805E80154DA7}" type="pres">
      <dgm:prSet presAssocID="{754F4F08-F408-4B9F-A8F0-7B48F414A99C}" presName="vertThree" presStyleCnt="0"/>
      <dgm:spPr/>
    </dgm:pt>
    <dgm:pt modelId="{481B71DF-9DDB-49E7-8EE7-4D941A9B02A3}" type="pres">
      <dgm:prSet presAssocID="{754F4F08-F408-4B9F-A8F0-7B48F414A99C}" presName="txThree" presStyleLbl="node3" presStyleIdx="0" presStyleCnt="3">
        <dgm:presLayoutVars>
          <dgm:chPref val="3"/>
        </dgm:presLayoutVars>
      </dgm:prSet>
      <dgm:spPr/>
    </dgm:pt>
    <dgm:pt modelId="{7ECE8CAE-CCFC-466F-8375-B24859231FDA}" type="pres">
      <dgm:prSet presAssocID="{754F4F08-F408-4B9F-A8F0-7B48F414A99C}" presName="horzThree" presStyleCnt="0"/>
      <dgm:spPr/>
    </dgm:pt>
    <dgm:pt modelId="{79B4FA19-8E29-492E-9B9D-61913C2487EB}" type="pres">
      <dgm:prSet presAssocID="{F76FA105-6566-4C0E-8F77-8848A7114756}" presName="sibSpaceThree" presStyleCnt="0"/>
      <dgm:spPr/>
    </dgm:pt>
    <dgm:pt modelId="{A1C9539C-2CEB-4920-A09C-ABB48D7F40FC}" type="pres">
      <dgm:prSet presAssocID="{711D30D6-76F2-4611-8470-E9F577369AE6}" presName="vertThree" presStyleCnt="0"/>
      <dgm:spPr/>
    </dgm:pt>
    <dgm:pt modelId="{F4BFA3B8-6822-4594-911D-6AFA866A8EC4}" type="pres">
      <dgm:prSet presAssocID="{711D30D6-76F2-4611-8470-E9F577369AE6}" presName="txThree" presStyleLbl="node3" presStyleIdx="1" presStyleCnt="3">
        <dgm:presLayoutVars>
          <dgm:chPref val="3"/>
        </dgm:presLayoutVars>
      </dgm:prSet>
      <dgm:spPr/>
    </dgm:pt>
    <dgm:pt modelId="{9F473FCF-1021-40E2-8745-0F97162691C8}" type="pres">
      <dgm:prSet presAssocID="{711D30D6-76F2-4611-8470-E9F577369AE6}" presName="horzThree" presStyleCnt="0"/>
      <dgm:spPr/>
    </dgm:pt>
    <dgm:pt modelId="{F37FD542-AAEE-476D-BE42-84131F4D16EA}" type="pres">
      <dgm:prSet presAssocID="{D7EAE4FE-E1BB-4F7A-94C2-A8F73E1C8329}" presName="sibSpaceTwo" presStyleCnt="0"/>
      <dgm:spPr/>
    </dgm:pt>
    <dgm:pt modelId="{9B2C445A-F662-48BD-8B6B-473907CF4843}" type="pres">
      <dgm:prSet presAssocID="{0247A510-79C5-4108-85D9-462014C44810}" presName="vertTwo" presStyleCnt="0"/>
      <dgm:spPr/>
    </dgm:pt>
    <dgm:pt modelId="{12CE8D0C-DBE8-4DC9-9D32-70DFA4438061}" type="pres">
      <dgm:prSet presAssocID="{0247A510-79C5-4108-85D9-462014C44810}" presName="txTwo" presStyleLbl="node2" presStyleIdx="1" presStyleCnt="3">
        <dgm:presLayoutVars>
          <dgm:chPref val="3"/>
        </dgm:presLayoutVars>
      </dgm:prSet>
      <dgm:spPr/>
    </dgm:pt>
    <dgm:pt modelId="{F6509785-E465-4409-9056-5B93EF7F6890}" type="pres">
      <dgm:prSet presAssocID="{0247A510-79C5-4108-85D9-462014C44810}" presName="parTransTwo" presStyleCnt="0"/>
      <dgm:spPr/>
    </dgm:pt>
    <dgm:pt modelId="{D382A869-9212-42E6-A4B9-5B83BB95FE96}" type="pres">
      <dgm:prSet presAssocID="{0247A510-79C5-4108-85D9-462014C44810}" presName="horzTwo" presStyleCnt="0"/>
      <dgm:spPr/>
    </dgm:pt>
    <dgm:pt modelId="{4D5CE2CA-7DAC-498F-892C-2D37D25466EF}" type="pres">
      <dgm:prSet presAssocID="{D29D89FE-DB0A-4304-9F61-A1CC6EC3E225}" presName="vertThree" presStyleCnt="0"/>
      <dgm:spPr/>
    </dgm:pt>
    <dgm:pt modelId="{527ACBFD-6073-494D-8409-80E723103C20}" type="pres">
      <dgm:prSet presAssocID="{D29D89FE-DB0A-4304-9F61-A1CC6EC3E225}" presName="txThree" presStyleLbl="node3" presStyleIdx="2" presStyleCnt="3">
        <dgm:presLayoutVars>
          <dgm:chPref val="3"/>
        </dgm:presLayoutVars>
      </dgm:prSet>
      <dgm:spPr/>
    </dgm:pt>
    <dgm:pt modelId="{E18CA6E6-63FB-431C-B8B7-A84CE7F93058}" type="pres">
      <dgm:prSet presAssocID="{D29D89FE-DB0A-4304-9F61-A1CC6EC3E225}" presName="horzThree" presStyleCnt="0"/>
      <dgm:spPr/>
    </dgm:pt>
    <dgm:pt modelId="{61F65240-31FA-414F-AF18-369EA9A23411}" type="pres">
      <dgm:prSet presAssocID="{81F2F1B2-82DA-46FE-954D-BDEB8EC4AD9F}" presName="sibSpaceTwo" presStyleCnt="0"/>
      <dgm:spPr/>
    </dgm:pt>
    <dgm:pt modelId="{493C84FC-83E8-4CD5-91D9-EE23E0F063E2}" type="pres">
      <dgm:prSet presAssocID="{EC4B0F81-EB9A-443F-BB73-8D6C87B6E6A1}" presName="vertTwo" presStyleCnt="0"/>
      <dgm:spPr/>
    </dgm:pt>
    <dgm:pt modelId="{8DEAD238-8F3A-4F07-BDF7-5A2443F1700D}" type="pres">
      <dgm:prSet presAssocID="{EC4B0F81-EB9A-443F-BB73-8D6C87B6E6A1}" presName="txTwo" presStyleLbl="node2" presStyleIdx="2" presStyleCnt="3">
        <dgm:presLayoutVars>
          <dgm:chPref val="3"/>
        </dgm:presLayoutVars>
      </dgm:prSet>
      <dgm:spPr/>
    </dgm:pt>
    <dgm:pt modelId="{915CFAD9-E80D-4E86-A1CC-78EDF5E531F4}" type="pres">
      <dgm:prSet presAssocID="{EC4B0F81-EB9A-443F-BB73-8D6C87B6E6A1}" presName="horzTwo" presStyleCnt="0"/>
      <dgm:spPr/>
    </dgm:pt>
  </dgm:ptLst>
  <dgm:cxnLst>
    <dgm:cxn modelId="{8C5A0604-DA1E-4CF8-BEDD-70C1F29CA551}" type="presOf" srcId="{C3C25962-E97C-4DA6-B65C-8B2D8B8728EA}" destId="{BE1A1919-4E8A-481A-8296-A2BD3BC635B5}" srcOrd="0" destOrd="0" presId="urn:microsoft.com/office/officeart/2005/8/layout/hierarchy4"/>
    <dgm:cxn modelId="{5F486A1D-D63D-48C9-9509-A1AB554B3751}" type="presOf" srcId="{CA9045F0-62E1-42F5-917D-0D30FAE9E454}" destId="{84DEA9A8-B829-4204-9F6F-AC33E25A5B8E}" srcOrd="0" destOrd="0" presId="urn:microsoft.com/office/officeart/2005/8/layout/hierarchy4"/>
    <dgm:cxn modelId="{CCA0FF61-E2F4-4817-BB54-B96997B1B6DF}" srcId="{C3C25962-E97C-4DA6-B65C-8B2D8B8728EA}" destId="{CA9045F0-62E1-42F5-917D-0D30FAE9E454}" srcOrd="0" destOrd="0" parTransId="{C94C847B-93F7-4F84-B3FA-3B43FE16A65E}" sibTransId="{7E753789-D42E-423C-A4EE-CC67AA6F8EE8}"/>
    <dgm:cxn modelId="{1AF86148-5900-409E-9538-B2FA706A00E3}" srcId="{0247A510-79C5-4108-85D9-462014C44810}" destId="{D29D89FE-DB0A-4304-9F61-A1CC6EC3E225}" srcOrd="0" destOrd="0" parTransId="{CE838B5D-366D-4C9B-ACF7-6A2ABAA50B5F}" sibTransId="{8D3F1BA1-F3DD-4A2A-8B71-F7211D0AE023}"/>
    <dgm:cxn modelId="{72C62F6C-F207-47D6-B921-AAC046238DBF}" srcId="{CA9045F0-62E1-42F5-917D-0D30FAE9E454}" destId="{0247A510-79C5-4108-85D9-462014C44810}" srcOrd="1" destOrd="0" parTransId="{9963069C-00B7-4AAB-9027-9EDADE8A2728}" sibTransId="{81F2F1B2-82DA-46FE-954D-BDEB8EC4AD9F}"/>
    <dgm:cxn modelId="{7B01E787-9531-47BD-A254-32E60E5AE207}" srcId="{CA9045F0-62E1-42F5-917D-0D30FAE9E454}" destId="{EC4B0F81-EB9A-443F-BB73-8D6C87B6E6A1}" srcOrd="2" destOrd="0" parTransId="{C9EB43B9-CD05-4EC0-A8F2-D29A41832481}" sibTransId="{EA92D400-A539-4A95-A79C-900DF08F24C9}"/>
    <dgm:cxn modelId="{35161D92-AA31-4DEB-96DE-55E182D7EDC6}" srcId="{4222397E-C696-4161-9F79-BFBA196AE5CA}" destId="{711D30D6-76F2-4611-8470-E9F577369AE6}" srcOrd="1" destOrd="0" parTransId="{39AB7647-8EF2-4CA5-BB89-AB16A620B9E5}" sibTransId="{7E6C0041-CC50-4CFC-8D39-DCEB5D54AD6C}"/>
    <dgm:cxn modelId="{45258F96-4F75-40C5-9A75-FA7E9C325591}" type="presOf" srcId="{711D30D6-76F2-4611-8470-E9F577369AE6}" destId="{F4BFA3B8-6822-4594-911D-6AFA866A8EC4}" srcOrd="0" destOrd="0" presId="urn:microsoft.com/office/officeart/2005/8/layout/hierarchy4"/>
    <dgm:cxn modelId="{61E0FEA3-BF6D-4709-908F-6A45CF12935F}" type="presOf" srcId="{D29D89FE-DB0A-4304-9F61-A1CC6EC3E225}" destId="{527ACBFD-6073-494D-8409-80E723103C20}" srcOrd="0" destOrd="0" presId="urn:microsoft.com/office/officeart/2005/8/layout/hierarchy4"/>
    <dgm:cxn modelId="{899EEABF-588F-4454-B895-8521420521E3}" type="presOf" srcId="{4222397E-C696-4161-9F79-BFBA196AE5CA}" destId="{206B0991-E3E4-4C3A-B2CC-C32B00495E5A}" srcOrd="0" destOrd="0" presId="urn:microsoft.com/office/officeart/2005/8/layout/hierarchy4"/>
    <dgm:cxn modelId="{0C093FCD-BEE6-4023-ABB5-8EA6A1783F2D}" type="presOf" srcId="{EC4B0F81-EB9A-443F-BB73-8D6C87B6E6A1}" destId="{8DEAD238-8F3A-4F07-BDF7-5A2443F1700D}" srcOrd="0" destOrd="0" presId="urn:microsoft.com/office/officeart/2005/8/layout/hierarchy4"/>
    <dgm:cxn modelId="{59CE79CD-718D-4981-A9D1-825C8477B899}" type="presOf" srcId="{0247A510-79C5-4108-85D9-462014C44810}" destId="{12CE8D0C-DBE8-4DC9-9D32-70DFA4438061}" srcOrd="0" destOrd="0" presId="urn:microsoft.com/office/officeart/2005/8/layout/hierarchy4"/>
    <dgm:cxn modelId="{CF4BA8D0-0AD8-459A-87DC-C0BF0BD2F73B}" srcId="{CA9045F0-62E1-42F5-917D-0D30FAE9E454}" destId="{4222397E-C696-4161-9F79-BFBA196AE5CA}" srcOrd="0" destOrd="0" parTransId="{3C058B70-5006-4FA6-9142-7A34C012E832}" sibTransId="{D7EAE4FE-E1BB-4F7A-94C2-A8F73E1C8329}"/>
    <dgm:cxn modelId="{8927B1EB-CEC9-49A7-89F5-DD368F313778}" srcId="{4222397E-C696-4161-9F79-BFBA196AE5CA}" destId="{754F4F08-F408-4B9F-A8F0-7B48F414A99C}" srcOrd="0" destOrd="0" parTransId="{6A89A474-F0EA-47C7-B315-9CC3C8B601A1}" sibTransId="{F76FA105-6566-4C0E-8F77-8848A7114756}"/>
    <dgm:cxn modelId="{0DA76FF1-F16A-487E-9CDA-F6757DDCD2D4}" type="presOf" srcId="{754F4F08-F408-4B9F-A8F0-7B48F414A99C}" destId="{481B71DF-9DDB-49E7-8EE7-4D941A9B02A3}" srcOrd="0" destOrd="0" presId="urn:microsoft.com/office/officeart/2005/8/layout/hierarchy4"/>
    <dgm:cxn modelId="{D2BFC71F-18FB-4989-A14F-08ABE07095CF}" type="presParOf" srcId="{BE1A1919-4E8A-481A-8296-A2BD3BC635B5}" destId="{77B724CE-5D19-4534-9006-48E469CD4C14}" srcOrd="0" destOrd="0" presId="urn:microsoft.com/office/officeart/2005/8/layout/hierarchy4"/>
    <dgm:cxn modelId="{F5A015D4-9391-4E17-863D-6AD37D9B2E9F}" type="presParOf" srcId="{77B724CE-5D19-4534-9006-48E469CD4C14}" destId="{84DEA9A8-B829-4204-9F6F-AC33E25A5B8E}" srcOrd="0" destOrd="0" presId="urn:microsoft.com/office/officeart/2005/8/layout/hierarchy4"/>
    <dgm:cxn modelId="{B8DCEE30-9544-4E8F-A966-C9A54268BDE3}" type="presParOf" srcId="{77B724CE-5D19-4534-9006-48E469CD4C14}" destId="{32FE9F1F-41A9-4E7B-812A-15CBE2E1E6A8}" srcOrd="1" destOrd="0" presId="urn:microsoft.com/office/officeart/2005/8/layout/hierarchy4"/>
    <dgm:cxn modelId="{8C680903-A49D-46FB-9D2A-8BCA1D3CD9E5}" type="presParOf" srcId="{77B724CE-5D19-4534-9006-48E469CD4C14}" destId="{0BD44003-C38E-4678-868C-C95136C7C911}" srcOrd="2" destOrd="0" presId="urn:microsoft.com/office/officeart/2005/8/layout/hierarchy4"/>
    <dgm:cxn modelId="{414DEB10-7A31-41C3-8BB9-7D63E0DA8948}" type="presParOf" srcId="{0BD44003-C38E-4678-868C-C95136C7C911}" destId="{4EED46E0-F81A-4B83-B880-A893DE0A925A}" srcOrd="0" destOrd="0" presId="urn:microsoft.com/office/officeart/2005/8/layout/hierarchy4"/>
    <dgm:cxn modelId="{543BD4A1-FD10-4E41-8F7E-2F6797FEBECF}" type="presParOf" srcId="{4EED46E0-F81A-4B83-B880-A893DE0A925A}" destId="{206B0991-E3E4-4C3A-B2CC-C32B00495E5A}" srcOrd="0" destOrd="0" presId="urn:microsoft.com/office/officeart/2005/8/layout/hierarchy4"/>
    <dgm:cxn modelId="{A5F912B5-E2A8-413B-AF2E-585496C744F8}" type="presParOf" srcId="{4EED46E0-F81A-4B83-B880-A893DE0A925A}" destId="{5E22589F-7C2D-41B6-BB48-3EA2D0BE7D01}" srcOrd="1" destOrd="0" presId="urn:microsoft.com/office/officeart/2005/8/layout/hierarchy4"/>
    <dgm:cxn modelId="{3041DB81-31E8-410A-A125-DD08FF2984D2}" type="presParOf" srcId="{4EED46E0-F81A-4B83-B880-A893DE0A925A}" destId="{8793E478-C12C-4D0A-92B7-FF1A642F64CF}" srcOrd="2" destOrd="0" presId="urn:microsoft.com/office/officeart/2005/8/layout/hierarchy4"/>
    <dgm:cxn modelId="{9E766506-2A19-454F-9E98-25B4F81EBE2C}" type="presParOf" srcId="{8793E478-C12C-4D0A-92B7-FF1A642F64CF}" destId="{952B998C-3B27-419A-A959-805E80154DA7}" srcOrd="0" destOrd="0" presId="urn:microsoft.com/office/officeart/2005/8/layout/hierarchy4"/>
    <dgm:cxn modelId="{48E859C9-7563-47D0-A279-A11B6B10F4D5}" type="presParOf" srcId="{952B998C-3B27-419A-A959-805E80154DA7}" destId="{481B71DF-9DDB-49E7-8EE7-4D941A9B02A3}" srcOrd="0" destOrd="0" presId="urn:microsoft.com/office/officeart/2005/8/layout/hierarchy4"/>
    <dgm:cxn modelId="{6A72A230-0AF6-4F81-837B-D0502D30ED76}" type="presParOf" srcId="{952B998C-3B27-419A-A959-805E80154DA7}" destId="{7ECE8CAE-CCFC-466F-8375-B24859231FDA}" srcOrd="1" destOrd="0" presId="urn:microsoft.com/office/officeart/2005/8/layout/hierarchy4"/>
    <dgm:cxn modelId="{A3AC1687-3453-4EA7-A224-BBA79EF6F754}" type="presParOf" srcId="{8793E478-C12C-4D0A-92B7-FF1A642F64CF}" destId="{79B4FA19-8E29-492E-9B9D-61913C2487EB}" srcOrd="1" destOrd="0" presId="urn:microsoft.com/office/officeart/2005/8/layout/hierarchy4"/>
    <dgm:cxn modelId="{28B9B114-D029-4DDA-B207-0F5FDA2F02CD}" type="presParOf" srcId="{8793E478-C12C-4D0A-92B7-FF1A642F64CF}" destId="{A1C9539C-2CEB-4920-A09C-ABB48D7F40FC}" srcOrd="2" destOrd="0" presId="urn:microsoft.com/office/officeart/2005/8/layout/hierarchy4"/>
    <dgm:cxn modelId="{20DEFCE8-D097-490A-88BD-039E5D481D37}" type="presParOf" srcId="{A1C9539C-2CEB-4920-A09C-ABB48D7F40FC}" destId="{F4BFA3B8-6822-4594-911D-6AFA866A8EC4}" srcOrd="0" destOrd="0" presId="urn:microsoft.com/office/officeart/2005/8/layout/hierarchy4"/>
    <dgm:cxn modelId="{48D5D694-7CEC-423C-AC59-A9DEE1069F88}" type="presParOf" srcId="{A1C9539C-2CEB-4920-A09C-ABB48D7F40FC}" destId="{9F473FCF-1021-40E2-8745-0F97162691C8}" srcOrd="1" destOrd="0" presId="urn:microsoft.com/office/officeart/2005/8/layout/hierarchy4"/>
    <dgm:cxn modelId="{66EF8349-D9CA-4B17-B6E2-9A77BFCFBC3C}" type="presParOf" srcId="{0BD44003-C38E-4678-868C-C95136C7C911}" destId="{F37FD542-AAEE-476D-BE42-84131F4D16EA}" srcOrd="1" destOrd="0" presId="urn:microsoft.com/office/officeart/2005/8/layout/hierarchy4"/>
    <dgm:cxn modelId="{C18CDE5D-C4F5-4F28-B33F-49098A25BA9E}" type="presParOf" srcId="{0BD44003-C38E-4678-868C-C95136C7C911}" destId="{9B2C445A-F662-48BD-8B6B-473907CF4843}" srcOrd="2" destOrd="0" presId="urn:microsoft.com/office/officeart/2005/8/layout/hierarchy4"/>
    <dgm:cxn modelId="{CBCE2ECE-D472-412A-B094-B16D620B6B76}" type="presParOf" srcId="{9B2C445A-F662-48BD-8B6B-473907CF4843}" destId="{12CE8D0C-DBE8-4DC9-9D32-70DFA4438061}" srcOrd="0" destOrd="0" presId="urn:microsoft.com/office/officeart/2005/8/layout/hierarchy4"/>
    <dgm:cxn modelId="{F7685663-F2E6-4D84-B393-4B1D5A42A56D}" type="presParOf" srcId="{9B2C445A-F662-48BD-8B6B-473907CF4843}" destId="{F6509785-E465-4409-9056-5B93EF7F6890}" srcOrd="1" destOrd="0" presId="urn:microsoft.com/office/officeart/2005/8/layout/hierarchy4"/>
    <dgm:cxn modelId="{0B212EB1-33FF-4E3F-9F73-EDC8978222A9}" type="presParOf" srcId="{9B2C445A-F662-48BD-8B6B-473907CF4843}" destId="{D382A869-9212-42E6-A4B9-5B83BB95FE96}" srcOrd="2" destOrd="0" presId="urn:microsoft.com/office/officeart/2005/8/layout/hierarchy4"/>
    <dgm:cxn modelId="{240F93F9-D140-424A-A9FD-3DA4C966ECEB}" type="presParOf" srcId="{D382A869-9212-42E6-A4B9-5B83BB95FE96}" destId="{4D5CE2CA-7DAC-498F-892C-2D37D25466EF}" srcOrd="0" destOrd="0" presId="urn:microsoft.com/office/officeart/2005/8/layout/hierarchy4"/>
    <dgm:cxn modelId="{BE54BF44-480D-441E-9BEE-F764018F365A}" type="presParOf" srcId="{4D5CE2CA-7DAC-498F-892C-2D37D25466EF}" destId="{527ACBFD-6073-494D-8409-80E723103C20}" srcOrd="0" destOrd="0" presId="urn:microsoft.com/office/officeart/2005/8/layout/hierarchy4"/>
    <dgm:cxn modelId="{8DE55866-6BA2-4FE8-87A1-6EFD02DBC0D6}" type="presParOf" srcId="{4D5CE2CA-7DAC-498F-892C-2D37D25466EF}" destId="{E18CA6E6-63FB-431C-B8B7-A84CE7F93058}" srcOrd="1" destOrd="0" presId="urn:microsoft.com/office/officeart/2005/8/layout/hierarchy4"/>
    <dgm:cxn modelId="{6CFA6590-D6FF-424C-8D00-C7C54B18C865}" type="presParOf" srcId="{0BD44003-C38E-4678-868C-C95136C7C911}" destId="{61F65240-31FA-414F-AF18-369EA9A23411}" srcOrd="3" destOrd="0" presId="urn:microsoft.com/office/officeart/2005/8/layout/hierarchy4"/>
    <dgm:cxn modelId="{8704D343-1DC4-4330-838D-180D29CE6B29}" type="presParOf" srcId="{0BD44003-C38E-4678-868C-C95136C7C911}" destId="{493C84FC-83E8-4CD5-91D9-EE23E0F063E2}" srcOrd="4" destOrd="0" presId="urn:microsoft.com/office/officeart/2005/8/layout/hierarchy4"/>
    <dgm:cxn modelId="{5721196D-468B-4D06-81C4-DC4321D198E8}" type="presParOf" srcId="{493C84FC-83E8-4CD5-91D9-EE23E0F063E2}" destId="{8DEAD238-8F3A-4F07-BDF7-5A2443F1700D}" srcOrd="0" destOrd="0" presId="urn:microsoft.com/office/officeart/2005/8/layout/hierarchy4"/>
    <dgm:cxn modelId="{AC6C3F87-81B6-4C17-8896-542143560B4B}" type="presParOf" srcId="{493C84FC-83E8-4CD5-91D9-EE23E0F063E2}" destId="{915CFAD9-E80D-4E86-A1CC-78EDF5E531F4}"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3C25962-E97C-4DA6-B65C-8B2D8B8728EA}" type="doc">
      <dgm:prSet loTypeId="urn:microsoft.com/office/officeart/2005/8/layout/hierarchy4" loCatId="hierarchy" qsTypeId="urn:microsoft.com/office/officeart/2005/8/quickstyle/simple3" qsCatId="simple" csTypeId="urn:microsoft.com/office/officeart/2005/8/colors/colorful4" csCatId="colorful" phldr="1"/>
      <dgm:spPr/>
      <dgm:t>
        <a:bodyPr/>
        <a:lstStyle/>
        <a:p>
          <a:endParaRPr lang="es-ES"/>
        </a:p>
      </dgm:t>
    </dgm:pt>
    <dgm:pt modelId="{CA9045F0-62E1-42F5-917D-0D30FAE9E454}">
      <dgm:prSet phldrT="[Texto]"/>
      <dgm:spPr/>
      <dgm:t>
        <a:bodyPr/>
        <a:lstStyle/>
        <a:p>
          <a:r>
            <a:rPr lang="es-CO" b="1" dirty="0"/>
            <a:t>Derivados del tratamiento: </a:t>
          </a:r>
          <a:r>
            <a:rPr lang="es-CO" dirty="0"/>
            <a:t>como consecuencia de determinadas terapias o procedimientos diagnósticos</a:t>
          </a:r>
          <a:r>
            <a:rPr lang="es-ES" dirty="0"/>
            <a:t> </a:t>
          </a:r>
        </a:p>
      </dgm:t>
    </dgm:pt>
    <dgm:pt modelId="{C94C847B-93F7-4F84-B3FA-3B43FE16A65E}" type="parTrans" cxnId="{CCA0FF61-E2F4-4817-BB54-B96997B1B6DF}">
      <dgm:prSet/>
      <dgm:spPr/>
      <dgm:t>
        <a:bodyPr/>
        <a:lstStyle/>
        <a:p>
          <a:endParaRPr lang="es-ES"/>
        </a:p>
      </dgm:t>
    </dgm:pt>
    <dgm:pt modelId="{7E753789-D42E-423C-A4EE-CC67AA6F8EE8}" type="sibTrans" cxnId="{CCA0FF61-E2F4-4817-BB54-B96997B1B6DF}">
      <dgm:prSet/>
      <dgm:spPr/>
      <dgm:t>
        <a:bodyPr/>
        <a:lstStyle/>
        <a:p>
          <a:endParaRPr lang="es-ES"/>
        </a:p>
      </dgm:t>
    </dgm:pt>
    <dgm:pt modelId="{4222397E-C696-4161-9F79-BFBA196AE5CA}">
      <dgm:prSet phldrT="[Texto]"/>
      <dgm:spPr/>
      <dgm:t>
        <a:bodyPr/>
        <a:lstStyle/>
        <a:p>
          <a:r>
            <a:rPr lang="es-CO" dirty="0"/>
            <a:t>Inmovilización impuesta pacientes con déficit neurológico</a:t>
          </a:r>
          <a:endParaRPr lang="es-ES" dirty="0"/>
        </a:p>
      </dgm:t>
    </dgm:pt>
    <dgm:pt modelId="{3C058B70-5006-4FA6-9142-7A34C012E832}" type="parTrans" cxnId="{CF4BA8D0-0AD8-459A-87DC-C0BF0BD2F73B}">
      <dgm:prSet/>
      <dgm:spPr/>
      <dgm:t>
        <a:bodyPr/>
        <a:lstStyle/>
        <a:p>
          <a:endParaRPr lang="es-ES"/>
        </a:p>
      </dgm:t>
    </dgm:pt>
    <dgm:pt modelId="{D7EAE4FE-E1BB-4F7A-94C2-A8F73E1C8329}" type="sibTrans" cxnId="{CF4BA8D0-0AD8-459A-87DC-C0BF0BD2F73B}">
      <dgm:prSet/>
      <dgm:spPr/>
      <dgm:t>
        <a:bodyPr/>
        <a:lstStyle/>
        <a:p>
          <a:endParaRPr lang="es-ES"/>
        </a:p>
      </dgm:t>
    </dgm:pt>
    <dgm:pt modelId="{0247A510-79C5-4108-85D9-462014C44810}">
      <dgm:prSet phldrT="[Texto]"/>
      <dgm:spPr/>
      <dgm:t>
        <a:bodyPr/>
        <a:lstStyle/>
        <a:p>
          <a:r>
            <a:rPr lang="es-CO" dirty="0"/>
            <a:t>Sondajes con fines diagnósticos y/o terapéuticos: sondaje vesical, nasogástrica, orogástrica o nasoyeyunal</a:t>
          </a:r>
          <a:endParaRPr lang="es-ES" dirty="0"/>
        </a:p>
      </dgm:t>
    </dgm:pt>
    <dgm:pt modelId="{9963069C-00B7-4AAB-9027-9EDADE8A2728}" type="parTrans" cxnId="{72C62F6C-F207-47D6-B921-AAC046238DBF}">
      <dgm:prSet/>
      <dgm:spPr/>
      <dgm:t>
        <a:bodyPr/>
        <a:lstStyle/>
        <a:p>
          <a:endParaRPr lang="es-ES"/>
        </a:p>
      </dgm:t>
    </dgm:pt>
    <dgm:pt modelId="{81F2F1B2-82DA-46FE-954D-BDEB8EC4AD9F}" type="sibTrans" cxnId="{72C62F6C-F207-47D6-B921-AAC046238DBF}">
      <dgm:prSet/>
      <dgm:spPr/>
      <dgm:t>
        <a:bodyPr/>
        <a:lstStyle/>
        <a:p>
          <a:endParaRPr lang="es-ES"/>
        </a:p>
      </dgm:t>
    </dgm:pt>
    <dgm:pt modelId="{D29D89FE-DB0A-4304-9F61-A1CC6EC3E225}">
      <dgm:prSet phldrT="[Texto]"/>
      <dgm:spPr/>
      <dgm:t>
        <a:bodyPr/>
        <a:lstStyle/>
        <a:p>
          <a:r>
            <a:rPr lang="es-CO" dirty="0"/>
            <a:t>Falta de higiene.</a:t>
          </a:r>
          <a:endParaRPr lang="es-ES" dirty="0"/>
        </a:p>
      </dgm:t>
    </dgm:pt>
    <dgm:pt modelId="{8D3F1BA1-F3DD-4A2A-8B71-F7211D0AE023}" type="sibTrans" cxnId="{1AF86148-5900-409E-9538-B2FA706A00E3}">
      <dgm:prSet/>
      <dgm:spPr/>
      <dgm:t>
        <a:bodyPr/>
        <a:lstStyle/>
        <a:p>
          <a:endParaRPr lang="es-ES"/>
        </a:p>
      </dgm:t>
    </dgm:pt>
    <dgm:pt modelId="{CE838B5D-366D-4C9B-ACF7-6A2ABAA50B5F}" type="parTrans" cxnId="{1AF86148-5900-409E-9538-B2FA706A00E3}">
      <dgm:prSet/>
      <dgm:spPr/>
      <dgm:t>
        <a:bodyPr/>
        <a:lstStyle/>
        <a:p>
          <a:endParaRPr lang="es-ES"/>
        </a:p>
      </dgm:t>
    </dgm:pt>
    <dgm:pt modelId="{711D30D6-76F2-4611-8470-E9F577369AE6}">
      <dgm:prSet phldrT="[Texto]"/>
      <dgm:spPr/>
      <dgm:t>
        <a:bodyPr/>
        <a:lstStyle/>
        <a:p>
          <a:r>
            <a:rPr lang="es-CO" dirty="0"/>
            <a:t>Arrugas en ropa de cama, camisón, pijama, objetos de roce, entre otros.</a:t>
          </a:r>
          <a:endParaRPr lang="es-ES" dirty="0"/>
        </a:p>
      </dgm:t>
    </dgm:pt>
    <dgm:pt modelId="{7E6C0041-CC50-4CFC-8D39-DCEB5D54AD6C}" type="sibTrans" cxnId="{35161D92-AA31-4DEB-96DE-55E182D7EDC6}">
      <dgm:prSet/>
      <dgm:spPr/>
      <dgm:t>
        <a:bodyPr/>
        <a:lstStyle/>
        <a:p>
          <a:endParaRPr lang="es-ES"/>
        </a:p>
      </dgm:t>
    </dgm:pt>
    <dgm:pt modelId="{39AB7647-8EF2-4CA5-BB89-AB16A620B9E5}" type="parTrans" cxnId="{35161D92-AA31-4DEB-96DE-55E182D7EDC6}">
      <dgm:prSet/>
      <dgm:spPr/>
      <dgm:t>
        <a:bodyPr/>
        <a:lstStyle/>
        <a:p>
          <a:endParaRPr lang="es-ES"/>
        </a:p>
      </dgm:t>
    </dgm:pt>
    <dgm:pt modelId="{754F4F08-F408-4B9F-A8F0-7B48F414A99C}">
      <dgm:prSet phldrT="[Texto]"/>
      <dgm:spPr/>
      <dgm:t>
        <a:bodyPr/>
        <a:lstStyle/>
        <a:p>
          <a:r>
            <a:rPr lang="es-CO" b="1" dirty="0"/>
            <a:t>Factores situacionales: </a:t>
          </a:r>
          <a:r>
            <a:rPr lang="es-CO" dirty="0"/>
            <a:t>resultado de modificaciones de las condiciones personales, ambientales, hábitos.</a:t>
          </a:r>
          <a:endParaRPr lang="es-ES" dirty="0"/>
        </a:p>
      </dgm:t>
    </dgm:pt>
    <dgm:pt modelId="{F76FA105-6566-4C0E-8F77-8848A7114756}" type="sibTrans" cxnId="{8927B1EB-CEC9-49A7-89F5-DD368F313778}">
      <dgm:prSet/>
      <dgm:spPr/>
      <dgm:t>
        <a:bodyPr/>
        <a:lstStyle/>
        <a:p>
          <a:endParaRPr lang="es-ES"/>
        </a:p>
      </dgm:t>
    </dgm:pt>
    <dgm:pt modelId="{6A89A474-F0EA-47C7-B315-9CC3C8B601A1}" type="parTrans" cxnId="{8927B1EB-CEC9-49A7-89F5-DD368F313778}">
      <dgm:prSet/>
      <dgm:spPr/>
      <dgm:t>
        <a:bodyPr/>
        <a:lstStyle/>
        <a:p>
          <a:endParaRPr lang="es-ES"/>
        </a:p>
      </dgm:t>
    </dgm:pt>
    <dgm:pt modelId="{91FFF968-BDA7-4A05-ACF5-C7D8BA4BFDBC}">
      <dgm:prSet phldrT="[Texto]"/>
      <dgm:spPr/>
      <dgm:t>
        <a:bodyPr/>
        <a:lstStyle/>
        <a:p>
          <a:r>
            <a:rPr lang="es-CO" dirty="0"/>
            <a:t>Inmovilidad: relacionada con dolor, fatiga, estrés</a:t>
          </a:r>
          <a:endParaRPr lang="es-ES" dirty="0"/>
        </a:p>
      </dgm:t>
    </dgm:pt>
    <dgm:pt modelId="{846890C7-C08B-4FF2-BDBE-451383FEC983}" type="parTrans" cxnId="{49583B6D-DD41-412C-B29D-36D2E449D31B}">
      <dgm:prSet/>
      <dgm:spPr/>
      <dgm:t>
        <a:bodyPr/>
        <a:lstStyle/>
        <a:p>
          <a:endParaRPr lang="es-ES"/>
        </a:p>
      </dgm:t>
    </dgm:pt>
    <dgm:pt modelId="{5831962A-C3C2-454D-87F2-D56652A4A32B}" type="sibTrans" cxnId="{49583B6D-DD41-412C-B29D-36D2E449D31B}">
      <dgm:prSet/>
      <dgm:spPr/>
      <dgm:t>
        <a:bodyPr/>
        <a:lstStyle/>
        <a:p>
          <a:endParaRPr lang="es-ES"/>
        </a:p>
      </dgm:t>
    </dgm:pt>
    <dgm:pt modelId="{BE1A1919-4E8A-481A-8296-A2BD3BC635B5}" type="pres">
      <dgm:prSet presAssocID="{C3C25962-E97C-4DA6-B65C-8B2D8B8728EA}" presName="Name0" presStyleCnt="0">
        <dgm:presLayoutVars>
          <dgm:chPref val="1"/>
          <dgm:dir/>
          <dgm:animOne val="branch"/>
          <dgm:animLvl val="lvl"/>
          <dgm:resizeHandles/>
        </dgm:presLayoutVars>
      </dgm:prSet>
      <dgm:spPr/>
    </dgm:pt>
    <dgm:pt modelId="{77B724CE-5D19-4534-9006-48E469CD4C14}" type="pres">
      <dgm:prSet presAssocID="{CA9045F0-62E1-42F5-917D-0D30FAE9E454}" presName="vertOne" presStyleCnt="0"/>
      <dgm:spPr/>
    </dgm:pt>
    <dgm:pt modelId="{84DEA9A8-B829-4204-9F6F-AC33E25A5B8E}" type="pres">
      <dgm:prSet presAssocID="{CA9045F0-62E1-42F5-917D-0D30FAE9E454}" presName="txOne" presStyleLbl="node0" presStyleIdx="0" presStyleCnt="1">
        <dgm:presLayoutVars>
          <dgm:chPref val="3"/>
        </dgm:presLayoutVars>
      </dgm:prSet>
      <dgm:spPr/>
    </dgm:pt>
    <dgm:pt modelId="{32FE9F1F-41A9-4E7B-812A-15CBE2E1E6A8}" type="pres">
      <dgm:prSet presAssocID="{CA9045F0-62E1-42F5-917D-0D30FAE9E454}" presName="parTransOne" presStyleCnt="0"/>
      <dgm:spPr/>
    </dgm:pt>
    <dgm:pt modelId="{0BD44003-C38E-4678-868C-C95136C7C911}" type="pres">
      <dgm:prSet presAssocID="{CA9045F0-62E1-42F5-917D-0D30FAE9E454}" presName="horzOne" presStyleCnt="0"/>
      <dgm:spPr/>
    </dgm:pt>
    <dgm:pt modelId="{4EED46E0-F81A-4B83-B880-A893DE0A925A}" type="pres">
      <dgm:prSet presAssocID="{4222397E-C696-4161-9F79-BFBA196AE5CA}" presName="vertTwo" presStyleCnt="0"/>
      <dgm:spPr/>
    </dgm:pt>
    <dgm:pt modelId="{206B0991-E3E4-4C3A-B2CC-C32B00495E5A}" type="pres">
      <dgm:prSet presAssocID="{4222397E-C696-4161-9F79-BFBA196AE5CA}" presName="txTwo" presStyleLbl="node2" presStyleIdx="0" presStyleCnt="2">
        <dgm:presLayoutVars>
          <dgm:chPref val="3"/>
        </dgm:presLayoutVars>
      </dgm:prSet>
      <dgm:spPr/>
    </dgm:pt>
    <dgm:pt modelId="{5E22589F-7C2D-41B6-BB48-3EA2D0BE7D01}" type="pres">
      <dgm:prSet presAssocID="{4222397E-C696-4161-9F79-BFBA196AE5CA}" presName="parTransTwo" presStyleCnt="0"/>
      <dgm:spPr/>
    </dgm:pt>
    <dgm:pt modelId="{8793E478-C12C-4D0A-92B7-FF1A642F64CF}" type="pres">
      <dgm:prSet presAssocID="{4222397E-C696-4161-9F79-BFBA196AE5CA}" presName="horzTwo" presStyleCnt="0"/>
      <dgm:spPr/>
    </dgm:pt>
    <dgm:pt modelId="{952B998C-3B27-419A-A959-805E80154DA7}" type="pres">
      <dgm:prSet presAssocID="{754F4F08-F408-4B9F-A8F0-7B48F414A99C}" presName="vertThree" presStyleCnt="0"/>
      <dgm:spPr/>
    </dgm:pt>
    <dgm:pt modelId="{481B71DF-9DDB-49E7-8EE7-4D941A9B02A3}" type="pres">
      <dgm:prSet presAssocID="{754F4F08-F408-4B9F-A8F0-7B48F414A99C}" presName="txThree" presStyleLbl="node3" presStyleIdx="0" presStyleCnt="4">
        <dgm:presLayoutVars>
          <dgm:chPref val="3"/>
        </dgm:presLayoutVars>
      </dgm:prSet>
      <dgm:spPr/>
    </dgm:pt>
    <dgm:pt modelId="{7ECE8CAE-CCFC-466F-8375-B24859231FDA}" type="pres">
      <dgm:prSet presAssocID="{754F4F08-F408-4B9F-A8F0-7B48F414A99C}" presName="horzThree" presStyleCnt="0"/>
      <dgm:spPr/>
    </dgm:pt>
    <dgm:pt modelId="{79B4FA19-8E29-492E-9B9D-61913C2487EB}" type="pres">
      <dgm:prSet presAssocID="{F76FA105-6566-4C0E-8F77-8848A7114756}" presName="sibSpaceThree" presStyleCnt="0"/>
      <dgm:spPr/>
    </dgm:pt>
    <dgm:pt modelId="{FAEF6DB9-BAA5-465A-9EC5-5BE2C5FCEC8D}" type="pres">
      <dgm:prSet presAssocID="{91FFF968-BDA7-4A05-ACF5-C7D8BA4BFDBC}" presName="vertThree" presStyleCnt="0"/>
      <dgm:spPr/>
    </dgm:pt>
    <dgm:pt modelId="{B9B8AFE1-F891-496E-83AE-EF9E046DAD40}" type="pres">
      <dgm:prSet presAssocID="{91FFF968-BDA7-4A05-ACF5-C7D8BA4BFDBC}" presName="txThree" presStyleLbl="node3" presStyleIdx="1" presStyleCnt="4">
        <dgm:presLayoutVars>
          <dgm:chPref val="3"/>
        </dgm:presLayoutVars>
      </dgm:prSet>
      <dgm:spPr/>
    </dgm:pt>
    <dgm:pt modelId="{66241E32-C4F3-4547-AF54-3AFD6FCD4AC3}" type="pres">
      <dgm:prSet presAssocID="{91FFF968-BDA7-4A05-ACF5-C7D8BA4BFDBC}" presName="horzThree" presStyleCnt="0"/>
      <dgm:spPr/>
    </dgm:pt>
    <dgm:pt modelId="{30D8EC93-CE0B-4FAC-A949-F056CF549CB0}" type="pres">
      <dgm:prSet presAssocID="{5831962A-C3C2-454D-87F2-D56652A4A32B}" presName="sibSpaceThree" presStyleCnt="0"/>
      <dgm:spPr/>
    </dgm:pt>
    <dgm:pt modelId="{A1C9539C-2CEB-4920-A09C-ABB48D7F40FC}" type="pres">
      <dgm:prSet presAssocID="{711D30D6-76F2-4611-8470-E9F577369AE6}" presName="vertThree" presStyleCnt="0"/>
      <dgm:spPr/>
    </dgm:pt>
    <dgm:pt modelId="{F4BFA3B8-6822-4594-911D-6AFA866A8EC4}" type="pres">
      <dgm:prSet presAssocID="{711D30D6-76F2-4611-8470-E9F577369AE6}" presName="txThree" presStyleLbl="node3" presStyleIdx="2" presStyleCnt="4">
        <dgm:presLayoutVars>
          <dgm:chPref val="3"/>
        </dgm:presLayoutVars>
      </dgm:prSet>
      <dgm:spPr/>
    </dgm:pt>
    <dgm:pt modelId="{9F473FCF-1021-40E2-8745-0F97162691C8}" type="pres">
      <dgm:prSet presAssocID="{711D30D6-76F2-4611-8470-E9F577369AE6}" presName="horzThree" presStyleCnt="0"/>
      <dgm:spPr/>
    </dgm:pt>
    <dgm:pt modelId="{F37FD542-AAEE-476D-BE42-84131F4D16EA}" type="pres">
      <dgm:prSet presAssocID="{D7EAE4FE-E1BB-4F7A-94C2-A8F73E1C8329}" presName="sibSpaceTwo" presStyleCnt="0"/>
      <dgm:spPr/>
    </dgm:pt>
    <dgm:pt modelId="{9B2C445A-F662-48BD-8B6B-473907CF4843}" type="pres">
      <dgm:prSet presAssocID="{0247A510-79C5-4108-85D9-462014C44810}" presName="vertTwo" presStyleCnt="0"/>
      <dgm:spPr/>
    </dgm:pt>
    <dgm:pt modelId="{12CE8D0C-DBE8-4DC9-9D32-70DFA4438061}" type="pres">
      <dgm:prSet presAssocID="{0247A510-79C5-4108-85D9-462014C44810}" presName="txTwo" presStyleLbl="node2" presStyleIdx="1" presStyleCnt="2">
        <dgm:presLayoutVars>
          <dgm:chPref val="3"/>
        </dgm:presLayoutVars>
      </dgm:prSet>
      <dgm:spPr/>
    </dgm:pt>
    <dgm:pt modelId="{F6509785-E465-4409-9056-5B93EF7F6890}" type="pres">
      <dgm:prSet presAssocID="{0247A510-79C5-4108-85D9-462014C44810}" presName="parTransTwo" presStyleCnt="0"/>
      <dgm:spPr/>
    </dgm:pt>
    <dgm:pt modelId="{D382A869-9212-42E6-A4B9-5B83BB95FE96}" type="pres">
      <dgm:prSet presAssocID="{0247A510-79C5-4108-85D9-462014C44810}" presName="horzTwo" presStyleCnt="0"/>
      <dgm:spPr/>
    </dgm:pt>
    <dgm:pt modelId="{4D5CE2CA-7DAC-498F-892C-2D37D25466EF}" type="pres">
      <dgm:prSet presAssocID="{D29D89FE-DB0A-4304-9F61-A1CC6EC3E225}" presName="vertThree" presStyleCnt="0"/>
      <dgm:spPr/>
    </dgm:pt>
    <dgm:pt modelId="{527ACBFD-6073-494D-8409-80E723103C20}" type="pres">
      <dgm:prSet presAssocID="{D29D89FE-DB0A-4304-9F61-A1CC6EC3E225}" presName="txThree" presStyleLbl="node3" presStyleIdx="3" presStyleCnt="4">
        <dgm:presLayoutVars>
          <dgm:chPref val="3"/>
        </dgm:presLayoutVars>
      </dgm:prSet>
      <dgm:spPr/>
    </dgm:pt>
    <dgm:pt modelId="{E18CA6E6-63FB-431C-B8B7-A84CE7F93058}" type="pres">
      <dgm:prSet presAssocID="{D29D89FE-DB0A-4304-9F61-A1CC6EC3E225}" presName="horzThree" presStyleCnt="0"/>
      <dgm:spPr/>
    </dgm:pt>
  </dgm:ptLst>
  <dgm:cxnLst>
    <dgm:cxn modelId="{8C5A0604-DA1E-4CF8-BEDD-70C1F29CA551}" type="presOf" srcId="{C3C25962-E97C-4DA6-B65C-8B2D8B8728EA}" destId="{BE1A1919-4E8A-481A-8296-A2BD3BC635B5}" srcOrd="0" destOrd="0" presId="urn:microsoft.com/office/officeart/2005/8/layout/hierarchy4"/>
    <dgm:cxn modelId="{5F486A1D-D63D-48C9-9509-A1AB554B3751}" type="presOf" srcId="{CA9045F0-62E1-42F5-917D-0D30FAE9E454}" destId="{84DEA9A8-B829-4204-9F6F-AC33E25A5B8E}" srcOrd="0" destOrd="0" presId="urn:microsoft.com/office/officeart/2005/8/layout/hierarchy4"/>
    <dgm:cxn modelId="{EDD7C22E-EA75-4D3C-BB11-6A4B6112E768}" type="presOf" srcId="{91FFF968-BDA7-4A05-ACF5-C7D8BA4BFDBC}" destId="{B9B8AFE1-F891-496E-83AE-EF9E046DAD40}" srcOrd="0" destOrd="0" presId="urn:microsoft.com/office/officeart/2005/8/layout/hierarchy4"/>
    <dgm:cxn modelId="{CCA0FF61-E2F4-4817-BB54-B96997B1B6DF}" srcId="{C3C25962-E97C-4DA6-B65C-8B2D8B8728EA}" destId="{CA9045F0-62E1-42F5-917D-0D30FAE9E454}" srcOrd="0" destOrd="0" parTransId="{C94C847B-93F7-4F84-B3FA-3B43FE16A65E}" sibTransId="{7E753789-D42E-423C-A4EE-CC67AA6F8EE8}"/>
    <dgm:cxn modelId="{1AF86148-5900-409E-9538-B2FA706A00E3}" srcId="{0247A510-79C5-4108-85D9-462014C44810}" destId="{D29D89FE-DB0A-4304-9F61-A1CC6EC3E225}" srcOrd="0" destOrd="0" parTransId="{CE838B5D-366D-4C9B-ACF7-6A2ABAA50B5F}" sibTransId="{8D3F1BA1-F3DD-4A2A-8B71-F7211D0AE023}"/>
    <dgm:cxn modelId="{72C62F6C-F207-47D6-B921-AAC046238DBF}" srcId="{CA9045F0-62E1-42F5-917D-0D30FAE9E454}" destId="{0247A510-79C5-4108-85D9-462014C44810}" srcOrd="1" destOrd="0" parTransId="{9963069C-00B7-4AAB-9027-9EDADE8A2728}" sibTransId="{81F2F1B2-82DA-46FE-954D-BDEB8EC4AD9F}"/>
    <dgm:cxn modelId="{49583B6D-DD41-412C-B29D-36D2E449D31B}" srcId="{4222397E-C696-4161-9F79-BFBA196AE5CA}" destId="{91FFF968-BDA7-4A05-ACF5-C7D8BA4BFDBC}" srcOrd="1" destOrd="0" parTransId="{846890C7-C08B-4FF2-BDBE-451383FEC983}" sibTransId="{5831962A-C3C2-454D-87F2-D56652A4A32B}"/>
    <dgm:cxn modelId="{35161D92-AA31-4DEB-96DE-55E182D7EDC6}" srcId="{4222397E-C696-4161-9F79-BFBA196AE5CA}" destId="{711D30D6-76F2-4611-8470-E9F577369AE6}" srcOrd="2" destOrd="0" parTransId="{39AB7647-8EF2-4CA5-BB89-AB16A620B9E5}" sibTransId="{7E6C0041-CC50-4CFC-8D39-DCEB5D54AD6C}"/>
    <dgm:cxn modelId="{45258F96-4F75-40C5-9A75-FA7E9C325591}" type="presOf" srcId="{711D30D6-76F2-4611-8470-E9F577369AE6}" destId="{F4BFA3B8-6822-4594-911D-6AFA866A8EC4}" srcOrd="0" destOrd="0" presId="urn:microsoft.com/office/officeart/2005/8/layout/hierarchy4"/>
    <dgm:cxn modelId="{61E0FEA3-BF6D-4709-908F-6A45CF12935F}" type="presOf" srcId="{D29D89FE-DB0A-4304-9F61-A1CC6EC3E225}" destId="{527ACBFD-6073-494D-8409-80E723103C20}" srcOrd="0" destOrd="0" presId="urn:microsoft.com/office/officeart/2005/8/layout/hierarchy4"/>
    <dgm:cxn modelId="{899EEABF-588F-4454-B895-8521420521E3}" type="presOf" srcId="{4222397E-C696-4161-9F79-BFBA196AE5CA}" destId="{206B0991-E3E4-4C3A-B2CC-C32B00495E5A}" srcOrd="0" destOrd="0" presId="urn:microsoft.com/office/officeart/2005/8/layout/hierarchy4"/>
    <dgm:cxn modelId="{59CE79CD-718D-4981-A9D1-825C8477B899}" type="presOf" srcId="{0247A510-79C5-4108-85D9-462014C44810}" destId="{12CE8D0C-DBE8-4DC9-9D32-70DFA4438061}" srcOrd="0" destOrd="0" presId="urn:microsoft.com/office/officeart/2005/8/layout/hierarchy4"/>
    <dgm:cxn modelId="{CF4BA8D0-0AD8-459A-87DC-C0BF0BD2F73B}" srcId="{CA9045F0-62E1-42F5-917D-0D30FAE9E454}" destId="{4222397E-C696-4161-9F79-BFBA196AE5CA}" srcOrd="0" destOrd="0" parTransId="{3C058B70-5006-4FA6-9142-7A34C012E832}" sibTransId="{D7EAE4FE-E1BB-4F7A-94C2-A8F73E1C8329}"/>
    <dgm:cxn modelId="{8927B1EB-CEC9-49A7-89F5-DD368F313778}" srcId="{4222397E-C696-4161-9F79-BFBA196AE5CA}" destId="{754F4F08-F408-4B9F-A8F0-7B48F414A99C}" srcOrd="0" destOrd="0" parTransId="{6A89A474-F0EA-47C7-B315-9CC3C8B601A1}" sibTransId="{F76FA105-6566-4C0E-8F77-8848A7114756}"/>
    <dgm:cxn modelId="{0DA76FF1-F16A-487E-9CDA-F6757DDCD2D4}" type="presOf" srcId="{754F4F08-F408-4B9F-A8F0-7B48F414A99C}" destId="{481B71DF-9DDB-49E7-8EE7-4D941A9B02A3}" srcOrd="0" destOrd="0" presId="urn:microsoft.com/office/officeart/2005/8/layout/hierarchy4"/>
    <dgm:cxn modelId="{D2BFC71F-18FB-4989-A14F-08ABE07095CF}" type="presParOf" srcId="{BE1A1919-4E8A-481A-8296-A2BD3BC635B5}" destId="{77B724CE-5D19-4534-9006-48E469CD4C14}" srcOrd="0" destOrd="0" presId="urn:microsoft.com/office/officeart/2005/8/layout/hierarchy4"/>
    <dgm:cxn modelId="{F5A015D4-9391-4E17-863D-6AD37D9B2E9F}" type="presParOf" srcId="{77B724CE-5D19-4534-9006-48E469CD4C14}" destId="{84DEA9A8-B829-4204-9F6F-AC33E25A5B8E}" srcOrd="0" destOrd="0" presId="urn:microsoft.com/office/officeart/2005/8/layout/hierarchy4"/>
    <dgm:cxn modelId="{B8DCEE30-9544-4E8F-A966-C9A54268BDE3}" type="presParOf" srcId="{77B724CE-5D19-4534-9006-48E469CD4C14}" destId="{32FE9F1F-41A9-4E7B-812A-15CBE2E1E6A8}" srcOrd="1" destOrd="0" presId="urn:microsoft.com/office/officeart/2005/8/layout/hierarchy4"/>
    <dgm:cxn modelId="{8C680903-A49D-46FB-9D2A-8BCA1D3CD9E5}" type="presParOf" srcId="{77B724CE-5D19-4534-9006-48E469CD4C14}" destId="{0BD44003-C38E-4678-868C-C95136C7C911}" srcOrd="2" destOrd="0" presId="urn:microsoft.com/office/officeart/2005/8/layout/hierarchy4"/>
    <dgm:cxn modelId="{414DEB10-7A31-41C3-8BB9-7D63E0DA8948}" type="presParOf" srcId="{0BD44003-C38E-4678-868C-C95136C7C911}" destId="{4EED46E0-F81A-4B83-B880-A893DE0A925A}" srcOrd="0" destOrd="0" presId="urn:microsoft.com/office/officeart/2005/8/layout/hierarchy4"/>
    <dgm:cxn modelId="{543BD4A1-FD10-4E41-8F7E-2F6797FEBECF}" type="presParOf" srcId="{4EED46E0-F81A-4B83-B880-A893DE0A925A}" destId="{206B0991-E3E4-4C3A-B2CC-C32B00495E5A}" srcOrd="0" destOrd="0" presId="urn:microsoft.com/office/officeart/2005/8/layout/hierarchy4"/>
    <dgm:cxn modelId="{A5F912B5-E2A8-413B-AF2E-585496C744F8}" type="presParOf" srcId="{4EED46E0-F81A-4B83-B880-A893DE0A925A}" destId="{5E22589F-7C2D-41B6-BB48-3EA2D0BE7D01}" srcOrd="1" destOrd="0" presId="urn:microsoft.com/office/officeart/2005/8/layout/hierarchy4"/>
    <dgm:cxn modelId="{3041DB81-31E8-410A-A125-DD08FF2984D2}" type="presParOf" srcId="{4EED46E0-F81A-4B83-B880-A893DE0A925A}" destId="{8793E478-C12C-4D0A-92B7-FF1A642F64CF}" srcOrd="2" destOrd="0" presId="urn:microsoft.com/office/officeart/2005/8/layout/hierarchy4"/>
    <dgm:cxn modelId="{9E766506-2A19-454F-9E98-25B4F81EBE2C}" type="presParOf" srcId="{8793E478-C12C-4D0A-92B7-FF1A642F64CF}" destId="{952B998C-3B27-419A-A959-805E80154DA7}" srcOrd="0" destOrd="0" presId="urn:microsoft.com/office/officeart/2005/8/layout/hierarchy4"/>
    <dgm:cxn modelId="{48E859C9-7563-47D0-A279-A11B6B10F4D5}" type="presParOf" srcId="{952B998C-3B27-419A-A959-805E80154DA7}" destId="{481B71DF-9DDB-49E7-8EE7-4D941A9B02A3}" srcOrd="0" destOrd="0" presId="urn:microsoft.com/office/officeart/2005/8/layout/hierarchy4"/>
    <dgm:cxn modelId="{6A72A230-0AF6-4F81-837B-D0502D30ED76}" type="presParOf" srcId="{952B998C-3B27-419A-A959-805E80154DA7}" destId="{7ECE8CAE-CCFC-466F-8375-B24859231FDA}" srcOrd="1" destOrd="0" presId="urn:microsoft.com/office/officeart/2005/8/layout/hierarchy4"/>
    <dgm:cxn modelId="{A3AC1687-3453-4EA7-A224-BBA79EF6F754}" type="presParOf" srcId="{8793E478-C12C-4D0A-92B7-FF1A642F64CF}" destId="{79B4FA19-8E29-492E-9B9D-61913C2487EB}" srcOrd="1" destOrd="0" presId="urn:microsoft.com/office/officeart/2005/8/layout/hierarchy4"/>
    <dgm:cxn modelId="{EEF33227-3E39-4B6E-88DB-65EF0CC7F4C2}" type="presParOf" srcId="{8793E478-C12C-4D0A-92B7-FF1A642F64CF}" destId="{FAEF6DB9-BAA5-465A-9EC5-5BE2C5FCEC8D}" srcOrd="2" destOrd="0" presId="urn:microsoft.com/office/officeart/2005/8/layout/hierarchy4"/>
    <dgm:cxn modelId="{A2C60879-9A8A-494F-BAA7-982504D4A328}" type="presParOf" srcId="{FAEF6DB9-BAA5-465A-9EC5-5BE2C5FCEC8D}" destId="{B9B8AFE1-F891-496E-83AE-EF9E046DAD40}" srcOrd="0" destOrd="0" presId="urn:microsoft.com/office/officeart/2005/8/layout/hierarchy4"/>
    <dgm:cxn modelId="{442A9681-E9E4-4DC8-BAA7-1AA7AC86E4D8}" type="presParOf" srcId="{FAEF6DB9-BAA5-465A-9EC5-5BE2C5FCEC8D}" destId="{66241E32-C4F3-4547-AF54-3AFD6FCD4AC3}" srcOrd="1" destOrd="0" presId="urn:microsoft.com/office/officeart/2005/8/layout/hierarchy4"/>
    <dgm:cxn modelId="{61F04398-03F7-4070-9B09-6FA76E3E8E88}" type="presParOf" srcId="{8793E478-C12C-4D0A-92B7-FF1A642F64CF}" destId="{30D8EC93-CE0B-4FAC-A949-F056CF549CB0}" srcOrd="3" destOrd="0" presId="urn:microsoft.com/office/officeart/2005/8/layout/hierarchy4"/>
    <dgm:cxn modelId="{28B9B114-D029-4DDA-B207-0F5FDA2F02CD}" type="presParOf" srcId="{8793E478-C12C-4D0A-92B7-FF1A642F64CF}" destId="{A1C9539C-2CEB-4920-A09C-ABB48D7F40FC}" srcOrd="4" destOrd="0" presId="urn:microsoft.com/office/officeart/2005/8/layout/hierarchy4"/>
    <dgm:cxn modelId="{20DEFCE8-D097-490A-88BD-039E5D481D37}" type="presParOf" srcId="{A1C9539C-2CEB-4920-A09C-ABB48D7F40FC}" destId="{F4BFA3B8-6822-4594-911D-6AFA866A8EC4}" srcOrd="0" destOrd="0" presId="urn:microsoft.com/office/officeart/2005/8/layout/hierarchy4"/>
    <dgm:cxn modelId="{48D5D694-7CEC-423C-AC59-A9DEE1069F88}" type="presParOf" srcId="{A1C9539C-2CEB-4920-A09C-ABB48D7F40FC}" destId="{9F473FCF-1021-40E2-8745-0F97162691C8}" srcOrd="1" destOrd="0" presId="urn:microsoft.com/office/officeart/2005/8/layout/hierarchy4"/>
    <dgm:cxn modelId="{66EF8349-D9CA-4B17-B6E2-9A77BFCFBC3C}" type="presParOf" srcId="{0BD44003-C38E-4678-868C-C95136C7C911}" destId="{F37FD542-AAEE-476D-BE42-84131F4D16EA}" srcOrd="1" destOrd="0" presId="urn:microsoft.com/office/officeart/2005/8/layout/hierarchy4"/>
    <dgm:cxn modelId="{C18CDE5D-C4F5-4F28-B33F-49098A25BA9E}" type="presParOf" srcId="{0BD44003-C38E-4678-868C-C95136C7C911}" destId="{9B2C445A-F662-48BD-8B6B-473907CF4843}" srcOrd="2" destOrd="0" presId="urn:microsoft.com/office/officeart/2005/8/layout/hierarchy4"/>
    <dgm:cxn modelId="{CBCE2ECE-D472-412A-B094-B16D620B6B76}" type="presParOf" srcId="{9B2C445A-F662-48BD-8B6B-473907CF4843}" destId="{12CE8D0C-DBE8-4DC9-9D32-70DFA4438061}" srcOrd="0" destOrd="0" presId="urn:microsoft.com/office/officeart/2005/8/layout/hierarchy4"/>
    <dgm:cxn modelId="{F7685663-F2E6-4D84-B393-4B1D5A42A56D}" type="presParOf" srcId="{9B2C445A-F662-48BD-8B6B-473907CF4843}" destId="{F6509785-E465-4409-9056-5B93EF7F6890}" srcOrd="1" destOrd="0" presId="urn:microsoft.com/office/officeart/2005/8/layout/hierarchy4"/>
    <dgm:cxn modelId="{0B212EB1-33FF-4E3F-9F73-EDC8978222A9}" type="presParOf" srcId="{9B2C445A-F662-48BD-8B6B-473907CF4843}" destId="{D382A869-9212-42E6-A4B9-5B83BB95FE96}" srcOrd="2" destOrd="0" presId="urn:microsoft.com/office/officeart/2005/8/layout/hierarchy4"/>
    <dgm:cxn modelId="{240F93F9-D140-424A-A9FD-3DA4C966ECEB}" type="presParOf" srcId="{D382A869-9212-42E6-A4B9-5B83BB95FE96}" destId="{4D5CE2CA-7DAC-498F-892C-2D37D25466EF}" srcOrd="0" destOrd="0" presId="urn:microsoft.com/office/officeart/2005/8/layout/hierarchy4"/>
    <dgm:cxn modelId="{BE54BF44-480D-441E-9BEE-F764018F365A}" type="presParOf" srcId="{4D5CE2CA-7DAC-498F-892C-2D37D25466EF}" destId="{527ACBFD-6073-494D-8409-80E723103C20}" srcOrd="0" destOrd="0" presId="urn:microsoft.com/office/officeart/2005/8/layout/hierarchy4"/>
    <dgm:cxn modelId="{8DE55866-6BA2-4FE8-87A1-6EFD02DBC0D6}" type="presParOf" srcId="{4D5CE2CA-7DAC-498F-892C-2D37D25466EF}" destId="{E18CA6E6-63FB-431C-B8B7-A84CE7F93058}"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3C25962-E97C-4DA6-B65C-8B2D8B8728EA}" type="doc">
      <dgm:prSet loTypeId="urn:microsoft.com/office/officeart/2005/8/layout/hierarchy4" loCatId="hierarchy" qsTypeId="urn:microsoft.com/office/officeart/2005/8/quickstyle/simple3" qsCatId="simple" csTypeId="urn:microsoft.com/office/officeart/2005/8/colors/colorful1" csCatId="colorful" phldr="1"/>
      <dgm:spPr/>
      <dgm:t>
        <a:bodyPr/>
        <a:lstStyle/>
        <a:p>
          <a:endParaRPr lang="es-ES"/>
        </a:p>
      </dgm:t>
    </dgm:pt>
    <dgm:pt modelId="{CA9045F0-62E1-42F5-917D-0D30FAE9E454}">
      <dgm:prSet phldrT="[Texto]"/>
      <dgm:spPr/>
      <dgm:t>
        <a:bodyPr/>
        <a:lstStyle/>
        <a:p>
          <a:r>
            <a:rPr lang="es-CO" b="1" dirty="0"/>
            <a:t>Del entorno</a:t>
          </a:r>
          <a:endParaRPr lang="es-ES" dirty="0"/>
        </a:p>
      </dgm:t>
    </dgm:pt>
    <dgm:pt modelId="{C94C847B-93F7-4F84-B3FA-3B43FE16A65E}" type="parTrans" cxnId="{CCA0FF61-E2F4-4817-BB54-B96997B1B6DF}">
      <dgm:prSet/>
      <dgm:spPr/>
      <dgm:t>
        <a:bodyPr/>
        <a:lstStyle/>
        <a:p>
          <a:endParaRPr lang="es-ES"/>
        </a:p>
      </dgm:t>
    </dgm:pt>
    <dgm:pt modelId="{7E753789-D42E-423C-A4EE-CC67AA6F8EE8}" type="sibTrans" cxnId="{CCA0FF61-E2F4-4817-BB54-B96997B1B6DF}">
      <dgm:prSet/>
      <dgm:spPr/>
      <dgm:t>
        <a:bodyPr/>
        <a:lstStyle/>
        <a:p>
          <a:endParaRPr lang="es-ES"/>
        </a:p>
      </dgm:t>
    </dgm:pt>
    <dgm:pt modelId="{4222397E-C696-4161-9F79-BFBA196AE5CA}">
      <dgm:prSet phldrT="[Texto]"/>
      <dgm:spPr/>
      <dgm:t>
        <a:bodyPr/>
        <a:lstStyle/>
        <a:p>
          <a:r>
            <a:rPr lang="es-CO" dirty="0"/>
            <a:t>Deterioro de la propia imagen del individuo en la enfermedad</a:t>
          </a:r>
          <a:endParaRPr lang="en-US" dirty="0"/>
        </a:p>
        <a:p>
          <a:r>
            <a:rPr lang="es-CO" dirty="0"/>
            <a:t>Falta de educación sanitaria a los pacientes</a:t>
          </a:r>
          <a:endParaRPr lang="es-ES" dirty="0"/>
        </a:p>
      </dgm:t>
    </dgm:pt>
    <dgm:pt modelId="{3C058B70-5006-4FA6-9142-7A34C012E832}" type="parTrans" cxnId="{CF4BA8D0-0AD8-459A-87DC-C0BF0BD2F73B}">
      <dgm:prSet/>
      <dgm:spPr/>
      <dgm:t>
        <a:bodyPr/>
        <a:lstStyle/>
        <a:p>
          <a:endParaRPr lang="es-ES"/>
        </a:p>
      </dgm:t>
    </dgm:pt>
    <dgm:pt modelId="{D7EAE4FE-E1BB-4F7A-94C2-A8F73E1C8329}" type="sibTrans" cxnId="{CF4BA8D0-0AD8-459A-87DC-C0BF0BD2F73B}">
      <dgm:prSet/>
      <dgm:spPr/>
      <dgm:t>
        <a:bodyPr/>
        <a:lstStyle/>
        <a:p>
          <a:endParaRPr lang="es-ES"/>
        </a:p>
      </dgm:t>
    </dgm:pt>
    <dgm:pt modelId="{0247A510-79C5-4108-85D9-462014C44810}">
      <dgm:prSet phldrT="[Texto]"/>
      <dgm:spPr/>
      <dgm:t>
        <a:bodyPr/>
        <a:lstStyle/>
        <a:p>
          <a:r>
            <a:rPr lang="es-CO" dirty="0"/>
            <a:t>Falta de criterios unificados de las curaciones por parte del equipo asistencial.</a:t>
          </a:r>
          <a:endParaRPr lang="es-ES" dirty="0"/>
        </a:p>
      </dgm:t>
    </dgm:pt>
    <dgm:pt modelId="{9963069C-00B7-4AAB-9027-9EDADE8A2728}" type="parTrans" cxnId="{72C62F6C-F207-47D6-B921-AAC046238DBF}">
      <dgm:prSet/>
      <dgm:spPr/>
      <dgm:t>
        <a:bodyPr/>
        <a:lstStyle/>
        <a:p>
          <a:endParaRPr lang="es-ES"/>
        </a:p>
      </dgm:t>
    </dgm:pt>
    <dgm:pt modelId="{81F2F1B2-82DA-46FE-954D-BDEB8EC4AD9F}" type="sibTrans" cxnId="{72C62F6C-F207-47D6-B921-AAC046238DBF}">
      <dgm:prSet/>
      <dgm:spPr/>
      <dgm:t>
        <a:bodyPr/>
        <a:lstStyle/>
        <a:p>
          <a:endParaRPr lang="es-ES"/>
        </a:p>
      </dgm:t>
    </dgm:pt>
    <dgm:pt modelId="{711D30D6-76F2-4611-8470-E9F577369AE6}">
      <dgm:prSet phldrT="[Texto]"/>
      <dgm:spPr/>
      <dgm:t>
        <a:bodyPr/>
        <a:lstStyle/>
        <a:p>
          <a:r>
            <a:rPr lang="es-CO" dirty="0"/>
            <a:t>Sobrecarga de trabajo del profesional.</a:t>
          </a:r>
          <a:endParaRPr lang="es-ES" dirty="0"/>
        </a:p>
      </dgm:t>
    </dgm:pt>
    <dgm:pt modelId="{7E6C0041-CC50-4CFC-8D39-DCEB5D54AD6C}" type="sibTrans" cxnId="{35161D92-AA31-4DEB-96DE-55E182D7EDC6}">
      <dgm:prSet/>
      <dgm:spPr/>
      <dgm:t>
        <a:bodyPr/>
        <a:lstStyle/>
        <a:p>
          <a:endParaRPr lang="es-ES"/>
        </a:p>
      </dgm:t>
    </dgm:pt>
    <dgm:pt modelId="{39AB7647-8EF2-4CA5-BB89-AB16A620B9E5}" type="parTrans" cxnId="{35161D92-AA31-4DEB-96DE-55E182D7EDC6}">
      <dgm:prSet/>
      <dgm:spPr/>
      <dgm:t>
        <a:bodyPr/>
        <a:lstStyle/>
        <a:p>
          <a:endParaRPr lang="es-ES"/>
        </a:p>
      </dgm:t>
    </dgm:pt>
    <dgm:pt modelId="{754F4F08-F408-4B9F-A8F0-7B48F414A99C}">
      <dgm:prSet phldrT="[Texto]"/>
      <dgm:spPr/>
      <dgm:t>
        <a:bodyPr/>
        <a:lstStyle/>
        <a:p>
          <a:r>
            <a:rPr lang="es-CO" dirty="0"/>
            <a:t>Inadecuada utilización del material de prevención, tanto del básico como del complementario..</a:t>
          </a:r>
          <a:endParaRPr lang="es-ES" dirty="0"/>
        </a:p>
      </dgm:t>
    </dgm:pt>
    <dgm:pt modelId="{F76FA105-6566-4C0E-8F77-8848A7114756}" type="sibTrans" cxnId="{8927B1EB-CEC9-49A7-89F5-DD368F313778}">
      <dgm:prSet/>
      <dgm:spPr/>
      <dgm:t>
        <a:bodyPr/>
        <a:lstStyle/>
        <a:p>
          <a:endParaRPr lang="es-ES"/>
        </a:p>
      </dgm:t>
    </dgm:pt>
    <dgm:pt modelId="{6A89A474-F0EA-47C7-B315-9CC3C8B601A1}" type="parTrans" cxnId="{8927B1EB-CEC9-49A7-89F5-DD368F313778}">
      <dgm:prSet/>
      <dgm:spPr/>
      <dgm:t>
        <a:bodyPr/>
        <a:lstStyle/>
        <a:p>
          <a:endParaRPr lang="es-ES"/>
        </a:p>
      </dgm:t>
    </dgm:pt>
    <dgm:pt modelId="{91FFF968-BDA7-4A05-ACF5-C7D8BA4BFDBC}">
      <dgm:prSet phldrT="[Texto]"/>
      <dgm:spPr/>
      <dgm:t>
        <a:bodyPr/>
        <a:lstStyle/>
        <a:p>
          <a:r>
            <a:rPr lang="es-CO" dirty="0"/>
            <a:t>Desmotivación profesional por la falta de formación y/o información específica.</a:t>
          </a:r>
          <a:endParaRPr lang="es-ES" dirty="0"/>
        </a:p>
      </dgm:t>
    </dgm:pt>
    <dgm:pt modelId="{846890C7-C08B-4FF2-BDBE-451383FEC983}" type="parTrans" cxnId="{49583B6D-DD41-412C-B29D-36D2E449D31B}">
      <dgm:prSet/>
      <dgm:spPr/>
      <dgm:t>
        <a:bodyPr/>
        <a:lstStyle/>
        <a:p>
          <a:endParaRPr lang="es-ES"/>
        </a:p>
      </dgm:t>
    </dgm:pt>
    <dgm:pt modelId="{5831962A-C3C2-454D-87F2-D56652A4A32B}" type="sibTrans" cxnId="{49583B6D-DD41-412C-B29D-36D2E449D31B}">
      <dgm:prSet/>
      <dgm:spPr/>
      <dgm:t>
        <a:bodyPr/>
        <a:lstStyle/>
        <a:p>
          <a:endParaRPr lang="es-ES"/>
        </a:p>
      </dgm:t>
    </dgm:pt>
    <dgm:pt modelId="{BE1A1919-4E8A-481A-8296-A2BD3BC635B5}" type="pres">
      <dgm:prSet presAssocID="{C3C25962-E97C-4DA6-B65C-8B2D8B8728EA}" presName="Name0" presStyleCnt="0">
        <dgm:presLayoutVars>
          <dgm:chPref val="1"/>
          <dgm:dir/>
          <dgm:animOne val="branch"/>
          <dgm:animLvl val="lvl"/>
          <dgm:resizeHandles/>
        </dgm:presLayoutVars>
      </dgm:prSet>
      <dgm:spPr/>
    </dgm:pt>
    <dgm:pt modelId="{77B724CE-5D19-4534-9006-48E469CD4C14}" type="pres">
      <dgm:prSet presAssocID="{CA9045F0-62E1-42F5-917D-0D30FAE9E454}" presName="vertOne" presStyleCnt="0"/>
      <dgm:spPr/>
    </dgm:pt>
    <dgm:pt modelId="{84DEA9A8-B829-4204-9F6F-AC33E25A5B8E}" type="pres">
      <dgm:prSet presAssocID="{CA9045F0-62E1-42F5-917D-0D30FAE9E454}" presName="txOne" presStyleLbl="node0" presStyleIdx="0" presStyleCnt="1">
        <dgm:presLayoutVars>
          <dgm:chPref val="3"/>
        </dgm:presLayoutVars>
      </dgm:prSet>
      <dgm:spPr/>
    </dgm:pt>
    <dgm:pt modelId="{32FE9F1F-41A9-4E7B-812A-15CBE2E1E6A8}" type="pres">
      <dgm:prSet presAssocID="{CA9045F0-62E1-42F5-917D-0D30FAE9E454}" presName="parTransOne" presStyleCnt="0"/>
      <dgm:spPr/>
    </dgm:pt>
    <dgm:pt modelId="{0BD44003-C38E-4678-868C-C95136C7C911}" type="pres">
      <dgm:prSet presAssocID="{CA9045F0-62E1-42F5-917D-0D30FAE9E454}" presName="horzOne" presStyleCnt="0"/>
      <dgm:spPr/>
    </dgm:pt>
    <dgm:pt modelId="{4EED46E0-F81A-4B83-B880-A893DE0A925A}" type="pres">
      <dgm:prSet presAssocID="{4222397E-C696-4161-9F79-BFBA196AE5CA}" presName="vertTwo" presStyleCnt="0"/>
      <dgm:spPr/>
    </dgm:pt>
    <dgm:pt modelId="{206B0991-E3E4-4C3A-B2CC-C32B00495E5A}" type="pres">
      <dgm:prSet presAssocID="{4222397E-C696-4161-9F79-BFBA196AE5CA}" presName="txTwo" presStyleLbl="node2" presStyleIdx="0" presStyleCnt="2">
        <dgm:presLayoutVars>
          <dgm:chPref val="3"/>
        </dgm:presLayoutVars>
      </dgm:prSet>
      <dgm:spPr/>
    </dgm:pt>
    <dgm:pt modelId="{5E22589F-7C2D-41B6-BB48-3EA2D0BE7D01}" type="pres">
      <dgm:prSet presAssocID="{4222397E-C696-4161-9F79-BFBA196AE5CA}" presName="parTransTwo" presStyleCnt="0"/>
      <dgm:spPr/>
    </dgm:pt>
    <dgm:pt modelId="{8793E478-C12C-4D0A-92B7-FF1A642F64CF}" type="pres">
      <dgm:prSet presAssocID="{4222397E-C696-4161-9F79-BFBA196AE5CA}" presName="horzTwo" presStyleCnt="0"/>
      <dgm:spPr/>
    </dgm:pt>
    <dgm:pt modelId="{952B998C-3B27-419A-A959-805E80154DA7}" type="pres">
      <dgm:prSet presAssocID="{754F4F08-F408-4B9F-A8F0-7B48F414A99C}" presName="vertThree" presStyleCnt="0"/>
      <dgm:spPr/>
    </dgm:pt>
    <dgm:pt modelId="{481B71DF-9DDB-49E7-8EE7-4D941A9B02A3}" type="pres">
      <dgm:prSet presAssocID="{754F4F08-F408-4B9F-A8F0-7B48F414A99C}" presName="txThree" presStyleLbl="node3" presStyleIdx="0" presStyleCnt="3" custLinFactNeighborX="16586" custLinFactNeighborY="-898">
        <dgm:presLayoutVars>
          <dgm:chPref val="3"/>
        </dgm:presLayoutVars>
      </dgm:prSet>
      <dgm:spPr/>
    </dgm:pt>
    <dgm:pt modelId="{7ECE8CAE-CCFC-466F-8375-B24859231FDA}" type="pres">
      <dgm:prSet presAssocID="{754F4F08-F408-4B9F-A8F0-7B48F414A99C}" presName="horzThree" presStyleCnt="0"/>
      <dgm:spPr/>
    </dgm:pt>
    <dgm:pt modelId="{79B4FA19-8E29-492E-9B9D-61913C2487EB}" type="pres">
      <dgm:prSet presAssocID="{F76FA105-6566-4C0E-8F77-8848A7114756}" presName="sibSpaceThree" presStyleCnt="0"/>
      <dgm:spPr/>
    </dgm:pt>
    <dgm:pt modelId="{FAEF6DB9-BAA5-465A-9EC5-5BE2C5FCEC8D}" type="pres">
      <dgm:prSet presAssocID="{91FFF968-BDA7-4A05-ACF5-C7D8BA4BFDBC}" presName="vertThree" presStyleCnt="0"/>
      <dgm:spPr/>
    </dgm:pt>
    <dgm:pt modelId="{B9B8AFE1-F891-496E-83AE-EF9E046DAD40}" type="pres">
      <dgm:prSet presAssocID="{91FFF968-BDA7-4A05-ACF5-C7D8BA4BFDBC}" presName="txThree" presStyleLbl="node3" presStyleIdx="1" presStyleCnt="3" custLinFactNeighborX="36244">
        <dgm:presLayoutVars>
          <dgm:chPref val="3"/>
        </dgm:presLayoutVars>
      </dgm:prSet>
      <dgm:spPr/>
    </dgm:pt>
    <dgm:pt modelId="{66241E32-C4F3-4547-AF54-3AFD6FCD4AC3}" type="pres">
      <dgm:prSet presAssocID="{91FFF968-BDA7-4A05-ACF5-C7D8BA4BFDBC}" presName="horzThree" presStyleCnt="0"/>
      <dgm:spPr/>
    </dgm:pt>
    <dgm:pt modelId="{30D8EC93-CE0B-4FAC-A949-F056CF549CB0}" type="pres">
      <dgm:prSet presAssocID="{5831962A-C3C2-454D-87F2-D56652A4A32B}" presName="sibSpaceThree" presStyleCnt="0"/>
      <dgm:spPr/>
    </dgm:pt>
    <dgm:pt modelId="{A1C9539C-2CEB-4920-A09C-ABB48D7F40FC}" type="pres">
      <dgm:prSet presAssocID="{711D30D6-76F2-4611-8470-E9F577369AE6}" presName="vertThree" presStyleCnt="0"/>
      <dgm:spPr/>
    </dgm:pt>
    <dgm:pt modelId="{F4BFA3B8-6822-4594-911D-6AFA866A8EC4}" type="pres">
      <dgm:prSet presAssocID="{711D30D6-76F2-4611-8470-E9F577369AE6}" presName="txThree" presStyleLbl="node3" presStyleIdx="2" presStyleCnt="3" custLinFactNeighborX="55901">
        <dgm:presLayoutVars>
          <dgm:chPref val="3"/>
        </dgm:presLayoutVars>
      </dgm:prSet>
      <dgm:spPr/>
    </dgm:pt>
    <dgm:pt modelId="{9F473FCF-1021-40E2-8745-0F97162691C8}" type="pres">
      <dgm:prSet presAssocID="{711D30D6-76F2-4611-8470-E9F577369AE6}" presName="horzThree" presStyleCnt="0"/>
      <dgm:spPr/>
    </dgm:pt>
    <dgm:pt modelId="{F37FD542-AAEE-476D-BE42-84131F4D16EA}" type="pres">
      <dgm:prSet presAssocID="{D7EAE4FE-E1BB-4F7A-94C2-A8F73E1C8329}" presName="sibSpaceTwo" presStyleCnt="0"/>
      <dgm:spPr/>
    </dgm:pt>
    <dgm:pt modelId="{9B2C445A-F662-48BD-8B6B-473907CF4843}" type="pres">
      <dgm:prSet presAssocID="{0247A510-79C5-4108-85D9-462014C44810}" presName="vertTwo" presStyleCnt="0"/>
      <dgm:spPr/>
    </dgm:pt>
    <dgm:pt modelId="{12CE8D0C-DBE8-4DC9-9D32-70DFA4438061}" type="pres">
      <dgm:prSet presAssocID="{0247A510-79C5-4108-85D9-462014C44810}" presName="txTwo" presStyleLbl="node2" presStyleIdx="1" presStyleCnt="2">
        <dgm:presLayoutVars>
          <dgm:chPref val="3"/>
        </dgm:presLayoutVars>
      </dgm:prSet>
      <dgm:spPr/>
    </dgm:pt>
    <dgm:pt modelId="{D382A869-9212-42E6-A4B9-5B83BB95FE96}" type="pres">
      <dgm:prSet presAssocID="{0247A510-79C5-4108-85D9-462014C44810}" presName="horzTwo" presStyleCnt="0"/>
      <dgm:spPr/>
    </dgm:pt>
  </dgm:ptLst>
  <dgm:cxnLst>
    <dgm:cxn modelId="{8C5A0604-DA1E-4CF8-BEDD-70C1F29CA551}" type="presOf" srcId="{C3C25962-E97C-4DA6-B65C-8B2D8B8728EA}" destId="{BE1A1919-4E8A-481A-8296-A2BD3BC635B5}" srcOrd="0" destOrd="0" presId="urn:microsoft.com/office/officeart/2005/8/layout/hierarchy4"/>
    <dgm:cxn modelId="{5F486A1D-D63D-48C9-9509-A1AB554B3751}" type="presOf" srcId="{CA9045F0-62E1-42F5-917D-0D30FAE9E454}" destId="{84DEA9A8-B829-4204-9F6F-AC33E25A5B8E}" srcOrd="0" destOrd="0" presId="urn:microsoft.com/office/officeart/2005/8/layout/hierarchy4"/>
    <dgm:cxn modelId="{EDD7C22E-EA75-4D3C-BB11-6A4B6112E768}" type="presOf" srcId="{91FFF968-BDA7-4A05-ACF5-C7D8BA4BFDBC}" destId="{B9B8AFE1-F891-496E-83AE-EF9E046DAD40}" srcOrd="0" destOrd="0" presId="urn:microsoft.com/office/officeart/2005/8/layout/hierarchy4"/>
    <dgm:cxn modelId="{CCA0FF61-E2F4-4817-BB54-B96997B1B6DF}" srcId="{C3C25962-E97C-4DA6-B65C-8B2D8B8728EA}" destId="{CA9045F0-62E1-42F5-917D-0D30FAE9E454}" srcOrd="0" destOrd="0" parTransId="{C94C847B-93F7-4F84-B3FA-3B43FE16A65E}" sibTransId="{7E753789-D42E-423C-A4EE-CC67AA6F8EE8}"/>
    <dgm:cxn modelId="{72C62F6C-F207-47D6-B921-AAC046238DBF}" srcId="{CA9045F0-62E1-42F5-917D-0D30FAE9E454}" destId="{0247A510-79C5-4108-85D9-462014C44810}" srcOrd="1" destOrd="0" parTransId="{9963069C-00B7-4AAB-9027-9EDADE8A2728}" sibTransId="{81F2F1B2-82DA-46FE-954D-BDEB8EC4AD9F}"/>
    <dgm:cxn modelId="{49583B6D-DD41-412C-B29D-36D2E449D31B}" srcId="{4222397E-C696-4161-9F79-BFBA196AE5CA}" destId="{91FFF968-BDA7-4A05-ACF5-C7D8BA4BFDBC}" srcOrd="1" destOrd="0" parTransId="{846890C7-C08B-4FF2-BDBE-451383FEC983}" sibTransId="{5831962A-C3C2-454D-87F2-D56652A4A32B}"/>
    <dgm:cxn modelId="{35161D92-AA31-4DEB-96DE-55E182D7EDC6}" srcId="{4222397E-C696-4161-9F79-BFBA196AE5CA}" destId="{711D30D6-76F2-4611-8470-E9F577369AE6}" srcOrd="2" destOrd="0" parTransId="{39AB7647-8EF2-4CA5-BB89-AB16A620B9E5}" sibTransId="{7E6C0041-CC50-4CFC-8D39-DCEB5D54AD6C}"/>
    <dgm:cxn modelId="{45258F96-4F75-40C5-9A75-FA7E9C325591}" type="presOf" srcId="{711D30D6-76F2-4611-8470-E9F577369AE6}" destId="{F4BFA3B8-6822-4594-911D-6AFA866A8EC4}" srcOrd="0" destOrd="0" presId="urn:microsoft.com/office/officeart/2005/8/layout/hierarchy4"/>
    <dgm:cxn modelId="{899EEABF-588F-4454-B895-8521420521E3}" type="presOf" srcId="{4222397E-C696-4161-9F79-BFBA196AE5CA}" destId="{206B0991-E3E4-4C3A-B2CC-C32B00495E5A}" srcOrd="0" destOrd="0" presId="urn:microsoft.com/office/officeart/2005/8/layout/hierarchy4"/>
    <dgm:cxn modelId="{59CE79CD-718D-4981-A9D1-825C8477B899}" type="presOf" srcId="{0247A510-79C5-4108-85D9-462014C44810}" destId="{12CE8D0C-DBE8-4DC9-9D32-70DFA4438061}" srcOrd="0" destOrd="0" presId="urn:microsoft.com/office/officeart/2005/8/layout/hierarchy4"/>
    <dgm:cxn modelId="{CF4BA8D0-0AD8-459A-87DC-C0BF0BD2F73B}" srcId="{CA9045F0-62E1-42F5-917D-0D30FAE9E454}" destId="{4222397E-C696-4161-9F79-BFBA196AE5CA}" srcOrd="0" destOrd="0" parTransId="{3C058B70-5006-4FA6-9142-7A34C012E832}" sibTransId="{D7EAE4FE-E1BB-4F7A-94C2-A8F73E1C8329}"/>
    <dgm:cxn modelId="{8927B1EB-CEC9-49A7-89F5-DD368F313778}" srcId="{4222397E-C696-4161-9F79-BFBA196AE5CA}" destId="{754F4F08-F408-4B9F-A8F0-7B48F414A99C}" srcOrd="0" destOrd="0" parTransId="{6A89A474-F0EA-47C7-B315-9CC3C8B601A1}" sibTransId="{F76FA105-6566-4C0E-8F77-8848A7114756}"/>
    <dgm:cxn modelId="{0DA76FF1-F16A-487E-9CDA-F6757DDCD2D4}" type="presOf" srcId="{754F4F08-F408-4B9F-A8F0-7B48F414A99C}" destId="{481B71DF-9DDB-49E7-8EE7-4D941A9B02A3}" srcOrd="0" destOrd="0" presId="urn:microsoft.com/office/officeart/2005/8/layout/hierarchy4"/>
    <dgm:cxn modelId="{D2BFC71F-18FB-4989-A14F-08ABE07095CF}" type="presParOf" srcId="{BE1A1919-4E8A-481A-8296-A2BD3BC635B5}" destId="{77B724CE-5D19-4534-9006-48E469CD4C14}" srcOrd="0" destOrd="0" presId="urn:microsoft.com/office/officeart/2005/8/layout/hierarchy4"/>
    <dgm:cxn modelId="{F5A015D4-9391-4E17-863D-6AD37D9B2E9F}" type="presParOf" srcId="{77B724CE-5D19-4534-9006-48E469CD4C14}" destId="{84DEA9A8-B829-4204-9F6F-AC33E25A5B8E}" srcOrd="0" destOrd="0" presId="urn:microsoft.com/office/officeart/2005/8/layout/hierarchy4"/>
    <dgm:cxn modelId="{B8DCEE30-9544-4E8F-A966-C9A54268BDE3}" type="presParOf" srcId="{77B724CE-5D19-4534-9006-48E469CD4C14}" destId="{32FE9F1F-41A9-4E7B-812A-15CBE2E1E6A8}" srcOrd="1" destOrd="0" presId="urn:microsoft.com/office/officeart/2005/8/layout/hierarchy4"/>
    <dgm:cxn modelId="{8C680903-A49D-46FB-9D2A-8BCA1D3CD9E5}" type="presParOf" srcId="{77B724CE-5D19-4534-9006-48E469CD4C14}" destId="{0BD44003-C38E-4678-868C-C95136C7C911}" srcOrd="2" destOrd="0" presId="urn:microsoft.com/office/officeart/2005/8/layout/hierarchy4"/>
    <dgm:cxn modelId="{414DEB10-7A31-41C3-8BB9-7D63E0DA8948}" type="presParOf" srcId="{0BD44003-C38E-4678-868C-C95136C7C911}" destId="{4EED46E0-F81A-4B83-B880-A893DE0A925A}" srcOrd="0" destOrd="0" presId="urn:microsoft.com/office/officeart/2005/8/layout/hierarchy4"/>
    <dgm:cxn modelId="{543BD4A1-FD10-4E41-8F7E-2F6797FEBECF}" type="presParOf" srcId="{4EED46E0-F81A-4B83-B880-A893DE0A925A}" destId="{206B0991-E3E4-4C3A-B2CC-C32B00495E5A}" srcOrd="0" destOrd="0" presId="urn:microsoft.com/office/officeart/2005/8/layout/hierarchy4"/>
    <dgm:cxn modelId="{A5F912B5-E2A8-413B-AF2E-585496C744F8}" type="presParOf" srcId="{4EED46E0-F81A-4B83-B880-A893DE0A925A}" destId="{5E22589F-7C2D-41B6-BB48-3EA2D0BE7D01}" srcOrd="1" destOrd="0" presId="urn:microsoft.com/office/officeart/2005/8/layout/hierarchy4"/>
    <dgm:cxn modelId="{3041DB81-31E8-410A-A125-DD08FF2984D2}" type="presParOf" srcId="{4EED46E0-F81A-4B83-B880-A893DE0A925A}" destId="{8793E478-C12C-4D0A-92B7-FF1A642F64CF}" srcOrd="2" destOrd="0" presId="urn:microsoft.com/office/officeart/2005/8/layout/hierarchy4"/>
    <dgm:cxn modelId="{9E766506-2A19-454F-9E98-25B4F81EBE2C}" type="presParOf" srcId="{8793E478-C12C-4D0A-92B7-FF1A642F64CF}" destId="{952B998C-3B27-419A-A959-805E80154DA7}" srcOrd="0" destOrd="0" presId="urn:microsoft.com/office/officeart/2005/8/layout/hierarchy4"/>
    <dgm:cxn modelId="{48E859C9-7563-47D0-A279-A11B6B10F4D5}" type="presParOf" srcId="{952B998C-3B27-419A-A959-805E80154DA7}" destId="{481B71DF-9DDB-49E7-8EE7-4D941A9B02A3}" srcOrd="0" destOrd="0" presId="urn:microsoft.com/office/officeart/2005/8/layout/hierarchy4"/>
    <dgm:cxn modelId="{6A72A230-0AF6-4F81-837B-D0502D30ED76}" type="presParOf" srcId="{952B998C-3B27-419A-A959-805E80154DA7}" destId="{7ECE8CAE-CCFC-466F-8375-B24859231FDA}" srcOrd="1" destOrd="0" presId="urn:microsoft.com/office/officeart/2005/8/layout/hierarchy4"/>
    <dgm:cxn modelId="{A3AC1687-3453-4EA7-A224-BBA79EF6F754}" type="presParOf" srcId="{8793E478-C12C-4D0A-92B7-FF1A642F64CF}" destId="{79B4FA19-8E29-492E-9B9D-61913C2487EB}" srcOrd="1" destOrd="0" presId="urn:microsoft.com/office/officeart/2005/8/layout/hierarchy4"/>
    <dgm:cxn modelId="{EEF33227-3E39-4B6E-88DB-65EF0CC7F4C2}" type="presParOf" srcId="{8793E478-C12C-4D0A-92B7-FF1A642F64CF}" destId="{FAEF6DB9-BAA5-465A-9EC5-5BE2C5FCEC8D}" srcOrd="2" destOrd="0" presId="urn:microsoft.com/office/officeart/2005/8/layout/hierarchy4"/>
    <dgm:cxn modelId="{A2C60879-9A8A-494F-BAA7-982504D4A328}" type="presParOf" srcId="{FAEF6DB9-BAA5-465A-9EC5-5BE2C5FCEC8D}" destId="{B9B8AFE1-F891-496E-83AE-EF9E046DAD40}" srcOrd="0" destOrd="0" presId="urn:microsoft.com/office/officeart/2005/8/layout/hierarchy4"/>
    <dgm:cxn modelId="{442A9681-E9E4-4DC8-BAA7-1AA7AC86E4D8}" type="presParOf" srcId="{FAEF6DB9-BAA5-465A-9EC5-5BE2C5FCEC8D}" destId="{66241E32-C4F3-4547-AF54-3AFD6FCD4AC3}" srcOrd="1" destOrd="0" presId="urn:microsoft.com/office/officeart/2005/8/layout/hierarchy4"/>
    <dgm:cxn modelId="{61F04398-03F7-4070-9B09-6FA76E3E8E88}" type="presParOf" srcId="{8793E478-C12C-4D0A-92B7-FF1A642F64CF}" destId="{30D8EC93-CE0B-4FAC-A949-F056CF549CB0}" srcOrd="3" destOrd="0" presId="urn:microsoft.com/office/officeart/2005/8/layout/hierarchy4"/>
    <dgm:cxn modelId="{28B9B114-D029-4DDA-B207-0F5FDA2F02CD}" type="presParOf" srcId="{8793E478-C12C-4D0A-92B7-FF1A642F64CF}" destId="{A1C9539C-2CEB-4920-A09C-ABB48D7F40FC}" srcOrd="4" destOrd="0" presId="urn:microsoft.com/office/officeart/2005/8/layout/hierarchy4"/>
    <dgm:cxn modelId="{20DEFCE8-D097-490A-88BD-039E5D481D37}" type="presParOf" srcId="{A1C9539C-2CEB-4920-A09C-ABB48D7F40FC}" destId="{F4BFA3B8-6822-4594-911D-6AFA866A8EC4}" srcOrd="0" destOrd="0" presId="urn:microsoft.com/office/officeart/2005/8/layout/hierarchy4"/>
    <dgm:cxn modelId="{48D5D694-7CEC-423C-AC59-A9DEE1069F88}" type="presParOf" srcId="{A1C9539C-2CEB-4920-A09C-ABB48D7F40FC}" destId="{9F473FCF-1021-40E2-8745-0F97162691C8}" srcOrd="1" destOrd="0" presId="urn:microsoft.com/office/officeart/2005/8/layout/hierarchy4"/>
    <dgm:cxn modelId="{66EF8349-D9CA-4B17-B6E2-9A77BFCFBC3C}" type="presParOf" srcId="{0BD44003-C38E-4678-868C-C95136C7C911}" destId="{F37FD542-AAEE-476D-BE42-84131F4D16EA}" srcOrd="1" destOrd="0" presId="urn:microsoft.com/office/officeart/2005/8/layout/hierarchy4"/>
    <dgm:cxn modelId="{C18CDE5D-C4F5-4F28-B33F-49098A25BA9E}" type="presParOf" srcId="{0BD44003-C38E-4678-868C-C95136C7C911}" destId="{9B2C445A-F662-48BD-8B6B-473907CF4843}" srcOrd="2" destOrd="0" presId="urn:microsoft.com/office/officeart/2005/8/layout/hierarchy4"/>
    <dgm:cxn modelId="{CBCE2ECE-D472-412A-B094-B16D620B6B76}" type="presParOf" srcId="{9B2C445A-F662-48BD-8B6B-473907CF4843}" destId="{12CE8D0C-DBE8-4DC9-9D32-70DFA4438061}" srcOrd="0" destOrd="0" presId="urn:microsoft.com/office/officeart/2005/8/layout/hierarchy4"/>
    <dgm:cxn modelId="{0B212EB1-33FF-4E3F-9F73-EDC8978222A9}" type="presParOf" srcId="{9B2C445A-F662-48BD-8B6B-473907CF4843}" destId="{D382A869-9212-42E6-A4B9-5B83BB95FE96}"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56B4671-1E80-4FBD-903D-658672C1BBF9}" type="doc">
      <dgm:prSet loTypeId="urn:microsoft.com/office/officeart/2008/layout/PictureStrips" loCatId="list" qsTypeId="urn:microsoft.com/office/officeart/2005/8/quickstyle/simple1" qsCatId="simple" csTypeId="urn:microsoft.com/office/officeart/2005/8/colors/accent3_1" csCatId="accent3" phldr="1"/>
      <dgm:spPr/>
      <dgm:t>
        <a:bodyPr/>
        <a:lstStyle/>
        <a:p>
          <a:endParaRPr lang="es-ES"/>
        </a:p>
      </dgm:t>
    </dgm:pt>
    <dgm:pt modelId="{B4599CCA-5C05-49ED-B8DC-2EB1D24BC1A0}">
      <dgm:prSet phldrT="[Texto]" custT="1"/>
      <dgm:spPr/>
      <dgm:t>
        <a:bodyPr/>
        <a:lstStyle/>
        <a:p>
          <a:r>
            <a:rPr lang="es-CO" sz="1400" b="1" dirty="0">
              <a:latin typeface="Arial" panose="020B0604020202020204" pitchFamily="34" charset="0"/>
              <a:ea typeface="Times New Roman" panose="02020603050405020304" pitchFamily="18" charset="0"/>
            </a:rPr>
            <a:t>sudoración profusa </a:t>
          </a:r>
          <a:r>
            <a:rPr lang="es-CO" sz="1400" dirty="0">
              <a:latin typeface="Arial" panose="020B0604020202020204" pitchFamily="34" charset="0"/>
              <a:ea typeface="Times New Roman" panose="02020603050405020304" pitchFamily="18" charset="0"/>
            </a:rPr>
            <a:t>(higiene y cambio más frecuente de sábanas, camisón);</a:t>
          </a:r>
          <a:endParaRPr lang="es-ES" sz="1400" dirty="0"/>
        </a:p>
      </dgm:t>
    </dgm:pt>
    <dgm:pt modelId="{1ED19B6B-ADDC-4BA5-B0EE-F3E024B4E380}" type="parTrans" cxnId="{A9E17CCF-9D20-4741-9E53-ED456C1F893B}">
      <dgm:prSet/>
      <dgm:spPr/>
      <dgm:t>
        <a:bodyPr/>
        <a:lstStyle/>
        <a:p>
          <a:endParaRPr lang="es-ES" sz="2400"/>
        </a:p>
      </dgm:t>
    </dgm:pt>
    <dgm:pt modelId="{DAFE56B0-3E8B-4BF9-9B2A-C3DA1D191AAB}" type="sibTrans" cxnId="{A9E17CCF-9D20-4741-9E53-ED456C1F893B}">
      <dgm:prSet/>
      <dgm:spPr/>
      <dgm:t>
        <a:bodyPr/>
        <a:lstStyle/>
        <a:p>
          <a:endParaRPr lang="es-ES" sz="2400"/>
        </a:p>
      </dgm:t>
    </dgm:pt>
    <dgm:pt modelId="{735C440E-24D6-45FE-844D-F371294602FB}">
      <dgm:prSet phldrT="[Texto]" custT="1"/>
      <dgm:spPr/>
      <dgm:t>
        <a:bodyPr/>
        <a:lstStyle/>
        <a:p>
          <a:r>
            <a:rPr lang="es-CO" sz="1400" b="1" dirty="0">
              <a:latin typeface="Arial" panose="020B0604020202020204" pitchFamily="34" charset="0"/>
              <a:ea typeface="Times New Roman" panose="02020603050405020304" pitchFamily="18" charset="0"/>
            </a:rPr>
            <a:t>drenajes o fugas de drenaje </a:t>
          </a:r>
          <a:r>
            <a:rPr lang="es-CO" sz="1400" dirty="0">
              <a:latin typeface="Arial" panose="020B0604020202020204" pitchFamily="34" charset="0"/>
              <a:ea typeface="Times New Roman" panose="02020603050405020304" pitchFamily="18" charset="0"/>
            </a:rPr>
            <a:t>(vigilar, limpiar y proteger con crema barrera la zona;</a:t>
          </a:r>
          <a:endParaRPr lang="es-ES" sz="1400" dirty="0"/>
        </a:p>
      </dgm:t>
    </dgm:pt>
    <dgm:pt modelId="{60BDFFFB-495E-4823-BFFF-5BCC03B3251E}" type="parTrans" cxnId="{312D65FE-F3D9-4EE0-AD5D-05693790950E}">
      <dgm:prSet/>
      <dgm:spPr/>
      <dgm:t>
        <a:bodyPr/>
        <a:lstStyle/>
        <a:p>
          <a:endParaRPr lang="es-ES" sz="2400"/>
        </a:p>
      </dgm:t>
    </dgm:pt>
    <dgm:pt modelId="{A19DD3A4-A0B9-49D4-B17A-BAC2443F0872}" type="sibTrans" cxnId="{312D65FE-F3D9-4EE0-AD5D-05693790950E}">
      <dgm:prSet/>
      <dgm:spPr/>
      <dgm:t>
        <a:bodyPr/>
        <a:lstStyle/>
        <a:p>
          <a:endParaRPr lang="es-ES" sz="2400"/>
        </a:p>
      </dgm:t>
    </dgm:pt>
    <dgm:pt modelId="{AD9BF63D-1080-4971-9FF2-57667BCA361D}">
      <dgm:prSet phldrT="[Texto]" custT="1"/>
      <dgm:spPr/>
      <dgm:t>
        <a:bodyPr/>
        <a:lstStyle/>
        <a:p>
          <a:r>
            <a:rPr lang="es-CO" sz="1400" b="1" dirty="0">
              <a:latin typeface="Arial" panose="020B0604020202020204" pitchFamily="34" charset="0"/>
              <a:ea typeface="Times New Roman" panose="02020603050405020304" pitchFamily="18" charset="0"/>
            </a:rPr>
            <a:t>exudado de heridas </a:t>
          </a:r>
          <a:r>
            <a:rPr lang="es-CO" sz="1400" dirty="0">
              <a:latin typeface="Arial" panose="020B0604020202020204" pitchFamily="34" charset="0"/>
              <a:ea typeface="Times New Roman" panose="02020603050405020304" pitchFamily="18" charset="0"/>
            </a:rPr>
            <a:t>(vigilar y valorar el tipo de apósito y cambio más frecuente;</a:t>
          </a:r>
          <a:endParaRPr lang="es-ES" sz="1400" dirty="0"/>
        </a:p>
      </dgm:t>
    </dgm:pt>
    <dgm:pt modelId="{C83B833E-0798-4DF7-8A6C-477ACABB5A2E}" type="parTrans" cxnId="{F0967EC0-05A3-4D43-A398-429725DBFDF9}">
      <dgm:prSet/>
      <dgm:spPr/>
      <dgm:t>
        <a:bodyPr/>
        <a:lstStyle/>
        <a:p>
          <a:endParaRPr lang="es-ES" sz="2400"/>
        </a:p>
      </dgm:t>
    </dgm:pt>
    <dgm:pt modelId="{6D4A076E-FAF5-45E6-BE5D-161FD77879A6}" type="sibTrans" cxnId="{F0967EC0-05A3-4D43-A398-429725DBFDF9}">
      <dgm:prSet/>
      <dgm:spPr/>
      <dgm:t>
        <a:bodyPr/>
        <a:lstStyle/>
        <a:p>
          <a:endParaRPr lang="es-ES" sz="2400"/>
        </a:p>
      </dgm:t>
    </dgm:pt>
    <dgm:pt modelId="{A52A590B-D683-462C-81BF-FD0877C92050}">
      <dgm:prSet phldrT="[Texto]" custT="1"/>
      <dgm:spPr/>
      <dgm:t>
        <a:bodyPr/>
        <a:lstStyle/>
        <a:p>
          <a:r>
            <a:rPr lang="es-CO" sz="1400" b="1" dirty="0">
              <a:latin typeface="Arial" panose="020B0604020202020204" pitchFamily="34" charset="0"/>
              <a:ea typeface="Times New Roman" panose="02020603050405020304" pitchFamily="18" charset="0"/>
            </a:rPr>
            <a:t>incontinencia </a:t>
          </a:r>
          <a:r>
            <a:rPr lang="es-CO" sz="1400" dirty="0">
              <a:latin typeface="Arial" panose="020B0604020202020204" pitchFamily="34" charset="0"/>
              <a:ea typeface="Times New Roman" panose="02020603050405020304" pitchFamily="18" charset="0"/>
            </a:rPr>
            <a:t>(el contacto de la piel con la humedad procedente de orina o heces genera modificaciones en su estructura y en sus funciones alterando la barrera</a:t>
          </a:r>
          <a:endParaRPr lang="es-ES" sz="1400" dirty="0"/>
        </a:p>
      </dgm:t>
    </dgm:pt>
    <dgm:pt modelId="{820AB59A-EA8D-41A7-A083-53325F047213}" type="parTrans" cxnId="{BABCB827-B8C2-478F-8402-848499EB5728}">
      <dgm:prSet/>
      <dgm:spPr/>
      <dgm:t>
        <a:bodyPr/>
        <a:lstStyle/>
        <a:p>
          <a:endParaRPr lang="es-ES" sz="2400"/>
        </a:p>
      </dgm:t>
    </dgm:pt>
    <dgm:pt modelId="{5FDE4DF1-99B6-42C3-9A1E-B386203A3C20}" type="sibTrans" cxnId="{BABCB827-B8C2-478F-8402-848499EB5728}">
      <dgm:prSet/>
      <dgm:spPr/>
      <dgm:t>
        <a:bodyPr/>
        <a:lstStyle/>
        <a:p>
          <a:endParaRPr lang="es-ES" sz="2400"/>
        </a:p>
      </dgm:t>
    </dgm:pt>
    <dgm:pt modelId="{F2BB59AA-3E94-4B68-A98B-25539B037C28}" type="pres">
      <dgm:prSet presAssocID="{056B4671-1E80-4FBD-903D-658672C1BBF9}" presName="Name0" presStyleCnt="0">
        <dgm:presLayoutVars>
          <dgm:dir/>
          <dgm:resizeHandles val="exact"/>
        </dgm:presLayoutVars>
      </dgm:prSet>
      <dgm:spPr/>
    </dgm:pt>
    <dgm:pt modelId="{42607A2B-9853-42D6-9591-CBFE345333C7}" type="pres">
      <dgm:prSet presAssocID="{B4599CCA-5C05-49ED-B8DC-2EB1D24BC1A0}" presName="composite" presStyleCnt="0"/>
      <dgm:spPr/>
    </dgm:pt>
    <dgm:pt modelId="{111E3DC4-0BB1-4108-974A-56EBDFC570B7}" type="pres">
      <dgm:prSet presAssocID="{B4599CCA-5C05-49ED-B8DC-2EB1D24BC1A0}" presName="rect1" presStyleLbl="trAlignAcc1" presStyleIdx="0" presStyleCnt="4">
        <dgm:presLayoutVars>
          <dgm:bulletEnabled val="1"/>
        </dgm:presLayoutVars>
      </dgm:prSet>
      <dgm:spPr/>
    </dgm:pt>
    <dgm:pt modelId="{1917FA1F-870C-48C7-924B-B80927B4DA95}" type="pres">
      <dgm:prSet presAssocID="{B4599CCA-5C05-49ED-B8DC-2EB1D24BC1A0}" presName="rect2" presStyleLbl="fgImgPlace1" presStyleIdx="0" presStyleCnt="4" custLinFactNeighborY="-3132"/>
      <dgm:spPr>
        <a:blipFill rotWithShape="1">
          <a:blip xmlns:r="http://schemas.openxmlformats.org/officeDocument/2006/relationships" r:embed="rId1"/>
          <a:stretch>
            <a:fillRect/>
          </a:stretch>
        </a:blipFill>
      </dgm:spPr>
    </dgm:pt>
    <dgm:pt modelId="{F8901AA7-BBAE-4E83-8306-83F19CA974DA}" type="pres">
      <dgm:prSet presAssocID="{DAFE56B0-3E8B-4BF9-9B2A-C3DA1D191AAB}" presName="sibTrans" presStyleCnt="0"/>
      <dgm:spPr/>
    </dgm:pt>
    <dgm:pt modelId="{14C51BD2-135A-49F3-A64B-E036F2B7407D}" type="pres">
      <dgm:prSet presAssocID="{735C440E-24D6-45FE-844D-F371294602FB}" presName="composite" presStyleCnt="0"/>
      <dgm:spPr/>
    </dgm:pt>
    <dgm:pt modelId="{BA424E95-11A3-4FFA-99B7-A68F7B4931E7}" type="pres">
      <dgm:prSet presAssocID="{735C440E-24D6-45FE-844D-F371294602FB}" presName="rect1" presStyleLbl="trAlignAcc1" presStyleIdx="1" presStyleCnt="4">
        <dgm:presLayoutVars>
          <dgm:bulletEnabled val="1"/>
        </dgm:presLayoutVars>
      </dgm:prSet>
      <dgm:spPr/>
    </dgm:pt>
    <dgm:pt modelId="{1091D3BD-EFC4-472F-9493-3C4890B5AE3C}" type="pres">
      <dgm:prSet presAssocID="{735C440E-24D6-45FE-844D-F371294602FB}" presName="rect2" presStyleLbl="fgImgPlace1" presStyleIdx="1" presStyleCnt="4"/>
      <dgm:spPr>
        <a:blipFill rotWithShape="1">
          <a:blip xmlns:r="http://schemas.openxmlformats.org/officeDocument/2006/relationships" r:embed="rId2"/>
          <a:stretch>
            <a:fillRect/>
          </a:stretch>
        </a:blipFill>
      </dgm:spPr>
    </dgm:pt>
    <dgm:pt modelId="{5C4F16E1-9D41-40C4-AB7C-B3587BA6584D}" type="pres">
      <dgm:prSet presAssocID="{A19DD3A4-A0B9-49D4-B17A-BAC2443F0872}" presName="sibTrans" presStyleCnt="0"/>
      <dgm:spPr/>
    </dgm:pt>
    <dgm:pt modelId="{B319E703-5E23-488A-99B7-C97D1B03D707}" type="pres">
      <dgm:prSet presAssocID="{AD9BF63D-1080-4971-9FF2-57667BCA361D}" presName="composite" presStyleCnt="0"/>
      <dgm:spPr/>
    </dgm:pt>
    <dgm:pt modelId="{D5FB426F-813A-4369-8952-4280B27712B1}" type="pres">
      <dgm:prSet presAssocID="{AD9BF63D-1080-4971-9FF2-57667BCA361D}" presName="rect1" presStyleLbl="trAlignAcc1" presStyleIdx="2" presStyleCnt="4">
        <dgm:presLayoutVars>
          <dgm:bulletEnabled val="1"/>
        </dgm:presLayoutVars>
      </dgm:prSet>
      <dgm:spPr/>
    </dgm:pt>
    <dgm:pt modelId="{D39CD539-6FEA-45FA-BEBD-7473D762C6B4}" type="pres">
      <dgm:prSet presAssocID="{AD9BF63D-1080-4971-9FF2-57667BCA361D}" presName="rect2" presStyleLbl="fgImgPlace1" presStyleIdx="2" presStyleCnt="4"/>
      <dgm:spPr>
        <a:blipFill rotWithShape="1">
          <a:blip xmlns:r="http://schemas.openxmlformats.org/officeDocument/2006/relationships" r:embed="rId3"/>
          <a:stretch>
            <a:fillRect/>
          </a:stretch>
        </a:blipFill>
      </dgm:spPr>
    </dgm:pt>
    <dgm:pt modelId="{6AE0B068-1589-4370-B27A-91C31DB7942D}" type="pres">
      <dgm:prSet presAssocID="{6D4A076E-FAF5-45E6-BE5D-161FD77879A6}" presName="sibTrans" presStyleCnt="0"/>
      <dgm:spPr/>
    </dgm:pt>
    <dgm:pt modelId="{297D37C2-AE7E-4F26-8592-9EECC739C566}" type="pres">
      <dgm:prSet presAssocID="{A52A590B-D683-462C-81BF-FD0877C92050}" presName="composite" presStyleCnt="0"/>
      <dgm:spPr/>
    </dgm:pt>
    <dgm:pt modelId="{A563269D-62D1-4BC9-AB6C-76DDD22C53FD}" type="pres">
      <dgm:prSet presAssocID="{A52A590B-D683-462C-81BF-FD0877C92050}" presName="rect1" presStyleLbl="trAlignAcc1" presStyleIdx="3" presStyleCnt="4" custScaleY="135446">
        <dgm:presLayoutVars>
          <dgm:bulletEnabled val="1"/>
        </dgm:presLayoutVars>
      </dgm:prSet>
      <dgm:spPr/>
    </dgm:pt>
    <dgm:pt modelId="{434E6BC1-61C4-46AF-BC88-DCDF2A977C98}" type="pres">
      <dgm:prSet presAssocID="{A52A590B-D683-462C-81BF-FD0877C92050}" presName="rect2" presStyleLbl="fgImgPlace1" presStyleIdx="3" presStyleCnt="4"/>
      <dgm:spPr>
        <a:blipFill rotWithShape="1">
          <a:blip xmlns:r="http://schemas.openxmlformats.org/officeDocument/2006/relationships" r:embed="rId4"/>
          <a:stretch>
            <a:fillRect/>
          </a:stretch>
        </a:blipFill>
      </dgm:spPr>
    </dgm:pt>
  </dgm:ptLst>
  <dgm:cxnLst>
    <dgm:cxn modelId="{BABCB827-B8C2-478F-8402-848499EB5728}" srcId="{056B4671-1E80-4FBD-903D-658672C1BBF9}" destId="{A52A590B-D683-462C-81BF-FD0877C92050}" srcOrd="3" destOrd="0" parTransId="{820AB59A-EA8D-41A7-A083-53325F047213}" sibTransId="{5FDE4DF1-99B6-42C3-9A1E-B386203A3C20}"/>
    <dgm:cxn modelId="{66C3FCA0-9388-4246-B5D5-42DB22548E50}" type="presOf" srcId="{AD9BF63D-1080-4971-9FF2-57667BCA361D}" destId="{D5FB426F-813A-4369-8952-4280B27712B1}" srcOrd="0" destOrd="0" presId="urn:microsoft.com/office/officeart/2008/layout/PictureStrips"/>
    <dgm:cxn modelId="{B1FAAEBE-4A75-4442-86B2-8BEFF75FB61F}" type="presOf" srcId="{A52A590B-D683-462C-81BF-FD0877C92050}" destId="{A563269D-62D1-4BC9-AB6C-76DDD22C53FD}" srcOrd="0" destOrd="0" presId="urn:microsoft.com/office/officeart/2008/layout/PictureStrips"/>
    <dgm:cxn modelId="{F0967EC0-05A3-4D43-A398-429725DBFDF9}" srcId="{056B4671-1E80-4FBD-903D-658672C1BBF9}" destId="{AD9BF63D-1080-4971-9FF2-57667BCA361D}" srcOrd="2" destOrd="0" parTransId="{C83B833E-0798-4DF7-8A6C-477ACABB5A2E}" sibTransId="{6D4A076E-FAF5-45E6-BE5D-161FD77879A6}"/>
    <dgm:cxn modelId="{25C461CC-D2EB-4477-9920-892126E2D114}" type="presOf" srcId="{B4599CCA-5C05-49ED-B8DC-2EB1D24BC1A0}" destId="{111E3DC4-0BB1-4108-974A-56EBDFC570B7}" srcOrd="0" destOrd="0" presId="urn:microsoft.com/office/officeart/2008/layout/PictureStrips"/>
    <dgm:cxn modelId="{A9E17CCF-9D20-4741-9E53-ED456C1F893B}" srcId="{056B4671-1E80-4FBD-903D-658672C1BBF9}" destId="{B4599CCA-5C05-49ED-B8DC-2EB1D24BC1A0}" srcOrd="0" destOrd="0" parTransId="{1ED19B6B-ADDC-4BA5-B0EE-F3E024B4E380}" sibTransId="{DAFE56B0-3E8B-4BF9-9B2A-C3DA1D191AAB}"/>
    <dgm:cxn modelId="{943A3BD6-CE4B-448F-9C26-DB91EDACCFB8}" type="presOf" srcId="{735C440E-24D6-45FE-844D-F371294602FB}" destId="{BA424E95-11A3-4FFA-99B7-A68F7B4931E7}" srcOrd="0" destOrd="0" presId="urn:microsoft.com/office/officeart/2008/layout/PictureStrips"/>
    <dgm:cxn modelId="{8F0671E0-C9C3-40C2-A308-AF4FD8216197}" type="presOf" srcId="{056B4671-1E80-4FBD-903D-658672C1BBF9}" destId="{F2BB59AA-3E94-4B68-A98B-25539B037C28}" srcOrd="0" destOrd="0" presId="urn:microsoft.com/office/officeart/2008/layout/PictureStrips"/>
    <dgm:cxn modelId="{312D65FE-F3D9-4EE0-AD5D-05693790950E}" srcId="{056B4671-1E80-4FBD-903D-658672C1BBF9}" destId="{735C440E-24D6-45FE-844D-F371294602FB}" srcOrd="1" destOrd="0" parTransId="{60BDFFFB-495E-4823-BFFF-5BCC03B3251E}" sibTransId="{A19DD3A4-A0B9-49D4-B17A-BAC2443F0872}"/>
    <dgm:cxn modelId="{517E8D06-48F0-4A3E-9822-E4221D001224}" type="presParOf" srcId="{F2BB59AA-3E94-4B68-A98B-25539B037C28}" destId="{42607A2B-9853-42D6-9591-CBFE345333C7}" srcOrd="0" destOrd="0" presId="urn:microsoft.com/office/officeart/2008/layout/PictureStrips"/>
    <dgm:cxn modelId="{8E5B6B1A-3C65-4EC6-B2DA-656060B39E0A}" type="presParOf" srcId="{42607A2B-9853-42D6-9591-CBFE345333C7}" destId="{111E3DC4-0BB1-4108-974A-56EBDFC570B7}" srcOrd="0" destOrd="0" presId="urn:microsoft.com/office/officeart/2008/layout/PictureStrips"/>
    <dgm:cxn modelId="{F7E6D46D-2087-4C1B-BFCF-A8EEA1BE5515}" type="presParOf" srcId="{42607A2B-9853-42D6-9591-CBFE345333C7}" destId="{1917FA1F-870C-48C7-924B-B80927B4DA95}" srcOrd="1" destOrd="0" presId="urn:microsoft.com/office/officeart/2008/layout/PictureStrips"/>
    <dgm:cxn modelId="{DBE7914B-5ECB-4F5A-95A9-78F94AC96216}" type="presParOf" srcId="{F2BB59AA-3E94-4B68-A98B-25539B037C28}" destId="{F8901AA7-BBAE-4E83-8306-83F19CA974DA}" srcOrd="1" destOrd="0" presId="urn:microsoft.com/office/officeart/2008/layout/PictureStrips"/>
    <dgm:cxn modelId="{C8CAB39C-617F-4265-B469-12A03CF3777C}" type="presParOf" srcId="{F2BB59AA-3E94-4B68-A98B-25539B037C28}" destId="{14C51BD2-135A-49F3-A64B-E036F2B7407D}" srcOrd="2" destOrd="0" presId="urn:microsoft.com/office/officeart/2008/layout/PictureStrips"/>
    <dgm:cxn modelId="{7A2E0B7A-0B9C-456D-9153-8D639EEB9706}" type="presParOf" srcId="{14C51BD2-135A-49F3-A64B-E036F2B7407D}" destId="{BA424E95-11A3-4FFA-99B7-A68F7B4931E7}" srcOrd="0" destOrd="0" presId="urn:microsoft.com/office/officeart/2008/layout/PictureStrips"/>
    <dgm:cxn modelId="{F6621A76-9ACA-4EF0-B5FC-490DA9C8A220}" type="presParOf" srcId="{14C51BD2-135A-49F3-A64B-E036F2B7407D}" destId="{1091D3BD-EFC4-472F-9493-3C4890B5AE3C}" srcOrd="1" destOrd="0" presId="urn:microsoft.com/office/officeart/2008/layout/PictureStrips"/>
    <dgm:cxn modelId="{0325666B-3858-484B-BFB6-5C27F1CA66F5}" type="presParOf" srcId="{F2BB59AA-3E94-4B68-A98B-25539B037C28}" destId="{5C4F16E1-9D41-40C4-AB7C-B3587BA6584D}" srcOrd="3" destOrd="0" presId="urn:microsoft.com/office/officeart/2008/layout/PictureStrips"/>
    <dgm:cxn modelId="{0950B790-72A6-4E35-A77B-90CCE6C36D4B}" type="presParOf" srcId="{F2BB59AA-3E94-4B68-A98B-25539B037C28}" destId="{B319E703-5E23-488A-99B7-C97D1B03D707}" srcOrd="4" destOrd="0" presId="urn:microsoft.com/office/officeart/2008/layout/PictureStrips"/>
    <dgm:cxn modelId="{A99E08B8-DD59-41E6-931C-44E1D34EFD6A}" type="presParOf" srcId="{B319E703-5E23-488A-99B7-C97D1B03D707}" destId="{D5FB426F-813A-4369-8952-4280B27712B1}" srcOrd="0" destOrd="0" presId="urn:microsoft.com/office/officeart/2008/layout/PictureStrips"/>
    <dgm:cxn modelId="{4763CE97-48EE-47F8-B044-699963730B9D}" type="presParOf" srcId="{B319E703-5E23-488A-99B7-C97D1B03D707}" destId="{D39CD539-6FEA-45FA-BEBD-7473D762C6B4}" srcOrd="1" destOrd="0" presId="urn:microsoft.com/office/officeart/2008/layout/PictureStrips"/>
    <dgm:cxn modelId="{4114B1FB-3C88-429C-B871-C017630C3EC4}" type="presParOf" srcId="{F2BB59AA-3E94-4B68-A98B-25539B037C28}" destId="{6AE0B068-1589-4370-B27A-91C31DB7942D}" srcOrd="5" destOrd="0" presId="urn:microsoft.com/office/officeart/2008/layout/PictureStrips"/>
    <dgm:cxn modelId="{CEDD4562-D623-4164-8E8A-1E44C19AD1D5}" type="presParOf" srcId="{F2BB59AA-3E94-4B68-A98B-25539B037C28}" destId="{297D37C2-AE7E-4F26-8592-9EECC739C566}" srcOrd="6" destOrd="0" presId="urn:microsoft.com/office/officeart/2008/layout/PictureStrips"/>
    <dgm:cxn modelId="{D51F4E96-48CD-41D6-9A96-7362893F5956}" type="presParOf" srcId="{297D37C2-AE7E-4F26-8592-9EECC739C566}" destId="{A563269D-62D1-4BC9-AB6C-76DDD22C53FD}" srcOrd="0" destOrd="0" presId="urn:microsoft.com/office/officeart/2008/layout/PictureStrips"/>
    <dgm:cxn modelId="{E68B3617-0465-4108-9C9A-96E07D70DDB2}" type="presParOf" srcId="{297D37C2-AE7E-4F26-8592-9EECC739C566}" destId="{434E6BC1-61C4-46AF-BC88-DCDF2A977C98}"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6C8F2D-C712-4EE2-8191-4DD61EF3205E}">
      <dsp:nvSpPr>
        <dsp:cNvPr id="0" name=""/>
        <dsp:cNvSpPr/>
      </dsp:nvSpPr>
      <dsp:spPr>
        <a:xfrm>
          <a:off x="0" y="0"/>
          <a:ext cx="8548915" cy="1767190"/>
        </a:xfrm>
        <a:prstGeom prst="roundRect">
          <a:avLst>
            <a:gd name="adj" fmla="val 10000"/>
          </a:avLst>
        </a:prstGeom>
        <a:gradFill rotWithShape="0">
          <a:gsLst>
            <a:gs pos="0">
              <a:schemeClr val="accent2">
                <a:hueOff val="0"/>
                <a:satOff val="0"/>
                <a:lumOff val="0"/>
                <a:alphaOff val="0"/>
                <a:tint val="65000"/>
                <a:lumMod val="110000"/>
              </a:schemeClr>
            </a:gs>
            <a:gs pos="88000">
              <a:schemeClr val="accent2">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s-CO" sz="2900" kern="1200" dirty="0"/>
            <a:t>PRESION:Usualmente la presión se hace mayor en las zonas próximas al hueso y disminuye gradualmente hacia la periferia.</a:t>
          </a:r>
          <a:endParaRPr lang="es-ES" sz="2900" kern="1200" dirty="0"/>
        </a:p>
      </dsp:txBody>
      <dsp:txXfrm>
        <a:off x="1886502" y="0"/>
        <a:ext cx="6662412" cy="1767190"/>
      </dsp:txXfrm>
    </dsp:sp>
    <dsp:sp modelId="{AA24BECE-49EB-4678-AF7B-28D9FF02296A}">
      <dsp:nvSpPr>
        <dsp:cNvPr id="0" name=""/>
        <dsp:cNvSpPr/>
      </dsp:nvSpPr>
      <dsp:spPr>
        <a:xfrm>
          <a:off x="176718" y="176719"/>
          <a:ext cx="1709783" cy="1413752"/>
        </a:xfrm>
        <a:prstGeom prst="roundRect">
          <a:avLst>
            <a:gd name="adj" fmla="val 10000"/>
          </a:avLst>
        </a:prstGeom>
        <a:blipFill rotWithShape="1">
          <a:blip xmlns:r="http://schemas.openxmlformats.org/officeDocument/2006/relationships" r:embed="rId1"/>
          <a:stretch>
            <a:fillRect/>
          </a:stretch>
        </a:blipFill>
        <a:ln w="12700" cap="rnd" cmpd="sng" algn="ctr">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 modelId="{C2063D8D-B646-4641-98EC-BC211CDC7987}">
      <dsp:nvSpPr>
        <dsp:cNvPr id="0" name=""/>
        <dsp:cNvSpPr/>
      </dsp:nvSpPr>
      <dsp:spPr>
        <a:xfrm>
          <a:off x="0" y="1943909"/>
          <a:ext cx="8548915" cy="1767190"/>
        </a:xfrm>
        <a:prstGeom prst="roundRect">
          <a:avLst>
            <a:gd name="adj" fmla="val 10000"/>
          </a:avLst>
        </a:prstGeom>
        <a:gradFill rotWithShape="0">
          <a:gsLst>
            <a:gs pos="0">
              <a:schemeClr val="accent3">
                <a:hueOff val="0"/>
                <a:satOff val="0"/>
                <a:lumOff val="0"/>
                <a:alphaOff val="0"/>
                <a:tint val="65000"/>
                <a:lumMod val="110000"/>
              </a:schemeClr>
            </a:gs>
            <a:gs pos="88000">
              <a:schemeClr val="accent3">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s-CO" sz="2900" kern="1200" dirty="0"/>
            <a:t>FRICCION: es el roce con una superficie por movimiento, tracción o arrastre</a:t>
          </a:r>
          <a:endParaRPr lang="es-ES" sz="2900" kern="1200" dirty="0"/>
        </a:p>
      </dsp:txBody>
      <dsp:txXfrm>
        <a:off x="1886502" y="1943909"/>
        <a:ext cx="6662412" cy="1767190"/>
      </dsp:txXfrm>
    </dsp:sp>
    <dsp:sp modelId="{2D2DDB71-40F8-47D8-9843-B09FE2992964}">
      <dsp:nvSpPr>
        <dsp:cNvPr id="0" name=""/>
        <dsp:cNvSpPr/>
      </dsp:nvSpPr>
      <dsp:spPr>
        <a:xfrm>
          <a:off x="176718" y="2120628"/>
          <a:ext cx="1709783" cy="1413752"/>
        </a:xfrm>
        <a:prstGeom prst="roundRect">
          <a:avLst>
            <a:gd name="adj" fmla="val 10000"/>
          </a:avLst>
        </a:prstGeom>
        <a:blipFill rotWithShape="1">
          <a:blip xmlns:r="http://schemas.openxmlformats.org/officeDocument/2006/relationships" r:embed="rId2"/>
          <a:stretch>
            <a:fillRect/>
          </a:stretch>
        </a:blipFill>
        <a:ln w="12700" cap="rnd" cmpd="sng" algn="ctr">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 modelId="{9686916C-7B4D-430D-8266-064BB3B87527}">
      <dsp:nvSpPr>
        <dsp:cNvPr id="0" name=""/>
        <dsp:cNvSpPr/>
      </dsp:nvSpPr>
      <dsp:spPr>
        <a:xfrm>
          <a:off x="0" y="3887818"/>
          <a:ext cx="8548915" cy="1767190"/>
        </a:xfrm>
        <a:prstGeom prst="roundRect">
          <a:avLst>
            <a:gd name="adj" fmla="val 10000"/>
          </a:avLst>
        </a:prstGeom>
        <a:gradFill rotWithShape="0">
          <a:gsLst>
            <a:gs pos="0">
              <a:schemeClr val="accent4">
                <a:hueOff val="0"/>
                <a:satOff val="0"/>
                <a:lumOff val="0"/>
                <a:alphaOff val="0"/>
                <a:tint val="65000"/>
                <a:lumMod val="110000"/>
              </a:schemeClr>
            </a:gs>
            <a:gs pos="88000">
              <a:schemeClr val="accent4">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s-ES" sz="2900" kern="1200" dirty="0"/>
            <a:t>CIZALLAMIENTO  </a:t>
          </a:r>
          <a:r>
            <a:rPr lang="es-CO" sz="2900" kern="1200" dirty="0"/>
            <a:t>es el roce con una superficie por movimiento, tracción o arrastre</a:t>
          </a:r>
          <a:endParaRPr lang="es-ES" sz="2900" kern="1200" dirty="0"/>
        </a:p>
      </dsp:txBody>
      <dsp:txXfrm>
        <a:off x="1886502" y="3887818"/>
        <a:ext cx="6662412" cy="1767190"/>
      </dsp:txXfrm>
    </dsp:sp>
    <dsp:sp modelId="{078ED059-4028-41D2-8E98-0289038B5295}">
      <dsp:nvSpPr>
        <dsp:cNvPr id="0" name=""/>
        <dsp:cNvSpPr/>
      </dsp:nvSpPr>
      <dsp:spPr>
        <a:xfrm>
          <a:off x="176718" y="4064537"/>
          <a:ext cx="1709783" cy="1413752"/>
        </a:xfrm>
        <a:prstGeom prst="roundRect">
          <a:avLst>
            <a:gd name="adj" fmla="val 10000"/>
          </a:avLst>
        </a:prstGeom>
        <a:blipFill rotWithShape="1">
          <a:blip xmlns:r="http://schemas.openxmlformats.org/officeDocument/2006/relationships" r:embed="rId3"/>
          <a:stretch>
            <a:fillRect/>
          </a:stretch>
        </a:blipFill>
        <a:ln w="12700" cap="rnd" cmpd="sng" algn="ctr">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6C8F2D-C712-4EE2-8191-4DD61EF3205E}">
      <dsp:nvSpPr>
        <dsp:cNvPr id="0" name=""/>
        <dsp:cNvSpPr/>
      </dsp:nvSpPr>
      <dsp:spPr>
        <a:xfrm>
          <a:off x="0" y="0"/>
          <a:ext cx="8128000" cy="2579687"/>
        </a:xfrm>
        <a:prstGeom prst="roundRect">
          <a:avLst>
            <a:gd name="adj" fmla="val 10000"/>
          </a:avLst>
        </a:prstGeom>
        <a:gradFill rotWithShape="0">
          <a:gsLst>
            <a:gs pos="0">
              <a:schemeClr val="accent3">
                <a:hueOff val="0"/>
                <a:satOff val="0"/>
                <a:lumOff val="0"/>
                <a:alphaOff val="0"/>
                <a:tint val="65000"/>
                <a:lumMod val="110000"/>
              </a:schemeClr>
            </a:gs>
            <a:gs pos="88000">
              <a:schemeClr val="accent3">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s-CO" sz="2900" kern="1200" dirty="0"/>
            <a:t>HUMEDAD: favorecen la maceración de la piel, con el consiguiente riesgo de erosión cutánea e infección</a:t>
          </a:r>
          <a:endParaRPr lang="es-ES" sz="2900" kern="1200" dirty="0"/>
        </a:p>
      </dsp:txBody>
      <dsp:txXfrm>
        <a:off x="1883568" y="0"/>
        <a:ext cx="6244431" cy="2579687"/>
      </dsp:txXfrm>
    </dsp:sp>
    <dsp:sp modelId="{AA24BECE-49EB-4678-AF7B-28D9FF02296A}">
      <dsp:nvSpPr>
        <dsp:cNvPr id="0" name=""/>
        <dsp:cNvSpPr/>
      </dsp:nvSpPr>
      <dsp:spPr>
        <a:xfrm>
          <a:off x="257968" y="257968"/>
          <a:ext cx="1625600" cy="2063750"/>
        </a:xfrm>
        <a:prstGeom prst="roundRect">
          <a:avLst>
            <a:gd name="adj" fmla="val 10000"/>
          </a:avLst>
        </a:prstGeom>
        <a:blipFill rotWithShape="1">
          <a:blip xmlns:r="http://schemas.openxmlformats.org/officeDocument/2006/relationships" r:embed="rId1"/>
          <a:stretch>
            <a:fillRect/>
          </a:stretch>
        </a:blipFill>
        <a:ln w="12700" cap="rnd" cmpd="sng" algn="ctr">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 modelId="{C2063D8D-B646-4641-98EC-BC211CDC7987}">
      <dsp:nvSpPr>
        <dsp:cNvPr id="0" name=""/>
        <dsp:cNvSpPr/>
      </dsp:nvSpPr>
      <dsp:spPr>
        <a:xfrm>
          <a:off x="0" y="2837656"/>
          <a:ext cx="8128000" cy="2579687"/>
        </a:xfrm>
        <a:prstGeom prst="roundRect">
          <a:avLst>
            <a:gd name="adj" fmla="val 10000"/>
          </a:avLst>
        </a:prstGeom>
        <a:gradFill rotWithShape="0">
          <a:gsLst>
            <a:gs pos="0">
              <a:schemeClr val="accent3">
                <a:hueOff val="-1433403"/>
                <a:satOff val="1180"/>
                <a:lumOff val="-981"/>
                <a:alphaOff val="0"/>
                <a:tint val="65000"/>
                <a:lumMod val="110000"/>
              </a:schemeClr>
            </a:gs>
            <a:gs pos="88000">
              <a:schemeClr val="accent3">
                <a:hueOff val="-1433403"/>
                <a:satOff val="1180"/>
                <a:lumOff val="-981"/>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s-CO" sz="2900" b="1" kern="1200" dirty="0"/>
            <a:t>Irritantes químicos: </a:t>
          </a:r>
          <a:r>
            <a:rPr lang="es-CO" sz="2900" kern="1200" dirty="0"/>
            <a:t>Sustancias como la orina y las heces contribuyen además, por sus componentes tóxicos e irritantes para la piel, a la formación de lesión</a:t>
          </a:r>
          <a:endParaRPr lang="es-ES" sz="2900" kern="1200" dirty="0"/>
        </a:p>
      </dsp:txBody>
      <dsp:txXfrm>
        <a:off x="1883568" y="2837656"/>
        <a:ext cx="6244431" cy="2579687"/>
      </dsp:txXfrm>
    </dsp:sp>
    <dsp:sp modelId="{2D2DDB71-40F8-47D8-9843-B09FE2992964}">
      <dsp:nvSpPr>
        <dsp:cNvPr id="0" name=""/>
        <dsp:cNvSpPr/>
      </dsp:nvSpPr>
      <dsp:spPr>
        <a:xfrm>
          <a:off x="257968" y="3095625"/>
          <a:ext cx="1625600" cy="2063750"/>
        </a:xfrm>
        <a:prstGeom prst="roundRect">
          <a:avLst>
            <a:gd name="adj" fmla="val 10000"/>
          </a:avLst>
        </a:prstGeom>
        <a:blipFill rotWithShape="1">
          <a:blip xmlns:r="http://schemas.openxmlformats.org/officeDocument/2006/relationships" r:embed="rId2"/>
          <a:stretch>
            <a:fillRect/>
          </a:stretch>
        </a:blipFill>
        <a:ln w="12700" cap="rnd" cmpd="sng" algn="ctr">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DEA9A8-B829-4204-9F6F-AC33E25A5B8E}">
      <dsp:nvSpPr>
        <dsp:cNvPr id="0" name=""/>
        <dsp:cNvSpPr/>
      </dsp:nvSpPr>
      <dsp:spPr>
        <a:xfrm>
          <a:off x="0" y="0"/>
          <a:ext cx="9258592" cy="1739953"/>
        </a:xfrm>
        <a:prstGeom prst="roundRect">
          <a:avLst>
            <a:gd name="adj" fmla="val 10000"/>
          </a:avLst>
        </a:prstGeom>
        <a:gradFill rotWithShape="0">
          <a:gsLst>
            <a:gs pos="0">
              <a:schemeClr val="accent2">
                <a:hueOff val="0"/>
                <a:satOff val="0"/>
                <a:lumOff val="0"/>
                <a:alphaOff val="0"/>
                <a:tint val="65000"/>
                <a:lumMod val="110000"/>
              </a:schemeClr>
            </a:gs>
            <a:gs pos="88000">
              <a:schemeClr val="accent2">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s-ES" sz="6500" kern="1200" dirty="0"/>
            <a:t>FISIOPATOLOGICOS </a:t>
          </a:r>
        </a:p>
      </dsp:txBody>
      <dsp:txXfrm>
        <a:off x="50961" y="50961"/>
        <a:ext cx="9156670" cy="1638031"/>
      </dsp:txXfrm>
    </dsp:sp>
    <dsp:sp modelId="{206B0991-E3E4-4C3A-B2CC-C32B00495E5A}">
      <dsp:nvSpPr>
        <dsp:cNvPr id="0" name=""/>
        <dsp:cNvSpPr/>
      </dsp:nvSpPr>
      <dsp:spPr>
        <a:xfrm>
          <a:off x="4389" y="1905275"/>
          <a:ext cx="4490747" cy="1739953"/>
        </a:xfrm>
        <a:prstGeom prst="roundRect">
          <a:avLst>
            <a:gd name="adj" fmla="val 10000"/>
          </a:avLst>
        </a:prstGeom>
        <a:gradFill rotWithShape="0">
          <a:gsLst>
            <a:gs pos="0">
              <a:schemeClr val="accent4">
                <a:hueOff val="0"/>
                <a:satOff val="0"/>
                <a:lumOff val="0"/>
                <a:alphaOff val="0"/>
                <a:tint val="65000"/>
                <a:lumMod val="110000"/>
              </a:schemeClr>
            </a:gs>
            <a:gs pos="88000">
              <a:schemeClr val="accent4">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CO" sz="1600" kern="1200" dirty="0"/>
            <a:t>Lesiones cutáneas: edema, sequedad de la piel, falta de elasticidad</a:t>
          </a:r>
        </a:p>
        <a:p>
          <a:pPr marL="0" lvl="0" indent="0" algn="ctr" defTabSz="711200">
            <a:lnSpc>
              <a:spcPct val="90000"/>
            </a:lnSpc>
            <a:spcBef>
              <a:spcPct val="0"/>
            </a:spcBef>
            <a:spcAft>
              <a:spcPct val="35000"/>
            </a:spcAft>
            <a:buNone/>
          </a:pPr>
          <a:r>
            <a:rPr lang="es-CO" sz="1600" kern="1200" dirty="0"/>
            <a:t>Alteraciones de eliminación y excreción </a:t>
          </a:r>
          <a:endParaRPr lang="es-ES" sz="1600" kern="1200" dirty="0"/>
        </a:p>
      </dsp:txBody>
      <dsp:txXfrm>
        <a:off x="55350" y="1956236"/>
        <a:ext cx="4388825" cy="1638031"/>
      </dsp:txXfrm>
    </dsp:sp>
    <dsp:sp modelId="{481B71DF-9DDB-49E7-8EE7-4D941A9B02A3}">
      <dsp:nvSpPr>
        <dsp:cNvPr id="0" name=""/>
        <dsp:cNvSpPr/>
      </dsp:nvSpPr>
      <dsp:spPr>
        <a:xfrm>
          <a:off x="4389" y="3807914"/>
          <a:ext cx="2199190" cy="1739953"/>
        </a:xfrm>
        <a:prstGeom prst="roundRect">
          <a:avLst>
            <a:gd name="adj" fmla="val 10000"/>
          </a:avLst>
        </a:prstGeom>
        <a:gradFill rotWithShape="0">
          <a:gsLst>
            <a:gs pos="0">
              <a:schemeClr val="accent5">
                <a:hueOff val="0"/>
                <a:satOff val="0"/>
                <a:lumOff val="0"/>
                <a:alphaOff val="0"/>
                <a:tint val="65000"/>
                <a:lumMod val="110000"/>
              </a:schemeClr>
            </a:gs>
            <a:gs pos="88000">
              <a:schemeClr val="accent5">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CO" sz="1600" kern="1200" dirty="0"/>
            <a:t>Deficiencias nutricionales: delgadez, desnutrición, obesidad, </a:t>
          </a:r>
          <a:r>
            <a:rPr lang="es-CO" sz="1600" kern="1200" dirty="0" err="1"/>
            <a:t>hipoproteinemia</a:t>
          </a:r>
          <a:r>
            <a:rPr lang="es-CO" sz="1600" kern="1200" dirty="0"/>
            <a:t>, deshidratación</a:t>
          </a:r>
          <a:endParaRPr lang="es-ES" sz="1600" kern="1200" dirty="0"/>
        </a:p>
      </dsp:txBody>
      <dsp:txXfrm>
        <a:off x="55350" y="3858875"/>
        <a:ext cx="2097268" cy="1638031"/>
      </dsp:txXfrm>
    </dsp:sp>
    <dsp:sp modelId="{F4BFA3B8-6822-4594-911D-6AFA866A8EC4}">
      <dsp:nvSpPr>
        <dsp:cNvPr id="0" name=""/>
        <dsp:cNvSpPr/>
      </dsp:nvSpPr>
      <dsp:spPr>
        <a:xfrm>
          <a:off x="2295945" y="3807914"/>
          <a:ext cx="2199190" cy="1739953"/>
        </a:xfrm>
        <a:prstGeom prst="roundRect">
          <a:avLst>
            <a:gd name="adj" fmla="val 10000"/>
          </a:avLst>
        </a:prstGeom>
        <a:gradFill rotWithShape="0">
          <a:gsLst>
            <a:gs pos="0">
              <a:schemeClr val="accent5">
                <a:hueOff val="0"/>
                <a:satOff val="0"/>
                <a:lumOff val="0"/>
                <a:alphaOff val="0"/>
                <a:tint val="65000"/>
                <a:lumMod val="110000"/>
              </a:schemeClr>
            </a:gs>
            <a:gs pos="88000">
              <a:schemeClr val="accent5">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CO" sz="1600" kern="1200" dirty="0"/>
            <a:t>Trastornos inmunológicos: cáncer, infección</a:t>
          </a:r>
          <a:endParaRPr lang="es-ES" sz="1600" kern="1200" dirty="0"/>
        </a:p>
      </dsp:txBody>
      <dsp:txXfrm>
        <a:off x="2346906" y="3858875"/>
        <a:ext cx="2097268" cy="1638031"/>
      </dsp:txXfrm>
    </dsp:sp>
    <dsp:sp modelId="{12CE8D0C-DBE8-4DC9-9D32-70DFA4438061}">
      <dsp:nvSpPr>
        <dsp:cNvPr id="0" name=""/>
        <dsp:cNvSpPr/>
      </dsp:nvSpPr>
      <dsp:spPr>
        <a:xfrm>
          <a:off x="4679868" y="1905275"/>
          <a:ext cx="2199190" cy="1739953"/>
        </a:xfrm>
        <a:prstGeom prst="roundRect">
          <a:avLst>
            <a:gd name="adj" fmla="val 10000"/>
          </a:avLst>
        </a:prstGeom>
        <a:gradFill rotWithShape="0">
          <a:gsLst>
            <a:gs pos="0">
              <a:schemeClr val="accent4">
                <a:hueOff val="0"/>
                <a:satOff val="0"/>
                <a:lumOff val="0"/>
                <a:alphaOff val="0"/>
                <a:tint val="65000"/>
                <a:lumMod val="110000"/>
              </a:schemeClr>
            </a:gs>
            <a:gs pos="88000">
              <a:schemeClr val="accent4">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CO" sz="1600" kern="1200" dirty="0"/>
            <a:t>trastornos vasculares periféricos, estasis venosa, trastornos cardiovasculares</a:t>
          </a:r>
          <a:endParaRPr lang="es-ES" sz="1600" kern="1200" dirty="0"/>
        </a:p>
      </dsp:txBody>
      <dsp:txXfrm>
        <a:off x="4730829" y="1956236"/>
        <a:ext cx="2097268" cy="1638031"/>
      </dsp:txXfrm>
    </dsp:sp>
    <dsp:sp modelId="{527ACBFD-6073-494D-8409-80E723103C20}">
      <dsp:nvSpPr>
        <dsp:cNvPr id="0" name=""/>
        <dsp:cNvSpPr/>
      </dsp:nvSpPr>
      <dsp:spPr>
        <a:xfrm>
          <a:off x="4679868" y="3807914"/>
          <a:ext cx="2199190" cy="1739953"/>
        </a:xfrm>
        <a:prstGeom prst="roundRect">
          <a:avLst>
            <a:gd name="adj" fmla="val 10000"/>
          </a:avLst>
        </a:prstGeom>
        <a:gradFill rotWithShape="0">
          <a:gsLst>
            <a:gs pos="0">
              <a:schemeClr val="accent5">
                <a:hueOff val="0"/>
                <a:satOff val="0"/>
                <a:lumOff val="0"/>
                <a:alphaOff val="0"/>
                <a:tint val="65000"/>
                <a:lumMod val="110000"/>
              </a:schemeClr>
            </a:gs>
            <a:gs pos="88000">
              <a:schemeClr val="accent5">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CO" sz="1600" kern="1200" dirty="0"/>
            <a:t>Alteraciones del estado de conciencia: estupor, confusión, coma</a:t>
          </a:r>
          <a:endParaRPr lang="es-ES" sz="1600" kern="1200" dirty="0"/>
        </a:p>
      </dsp:txBody>
      <dsp:txXfrm>
        <a:off x="4730829" y="3858875"/>
        <a:ext cx="2097268" cy="1638031"/>
      </dsp:txXfrm>
    </dsp:sp>
    <dsp:sp modelId="{8DEAD238-8F3A-4F07-BDF7-5A2443F1700D}">
      <dsp:nvSpPr>
        <dsp:cNvPr id="0" name=""/>
        <dsp:cNvSpPr/>
      </dsp:nvSpPr>
      <dsp:spPr>
        <a:xfrm>
          <a:off x="7063791" y="1905275"/>
          <a:ext cx="2199190" cy="1739953"/>
        </a:xfrm>
        <a:prstGeom prst="roundRect">
          <a:avLst>
            <a:gd name="adj" fmla="val 10000"/>
          </a:avLst>
        </a:prstGeom>
        <a:gradFill rotWithShape="0">
          <a:gsLst>
            <a:gs pos="0">
              <a:schemeClr val="accent4">
                <a:hueOff val="0"/>
                <a:satOff val="0"/>
                <a:lumOff val="0"/>
                <a:alphaOff val="0"/>
                <a:tint val="65000"/>
                <a:lumMod val="110000"/>
              </a:schemeClr>
            </a:gs>
            <a:gs pos="88000">
              <a:schemeClr val="accent4">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CO" sz="1600" kern="1200" dirty="0"/>
            <a:t>Deficiencias motoras: paresia, parálisis.</a:t>
          </a:r>
          <a:endParaRPr lang="en-US" sz="1600" kern="1200" dirty="0"/>
        </a:p>
        <a:p>
          <a:pPr marL="0" lvl="0" indent="0" algn="ctr" defTabSz="711200">
            <a:lnSpc>
              <a:spcPct val="90000"/>
            </a:lnSpc>
            <a:spcBef>
              <a:spcPct val="0"/>
            </a:spcBef>
            <a:spcAft>
              <a:spcPct val="35000"/>
            </a:spcAft>
            <a:buNone/>
          </a:pPr>
          <a:r>
            <a:rPr lang="es-CO" sz="1600" kern="1200" dirty="0"/>
            <a:t>Deficiencias sensoriales: perdida de la sensación dolorosa.</a:t>
          </a:r>
          <a:endParaRPr lang="en-US" sz="1600" kern="1200" dirty="0"/>
        </a:p>
      </dsp:txBody>
      <dsp:txXfrm>
        <a:off x="7114752" y="1956236"/>
        <a:ext cx="2097268" cy="163803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DEA9A8-B829-4204-9F6F-AC33E25A5B8E}">
      <dsp:nvSpPr>
        <dsp:cNvPr id="0" name=""/>
        <dsp:cNvSpPr/>
      </dsp:nvSpPr>
      <dsp:spPr>
        <a:xfrm>
          <a:off x="3804" y="621"/>
          <a:ext cx="10298986" cy="1452930"/>
        </a:xfrm>
        <a:prstGeom prst="roundRect">
          <a:avLst>
            <a:gd name="adj" fmla="val 10000"/>
          </a:avLst>
        </a:prstGeom>
        <a:gradFill rotWithShape="0">
          <a:gsLst>
            <a:gs pos="0">
              <a:schemeClr val="accent3">
                <a:hueOff val="0"/>
                <a:satOff val="0"/>
                <a:lumOff val="0"/>
                <a:alphaOff val="0"/>
                <a:tint val="65000"/>
                <a:lumMod val="110000"/>
              </a:schemeClr>
            </a:gs>
            <a:gs pos="88000">
              <a:schemeClr val="accent3">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s-CO" sz="3200" b="1" kern="1200" dirty="0"/>
            <a:t>Derivados del tratamiento: </a:t>
          </a:r>
          <a:r>
            <a:rPr lang="es-CO" sz="3200" kern="1200" dirty="0"/>
            <a:t>como consecuencia de determinadas terapias o procedimientos diagnósticos</a:t>
          </a:r>
          <a:r>
            <a:rPr lang="es-ES" sz="3200" kern="1200" dirty="0"/>
            <a:t> </a:t>
          </a:r>
        </a:p>
      </dsp:txBody>
      <dsp:txXfrm>
        <a:off x="46359" y="43176"/>
        <a:ext cx="10213876" cy="1367820"/>
      </dsp:txXfrm>
    </dsp:sp>
    <dsp:sp modelId="{206B0991-E3E4-4C3A-B2CC-C32B00495E5A}">
      <dsp:nvSpPr>
        <dsp:cNvPr id="0" name=""/>
        <dsp:cNvSpPr/>
      </dsp:nvSpPr>
      <dsp:spPr>
        <a:xfrm>
          <a:off x="3804" y="1631380"/>
          <a:ext cx="7620459" cy="1452930"/>
        </a:xfrm>
        <a:prstGeom prst="roundRect">
          <a:avLst>
            <a:gd name="adj" fmla="val 10000"/>
          </a:avLst>
        </a:prstGeom>
        <a:gradFill rotWithShape="0">
          <a:gsLst>
            <a:gs pos="0">
              <a:schemeClr val="accent5">
                <a:hueOff val="0"/>
                <a:satOff val="0"/>
                <a:lumOff val="0"/>
                <a:alphaOff val="0"/>
                <a:tint val="65000"/>
                <a:lumMod val="110000"/>
              </a:schemeClr>
            </a:gs>
            <a:gs pos="88000">
              <a:schemeClr val="accent5">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CO" sz="1500" kern="1200" dirty="0"/>
            <a:t>Inmovilización impuesta pacientes con déficit neurológico</a:t>
          </a:r>
          <a:endParaRPr lang="es-ES" sz="1500" kern="1200" dirty="0"/>
        </a:p>
      </dsp:txBody>
      <dsp:txXfrm>
        <a:off x="46359" y="1673935"/>
        <a:ext cx="7535349" cy="1367820"/>
      </dsp:txXfrm>
    </dsp:sp>
    <dsp:sp modelId="{481B71DF-9DDB-49E7-8EE7-4D941A9B02A3}">
      <dsp:nvSpPr>
        <dsp:cNvPr id="0" name=""/>
        <dsp:cNvSpPr/>
      </dsp:nvSpPr>
      <dsp:spPr>
        <a:xfrm>
          <a:off x="3804" y="3262140"/>
          <a:ext cx="2470966" cy="1452930"/>
        </a:xfrm>
        <a:prstGeom prst="roundRect">
          <a:avLst>
            <a:gd name="adj" fmla="val 10000"/>
          </a:avLst>
        </a:prstGeom>
        <a:gradFill rotWithShape="0">
          <a:gsLst>
            <a:gs pos="0">
              <a:schemeClr val="accent6">
                <a:hueOff val="0"/>
                <a:satOff val="0"/>
                <a:lumOff val="0"/>
                <a:alphaOff val="0"/>
                <a:tint val="65000"/>
                <a:lumMod val="110000"/>
              </a:schemeClr>
            </a:gs>
            <a:gs pos="88000">
              <a:schemeClr val="accent6">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CO" sz="1500" b="1" kern="1200" dirty="0"/>
            <a:t>Factores situacionales: </a:t>
          </a:r>
          <a:r>
            <a:rPr lang="es-CO" sz="1500" kern="1200" dirty="0"/>
            <a:t>resultado de modificaciones de las condiciones personales, ambientales, hábitos.</a:t>
          </a:r>
          <a:endParaRPr lang="es-ES" sz="1500" kern="1200" dirty="0"/>
        </a:p>
      </dsp:txBody>
      <dsp:txXfrm>
        <a:off x="46359" y="3304695"/>
        <a:ext cx="2385856" cy="1367820"/>
      </dsp:txXfrm>
    </dsp:sp>
    <dsp:sp modelId="{B9B8AFE1-F891-496E-83AE-EF9E046DAD40}">
      <dsp:nvSpPr>
        <dsp:cNvPr id="0" name=""/>
        <dsp:cNvSpPr/>
      </dsp:nvSpPr>
      <dsp:spPr>
        <a:xfrm>
          <a:off x="2578551" y="3262140"/>
          <a:ext cx="2470966" cy="1452930"/>
        </a:xfrm>
        <a:prstGeom prst="roundRect">
          <a:avLst>
            <a:gd name="adj" fmla="val 10000"/>
          </a:avLst>
        </a:prstGeom>
        <a:gradFill rotWithShape="0">
          <a:gsLst>
            <a:gs pos="0">
              <a:schemeClr val="accent6">
                <a:hueOff val="0"/>
                <a:satOff val="0"/>
                <a:lumOff val="0"/>
                <a:alphaOff val="0"/>
                <a:tint val="65000"/>
                <a:lumMod val="110000"/>
              </a:schemeClr>
            </a:gs>
            <a:gs pos="88000">
              <a:schemeClr val="accent6">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CO" sz="1500" kern="1200" dirty="0"/>
            <a:t>Inmovilidad: relacionada con dolor, fatiga, estrés</a:t>
          </a:r>
          <a:endParaRPr lang="es-ES" sz="1500" kern="1200" dirty="0"/>
        </a:p>
      </dsp:txBody>
      <dsp:txXfrm>
        <a:off x="2621106" y="3304695"/>
        <a:ext cx="2385856" cy="1367820"/>
      </dsp:txXfrm>
    </dsp:sp>
    <dsp:sp modelId="{F4BFA3B8-6822-4594-911D-6AFA866A8EC4}">
      <dsp:nvSpPr>
        <dsp:cNvPr id="0" name=""/>
        <dsp:cNvSpPr/>
      </dsp:nvSpPr>
      <dsp:spPr>
        <a:xfrm>
          <a:off x="5153298" y="3262140"/>
          <a:ext cx="2470966" cy="1452930"/>
        </a:xfrm>
        <a:prstGeom prst="roundRect">
          <a:avLst>
            <a:gd name="adj" fmla="val 10000"/>
          </a:avLst>
        </a:prstGeom>
        <a:gradFill rotWithShape="0">
          <a:gsLst>
            <a:gs pos="0">
              <a:schemeClr val="accent6">
                <a:hueOff val="0"/>
                <a:satOff val="0"/>
                <a:lumOff val="0"/>
                <a:alphaOff val="0"/>
                <a:tint val="65000"/>
                <a:lumMod val="110000"/>
              </a:schemeClr>
            </a:gs>
            <a:gs pos="88000">
              <a:schemeClr val="accent6">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CO" sz="1500" kern="1200" dirty="0"/>
            <a:t>Arrugas en ropa de cama, camisón, pijama, objetos de roce, entre otros.</a:t>
          </a:r>
          <a:endParaRPr lang="es-ES" sz="1500" kern="1200" dirty="0"/>
        </a:p>
      </dsp:txBody>
      <dsp:txXfrm>
        <a:off x="5195853" y="3304695"/>
        <a:ext cx="2385856" cy="1367820"/>
      </dsp:txXfrm>
    </dsp:sp>
    <dsp:sp modelId="{12CE8D0C-DBE8-4DC9-9D32-70DFA4438061}">
      <dsp:nvSpPr>
        <dsp:cNvPr id="0" name=""/>
        <dsp:cNvSpPr/>
      </dsp:nvSpPr>
      <dsp:spPr>
        <a:xfrm>
          <a:off x="7831825" y="1631380"/>
          <a:ext cx="2470966" cy="1452930"/>
        </a:xfrm>
        <a:prstGeom prst="roundRect">
          <a:avLst>
            <a:gd name="adj" fmla="val 10000"/>
          </a:avLst>
        </a:prstGeom>
        <a:gradFill rotWithShape="0">
          <a:gsLst>
            <a:gs pos="0">
              <a:schemeClr val="accent5">
                <a:hueOff val="0"/>
                <a:satOff val="0"/>
                <a:lumOff val="0"/>
                <a:alphaOff val="0"/>
                <a:tint val="65000"/>
                <a:lumMod val="110000"/>
              </a:schemeClr>
            </a:gs>
            <a:gs pos="88000">
              <a:schemeClr val="accent5">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CO" sz="1500" kern="1200" dirty="0"/>
            <a:t>Sondajes con fines diagnósticos y/o terapéuticos: sondaje vesical, nasogástrica, orogástrica o nasoyeyunal</a:t>
          </a:r>
          <a:endParaRPr lang="es-ES" sz="1500" kern="1200" dirty="0"/>
        </a:p>
      </dsp:txBody>
      <dsp:txXfrm>
        <a:off x="7874380" y="1673935"/>
        <a:ext cx="2385856" cy="1367820"/>
      </dsp:txXfrm>
    </dsp:sp>
    <dsp:sp modelId="{527ACBFD-6073-494D-8409-80E723103C20}">
      <dsp:nvSpPr>
        <dsp:cNvPr id="0" name=""/>
        <dsp:cNvSpPr/>
      </dsp:nvSpPr>
      <dsp:spPr>
        <a:xfrm>
          <a:off x="7831825" y="3262140"/>
          <a:ext cx="2470966" cy="1452930"/>
        </a:xfrm>
        <a:prstGeom prst="roundRect">
          <a:avLst>
            <a:gd name="adj" fmla="val 10000"/>
          </a:avLst>
        </a:prstGeom>
        <a:gradFill rotWithShape="0">
          <a:gsLst>
            <a:gs pos="0">
              <a:schemeClr val="accent6">
                <a:hueOff val="0"/>
                <a:satOff val="0"/>
                <a:lumOff val="0"/>
                <a:alphaOff val="0"/>
                <a:tint val="65000"/>
                <a:lumMod val="110000"/>
              </a:schemeClr>
            </a:gs>
            <a:gs pos="88000">
              <a:schemeClr val="accent6">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CO" sz="1500" kern="1200" dirty="0"/>
            <a:t>Falta de higiene.</a:t>
          </a:r>
          <a:endParaRPr lang="es-ES" sz="1500" kern="1200" dirty="0"/>
        </a:p>
      </dsp:txBody>
      <dsp:txXfrm>
        <a:off x="7874380" y="3304695"/>
        <a:ext cx="2385856" cy="136782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DEA9A8-B829-4204-9F6F-AC33E25A5B8E}">
      <dsp:nvSpPr>
        <dsp:cNvPr id="0" name=""/>
        <dsp:cNvSpPr/>
      </dsp:nvSpPr>
      <dsp:spPr>
        <a:xfrm>
          <a:off x="3274" y="1924"/>
          <a:ext cx="8863131" cy="1454556"/>
        </a:xfrm>
        <a:prstGeom prst="roundRect">
          <a:avLst>
            <a:gd name="adj" fmla="val 10000"/>
          </a:avLst>
        </a:prstGeom>
        <a:gradFill rotWithShape="0">
          <a:gsLst>
            <a:gs pos="0">
              <a:schemeClr val="accent1">
                <a:hueOff val="0"/>
                <a:satOff val="0"/>
                <a:lumOff val="0"/>
                <a:alphaOff val="0"/>
                <a:tint val="65000"/>
                <a:lumMod val="110000"/>
              </a:schemeClr>
            </a:gs>
            <a:gs pos="88000">
              <a:schemeClr val="accent1">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s-CO" sz="6500" b="1" kern="1200" dirty="0"/>
            <a:t>Del entorno</a:t>
          </a:r>
          <a:endParaRPr lang="es-ES" sz="6500" kern="1200" dirty="0"/>
        </a:p>
      </dsp:txBody>
      <dsp:txXfrm>
        <a:off x="45876" y="44526"/>
        <a:ext cx="8777927" cy="1369352"/>
      </dsp:txXfrm>
    </dsp:sp>
    <dsp:sp modelId="{206B0991-E3E4-4C3A-B2CC-C32B00495E5A}">
      <dsp:nvSpPr>
        <dsp:cNvPr id="0" name=""/>
        <dsp:cNvSpPr/>
      </dsp:nvSpPr>
      <dsp:spPr>
        <a:xfrm>
          <a:off x="3274" y="1610973"/>
          <a:ext cx="6558036" cy="1454556"/>
        </a:xfrm>
        <a:prstGeom prst="roundRect">
          <a:avLst>
            <a:gd name="adj" fmla="val 10000"/>
          </a:avLst>
        </a:prstGeom>
        <a:gradFill rotWithShape="0">
          <a:gsLst>
            <a:gs pos="0">
              <a:schemeClr val="accent2">
                <a:hueOff val="0"/>
                <a:satOff val="0"/>
                <a:lumOff val="0"/>
                <a:alphaOff val="0"/>
                <a:tint val="65000"/>
                <a:lumMod val="110000"/>
              </a:schemeClr>
            </a:gs>
            <a:gs pos="88000">
              <a:schemeClr val="accent2">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O" sz="1800" kern="1200" dirty="0"/>
            <a:t>Deterioro de la propia imagen del individuo en la enfermedad</a:t>
          </a:r>
          <a:endParaRPr lang="en-US" sz="1800" kern="1200" dirty="0"/>
        </a:p>
        <a:p>
          <a:pPr marL="0" lvl="0" indent="0" algn="ctr" defTabSz="800100">
            <a:lnSpc>
              <a:spcPct val="90000"/>
            </a:lnSpc>
            <a:spcBef>
              <a:spcPct val="0"/>
            </a:spcBef>
            <a:spcAft>
              <a:spcPct val="35000"/>
            </a:spcAft>
            <a:buNone/>
          </a:pPr>
          <a:r>
            <a:rPr lang="es-CO" sz="1800" kern="1200" dirty="0"/>
            <a:t>Falta de educación sanitaria a los pacientes</a:t>
          </a:r>
          <a:endParaRPr lang="es-ES" sz="1800" kern="1200" dirty="0"/>
        </a:p>
      </dsp:txBody>
      <dsp:txXfrm>
        <a:off x="45876" y="1653575"/>
        <a:ext cx="6472832" cy="1369352"/>
      </dsp:txXfrm>
    </dsp:sp>
    <dsp:sp modelId="{481B71DF-9DDB-49E7-8EE7-4D941A9B02A3}">
      <dsp:nvSpPr>
        <dsp:cNvPr id="0" name=""/>
        <dsp:cNvSpPr/>
      </dsp:nvSpPr>
      <dsp:spPr>
        <a:xfrm>
          <a:off x="355970" y="3206959"/>
          <a:ext cx="2126471" cy="1454556"/>
        </a:xfrm>
        <a:prstGeom prst="roundRect">
          <a:avLst>
            <a:gd name="adj" fmla="val 10000"/>
          </a:avLst>
        </a:prstGeom>
        <a:gradFill rotWithShape="0">
          <a:gsLst>
            <a:gs pos="0">
              <a:schemeClr val="accent3">
                <a:hueOff val="0"/>
                <a:satOff val="0"/>
                <a:lumOff val="0"/>
                <a:alphaOff val="0"/>
                <a:tint val="65000"/>
                <a:lumMod val="110000"/>
              </a:schemeClr>
            </a:gs>
            <a:gs pos="88000">
              <a:schemeClr val="accent3">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CO" sz="1500" kern="1200" dirty="0"/>
            <a:t>Inadecuada utilización del material de prevención, tanto del básico como del complementario..</a:t>
          </a:r>
          <a:endParaRPr lang="es-ES" sz="1500" kern="1200" dirty="0"/>
        </a:p>
      </dsp:txBody>
      <dsp:txXfrm>
        <a:off x="398572" y="3249561"/>
        <a:ext cx="2041267" cy="1369352"/>
      </dsp:txXfrm>
    </dsp:sp>
    <dsp:sp modelId="{B9B8AFE1-F891-496E-83AE-EF9E046DAD40}">
      <dsp:nvSpPr>
        <dsp:cNvPr id="0" name=""/>
        <dsp:cNvSpPr/>
      </dsp:nvSpPr>
      <dsp:spPr>
        <a:xfrm>
          <a:off x="2989775" y="3220021"/>
          <a:ext cx="2126471" cy="1454556"/>
        </a:xfrm>
        <a:prstGeom prst="roundRect">
          <a:avLst>
            <a:gd name="adj" fmla="val 10000"/>
          </a:avLst>
        </a:prstGeom>
        <a:gradFill rotWithShape="0">
          <a:gsLst>
            <a:gs pos="0">
              <a:schemeClr val="accent3">
                <a:hueOff val="0"/>
                <a:satOff val="0"/>
                <a:lumOff val="0"/>
                <a:alphaOff val="0"/>
                <a:tint val="65000"/>
                <a:lumMod val="110000"/>
              </a:schemeClr>
            </a:gs>
            <a:gs pos="88000">
              <a:schemeClr val="accent3">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CO" sz="1500" kern="1200" dirty="0"/>
            <a:t>Desmotivación profesional por la falta de formación y/o información específica.</a:t>
          </a:r>
          <a:endParaRPr lang="es-ES" sz="1500" kern="1200" dirty="0"/>
        </a:p>
      </dsp:txBody>
      <dsp:txXfrm>
        <a:off x="3032377" y="3262623"/>
        <a:ext cx="2041267" cy="1369352"/>
      </dsp:txXfrm>
    </dsp:sp>
    <dsp:sp modelId="{F4BFA3B8-6822-4594-911D-6AFA866A8EC4}">
      <dsp:nvSpPr>
        <dsp:cNvPr id="0" name=""/>
        <dsp:cNvSpPr/>
      </dsp:nvSpPr>
      <dsp:spPr>
        <a:xfrm>
          <a:off x="5623558" y="3220021"/>
          <a:ext cx="2126471" cy="1454556"/>
        </a:xfrm>
        <a:prstGeom prst="roundRect">
          <a:avLst>
            <a:gd name="adj" fmla="val 10000"/>
          </a:avLst>
        </a:prstGeom>
        <a:gradFill rotWithShape="0">
          <a:gsLst>
            <a:gs pos="0">
              <a:schemeClr val="accent3">
                <a:hueOff val="0"/>
                <a:satOff val="0"/>
                <a:lumOff val="0"/>
                <a:alphaOff val="0"/>
                <a:tint val="65000"/>
                <a:lumMod val="110000"/>
              </a:schemeClr>
            </a:gs>
            <a:gs pos="88000">
              <a:schemeClr val="accent3">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CO" sz="1500" kern="1200" dirty="0"/>
            <a:t>Sobrecarga de trabajo del profesional.</a:t>
          </a:r>
          <a:endParaRPr lang="es-ES" sz="1500" kern="1200" dirty="0"/>
        </a:p>
      </dsp:txBody>
      <dsp:txXfrm>
        <a:off x="5666160" y="3262623"/>
        <a:ext cx="2041267" cy="1369352"/>
      </dsp:txXfrm>
    </dsp:sp>
    <dsp:sp modelId="{12CE8D0C-DBE8-4DC9-9D32-70DFA4438061}">
      <dsp:nvSpPr>
        <dsp:cNvPr id="0" name=""/>
        <dsp:cNvSpPr/>
      </dsp:nvSpPr>
      <dsp:spPr>
        <a:xfrm>
          <a:off x="6739934" y="1610973"/>
          <a:ext cx="2126471" cy="1454556"/>
        </a:xfrm>
        <a:prstGeom prst="roundRect">
          <a:avLst>
            <a:gd name="adj" fmla="val 10000"/>
          </a:avLst>
        </a:prstGeom>
        <a:gradFill rotWithShape="0">
          <a:gsLst>
            <a:gs pos="0">
              <a:schemeClr val="accent2">
                <a:hueOff val="0"/>
                <a:satOff val="0"/>
                <a:lumOff val="0"/>
                <a:alphaOff val="0"/>
                <a:tint val="65000"/>
                <a:lumMod val="110000"/>
              </a:schemeClr>
            </a:gs>
            <a:gs pos="88000">
              <a:schemeClr val="accent2">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O" sz="1800" kern="1200" dirty="0"/>
            <a:t>Falta de criterios unificados de las curaciones por parte del equipo asistencial.</a:t>
          </a:r>
          <a:endParaRPr lang="es-ES" sz="1800" kern="1200" dirty="0"/>
        </a:p>
      </dsp:txBody>
      <dsp:txXfrm>
        <a:off x="6782536" y="1653575"/>
        <a:ext cx="2041267" cy="136935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1E3DC4-0BB1-4108-974A-56EBDFC570B7}">
      <dsp:nvSpPr>
        <dsp:cNvPr id="0" name=""/>
        <dsp:cNvSpPr/>
      </dsp:nvSpPr>
      <dsp:spPr>
        <a:xfrm>
          <a:off x="160493" y="857826"/>
          <a:ext cx="3794759" cy="1185862"/>
        </a:xfrm>
        <a:prstGeom prst="rect">
          <a:avLst/>
        </a:prstGeom>
        <a:solidFill>
          <a:schemeClr val="accent3">
            <a:alpha val="40000"/>
            <a:tint val="40000"/>
            <a:hueOff val="0"/>
            <a:satOff val="0"/>
            <a:lumOff val="0"/>
            <a:alphaOff val="0"/>
          </a:schemeClr>
        </a:solidFill>
        <a:ln w="12700" cap="rnd"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03224" tIns="53340" rIns="53340" bIns="53340" numCol="1" spcCol="1270" anchor="ctr" anchorCtr="0">
          <a:noAutofit/>
        </a:bodyPr>
        <a:lstStyle/>
        <a:p>
          <a:pPr marL="0" lvl="0" indent="0" algn="l" defTabSz="622300">
            <a:lnSpc>
              <a:spcPct val="90000"/>
            </a:lnSpc>
            <a:spcBef>
              <a:spcPct val="0"/>
            </a:spcBef>
            <a:spcAft>
              <a:spcPct val="35000"/>
            </a:spcAft>
            <a:buNone/>
          </a:pPr>
          <a:r>
            <a:rPr lang="es-CO" sz="1400" b="1" kern="1200" dirty="0">
              <a:latin typeface="Arial" panose="020B0604020202020204" pitchFamily="34" charset="0"/>
              <a:ea typeface="Times New Roman" panose="02020603050405020304" pitchFamily="18" charset="0"/>
            </a:rPr>
            <a:t>sudoración profusa </a:t>
          </a:r>
          <a:r>
            <a:rPr lang="es-CO" sz="1400" kern="1200" dirty="0">
              <a:latin typeface="Arial" panose="020B0604020202020204" pitchFamily="34" charset="0"/>
              <a:ea typeface="Times New Roman" panose="02020603050405020304" pitchFamily="18" charset="0"/>
            </a:rPr>
            <a:t>(higiene y cambio más frecuente de sábanas, camisón);</a:t>
          </a:r>
          <a:endParaRPr lang="es-ES" sz="1400" kern="1200" dirty="0"/>
        </a:p>
      </dsp:txBody>
      <dsp:txXfrm>
        <a:off x="160493" y="857826"/>
        <a:ext cx="3794759" cy="1185862"/>
      </dsp:txXfrm>
    </dsp:sp>
    <dsp:sp modelId="{1917FA1F-870C-48C7-924B-B80927B4DA95}">
      <dsp:nvSpPr>
        <dsp:cNvPr id="0" name=""/>
        <dsp:cNvSpPr/>
      </dsp:nvSpPr>
      <dsp:spPr>
        <a:xfrm>
          <a:off x="2378" y="647536"/>
          <a:ext cx="830103" cy="1245155"/>
        </a:xfrm>
        <a:prstGeom prst="rect">
          <a:avLst/>
        </a:prstGeom>
        <a:blipFill rotWithShape="1">
          <a:blip xmlns:r="http://schemas.openxmlformats.org/officeDocument/2006/relationships" r:embed="rId1"/>
          <a:stretch>
            <a:fillRect/>
          </a:stretch>
        </a:blipFill>
        <a:ln w="19050" cap="rnd"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A424E95-11A3-4FFA-99B7-A68F7B4931E7}">
      <dsp:nvSpPr>
        <dsp:cNvPr id="0" name=""/>
        <dsp:cNvSpPr/>
      </dsp:nvSpPr>
      <dsp:spPr>
        <a:xfrm>
          <a:off x="4330861" y="857826"/>
          <a:ext cx="3794759" cy="1185862"/>
        </a:xfrm>
        <a:prstGeom prst="rect">
          <a:avLst/>
        </a:prstGeom>
        <a:solidFill>
          <a:schemeClr val="accent3">
            <a:alpha val="40000"/>
            <a:tint val="40000"/>
            <a:hueOff val="0"/>
            <a:satOff val="0"/>
            <a:lumOff val="0"/>
            <a:alphaOff val="0"/>
          </a:schemeClr>
        </a:solidFill>
        <a:ln w="12700" cap="rnd"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03224" tIns="53340" rIns="53340" bIns="53340" numCol="1" spcCol="1270" anchor="ctr" anchorCtr="0">
          <a:noAutofit/>
        </a:bodyPr>
        <a:lstStyle/>
        <a:p>
          <a:pPr marL="0" lvl="0" indent="0" algn="l" defTabSz="622300">
            <a:lnSpc>
              <a:spcPct val="90000"/>
            </a:lnSpc>
            <a:spcBef>
              <a:spcPct val="0"/>
            </a:spcBef>
            <a:spcAft>
              <a:spcPct val="35000"/>
            </a:spcAft>
            <a:buNone/>
          </a:pPr>
          <a:r>
            <a:rPr lang="es-CO" sz="1400" b="1" kern="1200" dirty="0">
              <a:latin typeface="Arial" panose="020B0604020202020204" pitchFamily="34" charset="0"/>
              <a:ea typeface="Times New Roman" panose="02020603050405020304" pitchFamily="18" charset="0"/>
            </a:rPr>
            <a:t>drenajes o fugas de drenaje </a:t>
          </a:r>
          <a:r>
            <a:rPr lang="es-CO" sz="1400" kern="1200" dirty="0">
              <a:latin typeface="Arial" panose="020B0604020202020204" pitchFamily="34" charset="0"/>
              <a:ea typeface="Times New Roman" panose="02020603050405020304" pitchFamily="18" charset="0"/>
            </a:rPr>
            <a:t>(vigilar, limpiar y proteger con crema barrera la zona;</a:t>
          </a:r>
          <a:endParaRPr lang="es-ES" sz="1400" kern="1200" dirty="0"/>
        </a:p>
      </dsp:txBody>
      <dsp:txXfrm>
        <a:off x="4330861" y="857826"/>
        <a:ext cx="3794759" cy="1185862"/>
      </dsp:txXfrm>
    </dsp:sp>
    <dsp:sp modelId="{1091D3BD-EFC4-472F-9493-3C4890B5AE3C}">
      <dsp:nvSpPr>
        <dsp:cNvPr id="0" name=""/>
        <dsp:cNvSpPr/>
      </dsp:nvSpPr>
      <dsp:spPr>
        <a:xfrm>
          <a:off x="4172746" y="686534"/>
          <a:ext cx="830103" cy="1245155"/>
        </a:xfrm>
        <a:prstGeom prst="rect">
          <a:avLst/>
        </a:prstGeom>
        <a:blipFill rotWithShape="1">
          <a:blip xmlns:r="http://schemas.openxmlformats.org/officeDocument/2006/relationships" r:embed="rId2"/>
          <a:stretch>
            <a:fillRect/>
          </a:stretch>
        </a:blipFill>
        <a:ln w="19050" cap="rnd"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5FB426F-813A-4369-8952-4280B27712B1}">
      <dsp:nvSpPr>
        <dsp:cNvPr id="0" name=""/>
        <dsp:cNvSpPr/>
      </dsp:nvSpPr>
      <dsp:spPr>
        <a:xfrm>
          <a:off x="160493" y="2475219"/>
          <a:ext cx="3794759" cy="1185862"/>
        </a:xfrm>
        <a:prstGeom prst="rect">
          <a:avLst/>
        </a:prstGeom>
        <a:solidFill>
          <a:schemeClr val="accent3">
            <a:alpha val="40000"/>
            <a:tint val="40000"/>
            <a:hueOff val="0"/>
            <a:satOff val="0"/>
            <a:lumOff val="0"/>
            <a:alphaOff val="0"/>
          </a:schemeClr>
        </a:solidFill>
        <a:ln w="12700" cap="rnd"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03224" tIns="53340" rIns="53340" bIns="53340" numCol="1" spcCol="1270" anchor="ctr" anchorCtr="0">
          <a:noAutofit/>
        </a:bodyPr>
        <a:lstStyle/>
        <a:p>
          <a:pPr marL="0" lvl="0" indent="0" algn="l" defTabSz="622300">
            <a:lnSpc>
              <a:spcPct val="90000"/>
            </a:lnSpc>
            <a:spcBef>
              <a:spcPct val="0"/>
            </a:spcBef>
            <a:spcAft>
              <a:spcPct val="35000"/>
            </a:spcAft>
            <a:buNone/>
          </a:pPr>
          <a:r>
            <a:rPr lang="es-CO" sz="1400" b="1" kern="1200" dirty="0">
              <a:latin typeface="Arial" panose="020B0604020202020204" pitchFamily="34" charset="0"/>
              <a:ea typeface="Times New Roman" panose="02020603050405020304" pitchFamily="18" charset="0"/>
            </a:rPr>
            <a:t>exudado de heridas </a:t>
          </a:r>
          <a:r>
            <a:rPr lang="es-CO" sz="1400" kern="1200" dirty="0">
              <a:latin typeface="Arial" panose="020B0604020202020204" pitchFamily="34" charset="0"/>
              <a:ea typeface="Times New Roman" panose="02020603050405020304" pitchFamily="18" charset="0"/>
            </a:rPr>
            <a:t>(vigilar y valorar el tipo de apósito y cambio más frecuente;</a:t>
          </a:r>
          <a:endParaRPr lang="es-ES" sz="1400" kern="1200" dirty="0"/>
        </a:p>
      </dsp:txBody>
      <dsp:txXfrm>
        <a:off x="160493" y="2475219"/>
        <a:ext cx="3794759" cy="1185862"/>
      </dsp:txXfrm>
    </dsp:sp>
    <dsp:sp modelId="{D39CD539-6FEA-45FA-BEBD-7473D762C6B4}">
      <dsp:nvSpPr>
        <dsp:cNvPr id="0" name=""/>
        <dsp:cNvSpPr/>
      </dsp:nvSpPr>
      <dsp:spPr>
        <a:xfrm>
          <a:off x="2378" y="2303928"/>
          <a:ext cx="830103" cy="1245155"/>
        </a:xfrm>
        <a:prstGeom prst="rect">
          <a:avLst/>
        </a:prstGeom>
        <a:blipFill rotWithShape="1">
          <a:blip xmlns:r="http://schemas.openxmlformats.org/officeDocument/2006/relationships" r:embed="rId3"/>
          <a:stretch>
            <a:fillRect/>
          </a:stretch>
        </a:blipFill>
        <a:ln w="19050" cap="rnd"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563269D-62D1-4BC9-AB6C-76DDD22C53FD}">
      <dsp:nvSpPr>
        <dsp:cNvPr id="0" name=""/>
        <dsp:cNvSpPr/>
      </dsp:nvSpPr>
      <dsp:spPr>
        <a:xfrm>
          <a:off x="4330861" y="2179403"/>
          <a:ext cx="3794759" cy="1606203"/>
        </a:xfrm>
        <a:prstGeom prst="rect">
          <a:avLst/>
        </a:prstGeom>
        <a:solidFill>
          <a:schemeClr val="accent3">
            <a:alpha val="40000"/>
            <a:tint val="40000"/>
            <a:hueOff val="0"/>
            <a:satOff val="0"/>
            <a:lumOff val="0"/>
            <a:alphaOff val="0"/>
          </a:schemeClr>
        </a:solidFill>
        <a:ln w="12700" cap="rnd"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03224" tIns="53340" rIns="53340" bIns="53340" numCol="1" spcCol="1270" anchor="ctr" anchorCtr="0">
          <a:noAutofit/>
        </a:bodyPr>
        <a:lstStyle/>
        <a:p>
          <a:pPr marL="0" lvl="0" indent="0" algn="l" defTabSz="622300">
            <a:lnSpc>
              <a:spcPct val="90000"/>
            </a:lnSpc>
            <a:spcBef>
              <a:spcPct val="0"/>
            </a:spcBef>
            <a:spcAft>
              <a:spcPct val="35000"/>
            </a:spcAft>
            <a:buNone/>
          </a:pPr>
          <a:r>
            <a:rPr lang="es-CO" sz="1400" b="1" kern="1200" dirty="0">
              <a:latin typeface="Arial" panose="020B0604020202020204" pitchFamily="34" charset="0"/>
              <a:ea typeface="Times New Roman" panose="02020603050405020304" pitchFamily="18" charset="0"/>
            </a:rPr>
            <a:t>incontinencia </a:t>
          </a:r>
          <a:r>
            <a:rPr lang="es-CO" sz="1400" kern="1200" dirty="0">
              <a:latin typeface="Arial" panose="020B0604020202020204" pitchFamily="34" charset="0"/>
              <a:ea typeface="Times New Roman" panose="02020603050405020304" pitchFamily="18" charset="0"/>
            </a:rPr>
            <a:t>(el contacto de la piel con la humedad procedente de orina o heces genera modificaciones en su estructura y en sus funciones alterando la barrera</a:t>
          </a:r>
          <a:endParaRPr lang="es-ES" sz="1400" kern="1200" dirty="0"/>
        </a:p>
      </dsp:txBody>
      <dsp:txXfrm>
        <a:off x="4330861" y="2179403"/>
        <a:ext cx="3794759" cy="1606203"/>
      </dsp:txXfrm>
    </dsp:sp>
    <dsp:sp modelId="{434E6BC1-61C4-46AF-BC88-DCDF2A977C98}">
      <dsp:nvSpPr>
        <dsp:cNvPr id="0" name=""/>
        <dsp:cNvSpPr/>
      </dsp:nvSpPr>
      <dsp:spPr>
        <a:xfrm>
          <a:off x="4172746" y="2218283"/>
          <a:ext cx="830103" cy="1245155"/>
        </a:xfrm>
        <a:prstGeom prst="rect">
          <a:avLst/>
        </a:prstGeom>
        <a:blipFill rotWithShape="1">
          <a:blip xmlns:r="http://schemas.openxmlformats.org/officeDocument/2006/relationships" r:embed="rId4"/>
          <a:stretch>
            <a:fillRect/>
          </a:stretch>
        </a:blipFill>
        <a:ln w="19050" cap="rnd"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4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4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4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6.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7E2E491F-04B9-42CA-A2B6-C4CCB5299ADA}" type="datetimeFigureOut">
              <a:rPr lang="en-US" smtClean="0"/>
              <a:t>5/11/2023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9FDED8-3B41-4D77-9DAF-A5E7C036BC98}" type="slidenum">
              <a:rPr lang="en-US" smtClean="0"/>
              <a:t>‹Nº›</a:t>
            </a:fld>
            <a:endParaRPr lang="en-US"/>
          </a:p>
        </p:txBody>
      </p:sp>
    </p:spTree>
    <p:extLst>
      <p:ext uri="{BB962C8B-B14F-4D97-AF65-F5344CB8AC3E}">
        <p14:creationId xmlns:p14="http://schemas.microsoft.com/office/powerpoint/2010/main" val="12294351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E2E491F-04B9-42CA-A2B6-C4CCB5299ADA}" type="datetimeFigureOut">
              <a:rPr lang="en-US" smtClean="0"/>
              <a:t>5/11/2023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9FDED8-3B41-4D77-9DAF-A5E7C036BC98}" type="slidenum">
              <a:rPr lang="en-US" smtClean="0"/>
              <a:t>‹Nº›</a:t>
            </a:fld>
            <a:endParaRPr lang="en-US"/>
          </a:p>
        </p:txBody>
      </p:sp>
    </p:spTree>
    <p:extLst>
      <p:ext uri="{BB962C8B-B14F-4D97-AF65-F5344CB8AC3E}">
        <p14:creationId xmlns:p14="http://schemas.microsoft.com/office/powerpoint/2010/main" val="1759035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7E2E491F-04B9-42CA-A2B6-C4CCB5299ADA}" type="datetimeFigureOut">
              <a:rPr lang="en-US" smtClean="0"/>
              <a:t>5/11/2023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9FDED8-3B41-4D77-9DAF-A5E7C036BC98}" type="slidenum">
              <a:rPr lang="en-US" smtClean="0"/>
              <a:t>‹Nº›</a:t>
            </a:fld>
            <a:endParaRPr lang="en-US"/>
          </a:p>
        </p:txBody>
      </p:sp>
    </p:spTree>
    <p:extLst>
      <p:ext uri="{BB962C8B-B14F-4D97-AF65-F5344CB8AC3E}">
        <p14:creationId xmlns:p14="http://schemas.microsoft.com/office/powerpoint/2010/main" val="12152023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7E2E491F-04B9-42CA-A2B6-C4CCB5299ADA}" type="datetimeFigureOut">
              <a:rPr lang="en-US" smtClean="0"/>
              <a:t>5/11/2023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9FDED8-3B41-4D77-9DAF-A5E7C036BC98}" type="slidenum">
              <a:rPr lang="en-US" smtClean="0"/>
              <a:t>‹Nº›</a:t>
            </a:fld>
            <a:endParaRPr lang="en-US"/>
          </a:p>
        </p:txBody>
      </p:sp>
    </p:spTree>
    <p:extLst>
      <p:ext uri="{BB962C8B-B14F-4D97-AF65-F5344CB8AC3E}">
        <p14:creationId xmlns:p14="http://schemas.microsoft.com/office/powerpoint/2010/main" val="34981982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7E2E491F-04B9-42CA-A2B6-C4CCB5299ADA}" type="datetimeFigureOut">
              <a:rPr lang="en-US" smtClean="0"/>
              <a:t>5/11/2023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9FDED8-3B41-4D77-9DAF-A5E7C036BC98}" type="slidenum">
              <a:rPr lang="en-US" smtClean="0"/>
              <a:t>‹Nº›</a:t>
            </a:fld>
            <a:endParaRPr lang="en-US"/>
          </a:p>
        </p:txBody>
      </p:sp>
    </p:spTree>
    <p:extLst>
      <p:ext uri="{BB962C8B-B14F-4D97-AF65-F5344CB8AC3E}">
        <p14:creationId xmlns:p14="http://schemas.microsoft.com/office/powerpoint/2010/main" val="27573852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7E2E491F-04B9-42CA-A2B6-C4CCB5299ADA}" type="datetimeFigureOut">
              <a:rPr lang="en-US" smtClean="0"/>
              <a:t>5/11/2023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9FDED8-3B41-4D77-9DAF-A5E7C036BC98}" type="slidenum">
              <a:rPr lang="en-US" smtClean="0"/>
              <a:t>‹Nº›</a:t>
            </a:fld>
            <a:endParaRPr lang="en-US"/>
          </a:p>
        </p:txBody>
      </p:sp>
    </p:spTree>
    <p:extLst>
      <p:ext uri="{BB962C8B-B14F-4D97-AF65-F5344CB8AC3E}">
        <p14:creationId xmlns:p14="http://schemas.microsoft.com/office/powerpoint/2010/main" val="23087485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2E491F-04B9-42CA-A2B6-C4CCB5299ADA}" type="datetimeFigureOut">
              <a:rPr lang="en-US" smtClean="0"/>
              <a:t>5/11/2023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9FDED8-3B41-4D77-9DAF-A5E7C036BC98}" type="slidenum">
              <a:rPr lang="en-US" smtClean="0"/>
              <a:t>‹Nº›</a:t>
            </a:fld>
            <a:endParaRPr lang="en-US"/>
          </a:p>
        </p:txBody>
      </p:sp>
    </p:spTree>
    <p:extLst>
      <p:ext uri="{BB962C8B-B14F-4D97-AF65-F5344CB8AC3E}">
        <p14:creationId xmlns:p14="http://schemas.microsoft.com/office/powerpoint/2010/main" val="38740165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7E2E491F-04B9-42CA-A2B6-C4CCB5299ADA}" type="datetimeFigureOut">
              <a:rPr lang="en-US" smtClean="0"/>
              <a:t>5/11/2023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9FDED8-3B41-4D77-9DAF-A5E7C036BC98}" type="slidenum">
              <a:rPr lang="en-US" smtClean="0"/>
              <a:t>‹Nº›</a:t>
            </a:fld>
            <a:endParaRPr lang="en-US"/>
          </a:p>
        </p:txBody>
      </p:sp>
    </p:spTree>
    <p:extLst>
      <p:ext uri="{BB962C8B-B14F-4D97-AF65-F5344CB8AC3E}">
        <p14:creationId xmlns:p14="http://schemas.microsoft.com/office/powerpoint/2010/main" val="3572970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7E2E491F-04B9-42CA-A2B6-C4CCB5299ADA}" type="datetimeFigureOut">
              <a:rPr lang="en-US" smtClean="0"/>
              <a:t>5/11/2023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9FDED8-3B41-4D77-9DAF-A5E7C036BC98}" type="slidenum">
              <a:rPr lang="en-US" smtClean="0"/>
              <a:t>‹Nº›</a:t>
            </a:fld>
            <a:endParaRPr lang="en-US"/>
          </a:p>
        </p:txBody>
      </p:sp>
    </p:spTree>
    <p:extLst>
      <p:ext uri="{BB962C8B-B14F-4D97-AF65-F5344CB8AC3E}">
        <p14:creationId xmlns:p14="http://schemas.microsoft.com/office/powerpoint/2010/main" val="699350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7E2E491F-04B9-42CA-A2B6-C4CCB5299ADA}" type="datetimeFigureOut">
              <a:rPr lang="en-US" smtClean="0"/>
              <a:t>5/11/2023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9FDED8-3B41-4D77-9DAF-A5E7C036BC98}" type="slidenum">
              <a:rPr lang="en-US" smtClean="0"/>
              <a:t>‹Nº›</a:t>
            </a:fld>
            <a:endParaRPr lang="en-US"/>
          </a:p>
        </p:txBody>
      </p:sp>
    </p:spTree>
    <p:extLst>
      <p:ext uri="{BB962C8B-B14F-4D97-AF65-F5344CB8AC3E}">
        <p14:creationId xmlns:p14="http://schemas.microsoft.com/office/powerpoint/2010/main" val="3158130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7E2E491F-04B9-42CA-A2B6-C4CCB5299ADA}" type="datetimeFigureOut">
              <a:rPr lang="en-US" smtClean="0"/>
              <a:t>5/11/2023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9FDED8-3B41-4D77-9DAF-A5E7C036BC98}" type="slidenum">
              <a:rPr lang="en-US" smtClean="0"/>
              <a:t>‹Nº›</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7508131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7E2E491F-04B9-42CA-A2B6-C4CCB5299ADA}" type="datetimeFigureOut">
              <a:rPr lang="en-US" smtClean="0"/>
              <a:t>5/11/2023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9FDED8-3B41-4D77-9DAF-A5E7C036BC98}" type="slidenum">
              <a:rPr lang="en-US" smtClean="0"/>
              <a:t>‹Nº›</a:t>
            </a:fld>
            <a:endParaRPr lang="en-US"/>
          </a:p>
        </p:txBody>
      </p:sp>
    </p:spTree>
    <p:extLst>
      <p:ext uri="{BB962C8B-B14F-4D97-AF65-F5344CB8AC3E}">
        <p14:creationId xmlns:p14="http://schemas.microsoft.com/office/powerpoint/2010/main" val="11616439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7E2E491F-04B9-42CA-A2B6-C4CCB5299ADA}" type="datetimeFigureOut">
              <a:rPr lang="en-US" smtClean="0"/>
              <a:t>5/11/2023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9FDED8-3B41-4D77-9DAF-A5E7C036BC98}" type="slidenum">
              <a:rPr lang="en-US" smtClean="0"/>
              <a:t>‹Nº›</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1831287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7E2E491F-04B9-42CA-A2B6-C4CCB5299ADA}" type="datetimeFigureOut">
              <a:rPr lang="en-US" smtClean="0"/>
              <a:t>5/11/2023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9FDED8-3B41-4D77-9DAF-A5E7C036BC98}" type="slidenum">
              <a:rPr lang="en-US" smtClean="0"/>
              <a:t>‹Nº›</a:t>
            </a:fld>
            <a:endParaRPr lang="en-US"/>
          </a:p>
        </p:txBody>
      </p:sp>
    </p:spTree>
    <p:extLst>
      <p:ext uri="{BB962C8B-B14F-4D97-AF65-F5344CB8AC3E}">
        <p14:creationId xmlns:p14="http://schemas.microsoft.com/office/powerpoint/2010/main" val="7087364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E2E491F-04B9-42CA-A2B6-C4CCB5299ADA}" type="datetimeFigureOut">
              <a:rPr lang="en-US" smtClean="0"/>
              <a:t>5/11/2023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9FDED8-3B41-4D77-9DAF-A5E7C036BC98}" type="slidenum">
              <a:rPr lang="en-US" smtClean="0"/>
              <a:t>‹Nº›</a:t>
            </a:fld>
            <a:endParaRPr lang="en-US"/>
          </a:p>
        </p:txBody>
      </p:sp>
    </p:spTree>
    <p:extLst>
      <p:ext uri="{BB962C8B-B14F-4D97-AF65-F5344CB8AC3E}">
        <p14:creationId xmlns:p14="http://schemas.microsoft.com/office/powerpoint/2010/main" val="37357972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E2E491F-04B9-42CA-A2B6-C4CCB5299ADA}" type="datetimeFigureOut">
              <a:rPr lang="en-US" smtClean="0"/>
              <a:t>5/11/2023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9FDED8-3B41-4D77-9DAF-A5E7C036BC98}" type="slidenum">
              <a:rPr lang="en-US" smtClean="0"/>
              <a:t>‹Nº›</a:t>
            </a:fld>
            <a:endParaRPr lang="en-US"/>
          </a:p>
        </p:txBody>
      </p:sp>
    </p:spTree>
    <p:extLst>
      <p:ext uri="{BB962C8B-B14F-4D97-AF65-F5344CB8AC3E}">
        <p14:creationId xmlns:p14="http://schemas.microsoft.com/office/powerpoint/2010/main" val="3100444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theme" Target="../theme/theme1.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E2E491F-04B9-42CA-A2B6-C4CCB5299ADA}" type="datetimeFigureOut">
              <a:rPr lang="en-US" smtClean="0"/>
              <a:t>5/11/2023</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99FDED8-3B41-4D77-9DAF-A5E7C036BC98}" type="slidenum">
              <a:rPr lang="en-US" smtClean="0"/>
              <a:t>‹Nº›</a:t>
            </a:fld>
            <a:endParaRPr lang="en-US"/>
          </a:p>
        </p:txBody>
      </p:sp>
    </p:spTree>
    <p:extLst>
      <p:ext uri="{BB962C8B-B14F-4D97-AF65-F5344CB8AC3E}">
        <p14:creationId xmlns:p14="http://schemas.microsoft.com/office/powerpoint/2010/main" val="1691750064"/>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 id="2147483780" r:id="rId14"/>
    <p:sldLayoutId id="2147483781" r:id="rId15"/>
    <p:sldLayoutId id="214748378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image" Target="../media/image1.png" /><Relationship Id="rId1" Type="http://schemas.openxmlformats.org/officeDocument/2006/relationships/slideLayout" Target="../slideLayouts/slideLayout2.xml" /><Relationship Id="rId4" Type="http://schemas.openxmlformats.org/officeDocument/2006/relationships/image" Target="../media/image3.png" /></Relationships>
</file>

<file path=ppt/slides/_rels/slide2.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3" Type="http://schemas.openxmlformats.org/officeDocument/2006/relationships/image" Target="../media/image7.jpeg" /><Relationship Id="rId7" Type="http://schemas.openxmlformats.org/officeDocument/2006/relationships/image" Target="../media/image11.jpeg" /><Relationship Id="rId2" Type="http://schemas.openxmlformats.org/officeDocument/2006/relationships/image" Target="../media/image3.png" /><Relationship Id="rId1" Type="http://schemas.openxmlformats.org/officeDocument/2006/relationships/slideLayout" Target="../slideLayouts/slideLayout2.xml" /><Relationship Id="rId6" Type="http://schemas.openxmlformats.org/officeDocument/2006/relationships/image" Target="../media/image10.jpeg" /><Relationship Id="rId5" Type="http://schemas.openxmlformats.org/officeDocument/2006/relationships/image" Target="../media/image9.jpeg" /><Relationship Id="rId4" Type="http://schemas.openxmlformats.org/officeDocument/2006/relationships/image" Target="../media/image8.jpeg" /></Relationships>
</file>

<file path=ppt/slides/_rels/slide7.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12.pn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 /><Relationship Id="rId7" Type="http://schemas.openxmlformats.org/officeDocument/2006/relationships/image" Target="../media/image3.png" /><Relationship Id="rId2" Type="http://schemas.openxmlformats.org/officeDocument/2006/relationships/diagramData" Target="../diagrams/data1.xml" /><Relationship Id="rId1" Type="http://schemas.openxmlformats.org/officeDocument/2006/relationships/slideLayout" Target="../slideLayouts/slideLayout2.xml" /><Relationship Id="rId6" Type="http://schemas.microsoft.com/office/2007/relationships/diagramDrawing" Target="../diagrams/drawing1.xml" /><Relationship Id="rId5" Type="http://schemas.openxmlformats.org/officeDocument/2006/relationships/diagramColors" Target="../diagrams/colors1.xml" /><Relationship Id="rId4" Type="http://schemas.openxmlformats.org/officeDocument/2006/relationships/diagramQuickStyle" Target="../diagrams/quickStyle1.xml" /></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 /><Relationship Id="rId7" Type="http://schemas.openxmlformats.org/officeDocument/2006/relationships/image" Target="../media/image3.png" /><Relationship Id="rId2" Type="http://schemas.openxmlformats.org/officeDocument/2006/relationships/diagramData" Target="../diagrams/data2.xml" /><Relationship Id="rId1" Type="http://schemas.openxmlformats.org/officeDocument/2006/relationships/slideLayout" Target="../slideLayouts/slideLayout2.xml" /><Relationship Id="rId6" Type="http://schemas.microsoft.com/office/2007/relationships/diagramDrawing" Target="../diagrams/drawing2.xml" /><Relationship Id="rId5" Type="http://schemas.openxmlformats.org/officeDocument/2006/relationships/diagramColors" Target="../diagrams/colors2.xml" /><Relationship Id="rId4" Type="http://schemas.openxmlformats.org/officeDocument/2006/relationships/diagramQuickStyle" Target="../diagrams/quickStyle2.xml" /></Relationships>
</file>

<file path=ppt/slides/_rels/slide10.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18.jpe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 /><Relationship Id="rId7" Type="http://schemas.openxmlformats.org/officeDocument/2006/relationships/image" Target="../media/image3.png" /><Relationship Id="rId2" Type="http://schemas.openxmlformats.org/officeDocument/2006/relationships/diagramData" Target="../diagrams/data3.xml" /><Relationship Id="rId1" Type="http://schemas.openxmlformats.org/officeDocument/2006/relationships/slideLayout" Target="../slideLayouts/slideLayout2.xml" /><Relationship Id="rId6" Type="http://schemas.microsoft.com/office/2007/relationships/diagramDrawing" Target="../diagrams/drawing3.xml" /><Relationship Id="rId5" Type="http://schemas.openxmlformats.org/officeDocument/2006/relationships/diagramColors" Target="../diagrams/colors3.xml" /><Relationship Id="rId4" Type="http://schemas.openxmlformats.org/officeDocument/2006/relationships/diagramQuickStyle" Target="../diagrams/quickStyle3.xml" /></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 /><Relationship Id="rId7" Type="http://schemas.openxmlformats.org/officeDocument/2006/relationships/image" Target="../media/image3.png" /><Relationship Id="rId2" Type="http://schemas.openxmlformats.org/officeDocument/2006/relationships/diagramData" Target="../diagrams/data4.xml" /><Relationship Id="rId1" Type="http://schemas.openxmlformats.org/officeDocument/2006/relationships/slideLayout" Target="../slideLayouts/slideLayout2.xml" /><Relationship Id="rId6" Type="http://schemas.microsoft.com/office/2007/relationships/diagramDrawing" Target="../diagrams/drawing4.xml" /><Relationship Id="rId5" Type="http://schemas.openxmlformats.org/officeDocument/2006/relationships/diagramColors" Target="../diagrams/colors4.xml" /><Relationship Id="rId4" Type="http://schemas.openxmlformats.org/officeDocument/2006/relationships/diagramQuickStyle" Target="../diagrams/quickStyle4.xml" /></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5.xml" /><Relationship Id="rId7" Type="http://schemas.openxmlformats.org/officeDocument/2006/relationships/image" Target="../media/image3.png" /><Relationship Id="rId2" Type="http://schemas.openxmlformats.org/officeDocument/2006/relationships/diagramData" Target="../diagrams/data5.xml" /><Relationship Id="rId1" Type="http://schemas.openxmlformats.org/officeDocument/2006/relationships/slideLayout" Target="../slideLayouts/slideLayout2.xml" /><Relationship Id="rId6" Type="http://schemas.microsoft.com/office/2007/relationships/diagramDrawing" Target="../diagrams/drawing5.xml" /><Relationship Id="rId5" Type="http://schemas.openxmlformats.org/officeDocument/2006/relationships/diagramColors" Target="../diagrams/colors5.xml" /><Relationship Id="rId4" Type="http://schemas.openxmlformats.org/officeDocument/2006/relationships/diagramQuickStyle" Target="../diagrams/quickStyle5.xml" /></Relationships>
</file>

<file path=ppt/slides/_rels/slide14.xml.rels><?xml version="1.0" encoding="UTF-8" standalone="yes"?>
<Relationships xmlns="http://schemas.openxmlformats.org/package/2006/relationships"><Relationship Id="rId3" Type="http://schemas.microsoft.com/office/2007/relationships/hdphoto" Target="../media/hdphoto1.wdp" /><Relationship Id="rId2" Type="http://schemas.openxmlformats.org/officeDocument/2006/relationships/image" Target="../media/image19.png" /><Relationship Id="rId1" Type="http://schemas.openxmlformats.org/officeDocument/2006/relationships/slideLayout" Target="../slideLayouts/slideLayout2.xml" /><Relationship Id="rId4" Type="http://schemas.openxmlformats.org/officeDocument/2006/relationships/image" Target="../media/image3.png" /></Relationships>
</file>

<file path=ppt/slides/_rels/slide15.xml.rels><?xml version="1.0" encoding="UTF-8" standalone="yes"?>
<Relationships xmlns="http://schemas.openxmlformats.org/package/2006/relationships"><Relationship Id="rId3" Type="http://schemas.microsoft.com/office/2007/relationships/hdphoto" Target="../media/hdphoto2.wdp" /><Relationship Id="rId2" Type="http://schemas.openxmlformats.org/officeDocument/2006/relationships/image" Target="../media/image20.png" /><Relationship Id="rId1" Type="http://schemas.openxmlformats.org/officeDocument/2006/relationships/slideLayout" Target="../slideLayouts/slideLayout2.xml" /><Relationship Id="rId4" Type="http://schemas.openxmlformats.org/officeDocument/2006/relationships/image" Target="../media/image3.png" /></Relationships>
</file>

<file path=ppt/slides/_rels/slide16.xml.rels><?xml version="1.0" encoding="UTF-8" standalone="yes"?>
<Relationships xmlns="http://schemas.openxmlformats.org/package/2006/relationships"><Relationship Id="rId3" Type="http://schemas.microsoft.com/office/2007/relationships/hdphoto" Target="../media/hdphoto3.wdp" /><Relationship Id="rId2" Type="http://schemas.openxmlformats.org/officeDocument/2006/relationships/image" Target="../media/image21.png" /><Relationship Id="rId1" Type="http://schemas.openxmlformats.org/officeDocument/2006/relationships/slideLayout" Target="../slideLayouts/slideLayout2.xml" /><Relationship Id="rId4" Type="http://schemas.openxmlformats.org/officeDocument/2006/relationships/image" Target="../media/image22.png" /></Relationships>
</file>

<file path=ppt/slides/_rels/slide17.xml.rels><?xml version="1.0" encoding="UTF-8" standalone="yes"?>
<Relationships xmlns="http://schemas.openxmlformats.org/package/2006/relationships"><Relationship Id="rId3" Type="http://schemas.openxmlformats.org/officeDocument/2006/relationships/image" Target="../media/image23.png" /><Relationship Id="rId7" Type="http://schemas.openxmlformats.org/officeDocument/2006/relationships/image" Target="../media/image27.png" /><Relationship Id="rId2" Type="http://schemas.openxmlformats.org/officeDocument/2006/relationships/image" Target="../media/image3.png" /><Relationship Id="rId1" Type="http://schemas.openxmlformats.org/officeDocument/2006/relationships/slideLayout" Target="../slideLayouts/slideLayout2.xml" /><Relationship Id="rId6" Type="http://schemas.openxmlformats.org/officeDocument/2006/relationships/image" Target="../media/image26.png" /><Relationship Id="rId5" Type="http://schemas.openxmlformats.org/officeDocument/2006/relationships/image" Target="../media/image25.png" /><Relationship Id="rId4" Type="http://schemas.openxmlformats.org/officeDocument/2006/relationships/image" Target="../media/image24.png" /></Relationships>
</file>

<file path=ppt/slides/_rels/slide18.xml.rels><?xml version="1.0" encoding="UTF-8" standalone="yes"?>
<Relationships xmlns="http://schemas.openxmlformats.org/package/2006/relationships"><Relationship Id="rId3" Type="http://schemas.openxmlformats.org/officeDocument/2006/relationships/image" Target="../media/image29.png" /><Relationship Id="rId2" Type="http://schemas.openxmlformats.org/officeDocument/2006/relationships/image" Target="../media/image28.png" /><Relationship Id="rId1" Type="http://schemas.openxmlformats.org/officeDocument/2006/relationships/slideLayout" Target="../slideLayouts/slideLayout2.xml" /><Relationship Id="rId4" Type="http://schemas.openxmlformats.org/officeDocument/2006/relationships/image" Target="../media/image3.png" /></Relationships>
</file>

<file path=ppt/slides/_rels/slide19.xml.rels><?xml version="1.0" encoding="UTF-8" standalone="yes"?>
<Relationships xmlns="http://schemas.openxmlformats.org/package/2006/relationships"><Relationship Id="rId3" Type="http://schemas.openxmlformats.org/officeDocument/2006/relationships/image" Target="../media/image31.png" /><Relationship Id="rId2" Type="http://schemas.openxmlformats.org/officeDocument/2006/relationships/image" Target="../media/image30.png" /><Relationship Id="rId1" Type="http://schemas.openxmlformats.org/officeDocument/2006/relationships/slideLayout" Target="../slideLayouts/slideLayout2.xml" /><Relationship Id="rId4" Type="http://schemas.openxmlformats.org/officeDocument/2006/relationships/image" Target="../media/image3.png" /></Relationships>
</file>

<file path=ppt/slides/_rels/slide20.xml.rels><?xml version="1.0" encoding="UTF-8" standalone="yes"?>
<Relationships xmlns="http://schemas.openxmlformats.org/package/2006/relationships"><Relationship Id="rId8" Type="http://schemas.openxmlformats.org/officeDocument/2006/relationships/image" Target="../media/image37.png" /><Relationship Id="rId3" Type="http://schemas.openxmlformats.org/officeDocument/2006/relationships/image" Target="../media/image32.png" /><Relationship Id="rId7" Type="http://schemas.openxmlformats.org/officeDocument/2006/relationships/image" Target="../media/image36.png" /><Relationship Id="rId2" Type="http://schemas.openxmlformats.org/officeDocument/2006/relationships/image" Target="../media/image3.png" /><Relationship Id="rId1" Type="http://schemas.openxmlformats.org/officeDocument/2006/relationships/slideLayout" Target="../slideLayouts/slideLayout2.xml" /><Relationship Id="rId6" Type="http://schemas.openxmlformats.org/officeDocument/2006/relationships/image" Target="../media/image35.png" /><Relationship Id="rId5" Type="http://schemas.openxmlformats.org/officeDocument/2006/relationships/image" Target="../media/image34.png" /><Relationship Id="rId4" Type="http://schemas.openxmlformats.org/officeDocument/2006/relationships/image" Target="../media/image33.png" /><Relationship Id="rId9" Type="http://schemas.openxmlformats.org/officeDocument/2006/relationships/image" Target="../media/image38.jpeg" /></Relationships>
</file>

<file path=ppt/slides/_rels/slide21.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39.png" /><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6.xml" /><Relationship Id="rId7" Type="http://schemas.openxmlformats.org/officeDocument/2006/relationships/image" Target="../media/image3.png" /><Relationship Id="rId2" Type="http://schemas.openxmlformats.org/officeDocument/2006/relationships/diagramData" Target="../diagrams/data6.xml" /><Relationship Id="rId1" Type="http://schemas.openxmlformats.org/officeDocument/2006/relationships/slideLayout" Target="../slideLayouts/slideLayout2.xml" /><Relationship Id="rId6" Type="http://schemas.microsoft.com/office/2007/relationships/diagramDrawing" Target="../diagrams/drawing6.xml" /><Relationship Id="rId5" Type="http://schemas.openxmlformats.org/officeDocument/2006/relationships/diagramColors" Target="../diagrams/colors6.xml" /><Relationship Id="rId4" Type="http://schemas.openxmlformats.org/officeDocument/2006/relationships/diagramQuickStyle" Target="../diagrams/quickStyle6.xml" /></Relationships>
</file>

<file path=ppt/slides/_rels/slide23.xml.rels><?xml version="1.0" encoding="UTF-8" standalone="yes"?>
<Relationships xmlns="http://schemas.openxmlformats.org/package/2006/relationships"><Relationship Id="rId3" Type="http://schemas.openxmlformats.org/officeDocument/2006/relationships/image" Target="../media/image45.jpeg" /><Relationship Id="rId7" Type="http://schemas.openxmlformats.org/officeDocument/2006/relationships/image" Target="../media/image3.png" /><Relationship Id="rId2" Type="http://schemas.openxmlformats.org/officeDocument/2006/relationships/image" Target="../media/image44.png" /><Relationship Id="rId1" Type="http://schemas.openxmlformats.org/officeDocument/2006/relationships/slideLayout" Target="../slideLayouts/slideLayout2.xml" /><Relationship Id="rId6" Type="http://schemas.openxmlformats.org/officeDocument/2006/relationships/image" Target="../media/image48.png" /><Relationship Id="rId5" Type="http://schemas.openxmlformats.org/officeDocument/2006/relationships/image" Target="../media/image47.png" /><Relationship Id="rId4" Type="http://schemas.openxmlformats.org/officeDocument/2006/relationships/image" Target="../media/image46.png" /></Relationships>
</file>

<file path=ppt/slides/_rels/slide24.xml.rels><?xml version="1.0" encoding="UTF-8" standalone="yes"?>
<Relationships xmlns="http://schemas.openxmlformats.org/package/2006/relationships"><Relationship Id="rId3" Type="http://schemas.microsoft.com/office/2007/relationships/hdphoto" Target="../media/hdphoto4.wdp" /><Relationship Id="rId2" Type="http://schemas.openxmlformats.org/officeDocument/2006/relationships/image" Target="../media/image49.png" /><Relationship Id="rId1" Type="http://schemas.openxmlformats.org/officeDocument/2006/relationships/slideLayout" Target="../slideLayouts/slideLayout2.xml" /><Relationship Id="rId4" Type="http://schemas.openxmlformats.org/officeDocument/2006/relationships/image" Target="../media/image3.png" /></Relationships>
</file>

<file path=ppt/slides/_rels/slide25.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50.jpe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19793" y="583474"/>
            <a:ext cx="8596668" cy="1320800"/>
          </a:xfrm>
        </p:spPr>
        <p:txBody>
          <a:bodyPr/>
          <a:lstStyle/>
          <a:p>
            <a:pPr algn="ctr"/>
            <a:r>
              <a:rPr lang="es-ES" dirty="0">
                <a:latin typeface="Algerian" panose="04020705040A02060702" pitchFamily="82" charset="0"/>
              </a:rPr>
              <a:t>ULCERAS POR PRESION </a:t>
            </a:r>
            <a:endParaRPr lang="en-US" dirty="0">
              <a:latin typeface="Algerian" panose="04020705040A02060702" pitchFamily="82" charset="0"/>
            </a:endParaRPr>
          </a:p>
        </p:txBody>
      </p:sp>
      <p:pic>
        <p:nvPicPr>
          <p:cNvPr id="4" name="Marcador de contenido 3"/>
          <p:cNvPicPr>
            <a:picLocks noGrp="1" noChangeAspect="1"/>
          </p:cNvPicPr>
          <p:nvPr>
            <p:ph idx="1"/>
          </p:nvPr>
        </p:nvPicPr>
        <p:blipFill rotWithShape="1">
          <a:blip r:embed="rId2"/>
          <a:srcRect t="13590"/>
          <a:stretch/>
        </p:blipFill>
        <p:spPr>
          <a:xfrm>
            <a:off x="1489165" y="1650086"/>
            <a:ext cx="8477795" cy="4102359"/>
          </a:xfrm>
          <a:prstGeom prst="rect">
            <a:avLst/>
          </a:prstGeom>
        </p:spPr>
      </p:pic>
      <p:pic>
        <p:nvPicPr>
          <p:cNvPr id="5" name="Imagen 4"/>
          <p:cNvPicPr>
            <a:picLocks noChangeAspect="1"/>
          </p:cNvPicPr>
          <p:nvPr/>
        </p:nvPicPr>
        <p:blipFill rotWithShape="1">
          <a:blip r:embed="rId3"/>
          <a:srcRect l="26928" r="27245"/>
          <a:stretch/>
        </p:blipFill>
        <p:spPr>
          <a:xfrm>
            <a:off x="4532810" y="4743127"/>
            <a:ext cx="2390503" cy="2018635"/>
          </a:xfrm>
          <a:prstGeom prst="rect">
            <a:avLst/>
          </a:prstGeom>
        </p:spPr>
      </p:pic>
      <p:pic>
        <p:nvPicPr>
          <p:cNvPr id="6" name="Picture 6" descr="Nuestros Servicios – Clínica Las Laja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11763" y="5234125"/>
            <a:ext cx="2852019" cy="14148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258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33251" y="2216853"/>
            <a:ext cx="5863045" cy="3112136"/>
          </a:xfrm>
        </p:spPr>
        <p:txBody>
          <a:bodyPr>
            <a:noAutofit/>
          </a:bodyPr>
          <a:lstStyle/>
          <a:p>
            <a:pPr marL="0" indent="0" algn="just">
              <a:buNone/>
            </a:pPr>
            <a:r>
              <a:rPr lang="es-ES" sz="2400" dirty="0"/>
              <a:t>Las úlceras por presión son áreas de piel lesionada por permanecer en una misma posición durante demasiado tiempo. Comúnmente se forman donde los huesos están más cerca de la piel, como los tobillos, los talones y las caderas.</a:t>
            </a:r>
          </a:p>
          <a:p>
            <a:pPr marL="0" indent="0" algn="just">
              <a:buNone/>
            </a:pPr>
            <a:endParaRPr lang="es-ES" sz="2400" dirty="0"/>
          </a:p>
        </p:txBody>
      </p:sp>
      <p:pic>
        <p:nvPicPr>
          <p:cNvPr id="1026" name="Picture 2" descr="Cómo prevenir y tratar las úlceras por presió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2055" y="1955596"/>
            <a:ext cx="4722213" cy="306054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Nuestros Servicios – Clínica Las Laja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11763" y="5234125"/>
            <a:ext cx="2852019" cy="14148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9810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730242" y="1212105"/>
            <a:ext cx="5307874" cy="4247317"/>
          </a:xfrm>
          <a:prstGeom prst="rect">
            <a:avLst/>
          </a:prstGeom>
        </p:spPr>
        <p:txBody>
          <a:bodyPr wrap="square">
            <a:spAutoFit/>
          </a:bodyPr>
          <a:lstStyle/>
          <a:p>
            <a:pPr algn="ctr">
              <a:lnSpc>
                <a:spcPct val="150000"/>
              </a:lnSpc>
              <a:spcAft>
                <a:spcPts val="0"/>
              </a:spcAft>
            </a:pPr>
            <a:r>
              <a:rPr lang="es-ES_tradnl" b="1" dirty="0">
                <a:ea typeface="Times New Roman" panose="02020603050405020304" pitchFamily="18" charset="0"/>
              </a:rPr>
              <a:t>OBJETIVOS</a:t>
            </a:r>
            <a:endParaRPr lang="en-US" sz="1200" dirty="0">
              <a:ea typeface="Times New Roman" panose="02020603050405020304" pitchFamily="18" charset="0"/>
            </a:endParaRPr>
          </a:p>
          <a:p>
            <a:pPr algn="ctr">
              <a:lnSpc>
                <a:spcPct val="150000"/>
              </a:lnSpc>
              <a:spcAft>
                <a:spcPts val="0"/>
              </a:spcAft>
            </a:pPr>
            <a:r>
              <a:rPr lang="es-ES_tradnl" b="1" dirty="0">
                <a:ea typeface="Times New Roman" panose="02020603050405020304" pitchFamily="18" charset="0"/>
              </a:rPr>
              <a:t> </a:t>
            </a:r>
            <a:endParaRPr lang="en-US" sz="1200" dirty="0">
              <a:ea typeface="Times New Roman" panose="02020603050405020304" pitchFamily="18" charset="0"/>
            </a:endParaRPr>
          </a:p>
          <a:p>
            <a:pPr>
              <a:lnSpc>
                <a:spcPct val="150000"/>
              </a:lnSpc>
            </a:pPr>
            <a:r>
              <a:rPr lang="es-ES_tradnl" b="1" dirty="0">
                <a:ea typeface="Times New Roman" panose="02020603050405020304" pitchFamily="18" charset="0"/>
              </a:rPr>
              <a:t>Objetivo General</a:t>
            </a:r>
            <a:endParaRPr lang="en-US" sz="1200" dirty="0">
              <a:ea typeface="Times New Roman" panose="02020603050405020304" pitchFamily="18" charset="0"/>
            </a:endParaRPr>
          </a:p>
          <a:p>
            <a:pPr algn="just">
              <a:lnSpc>
                <a:spcPct val="150000"/>
              </a:lnSpc>
              <a:spcAft>
                <a:spcPts val="0"/>
              </a:spcAft>
            </a:pPr>
            <a:r>
              <a:rPr lang="es-ES_tradnl" dirty="0">
                <a:ea typeface="Times New Roman" panose="02020603050405020304" pitchFamily="18" charset="0"/>
              </a:rPr>
              <a:t>Desarrollar y fortalecer el conocimiento técnico en Prevención de las Úlceras por Presión y las habilidades para la aplicación de prácticas seguras por parte del equipo de salud responsable del tratamiento y cuidado de los pacientes, con el fin de prevenir y disminuir su incidencia.</a:t>
            </a:r>
            <a:endParaRPr lang="en-US" sz="1200" dirty="0">
              <a:effectLst/>
              <a:ea typeface="Times New Roman" panose="02020603050405020304" pitchFamily="18" charset="0"/>
            </a:endParaRPr>
          </a:p>
        </p:txBody>
      </p:sp>
      <p:pic>
        <p:nvPicPr>
          <p:cNvPr id="1026" name="Picture 2" descr="Directorio de funcionarios – Clínica Las Laj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52" y="1427216"/>
            <a:ext cx="5343888" cy="403220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Nuestros Servicios – Clínica Las Laja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11763" y="5234125"/>
            <a:ext cx="2852019" cy="14148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76991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29194" y="692331"/>
            <a:ext cx="6490063" cy="5210312"/>
          </a:xfrm>
        </p:spPr>
        <p:txBody>
          <a:bodyPr>
            <a:normAutofit/>
          </a:bodyPr>
          <a:lstStyle/>
          <a:p>
            <a:pPr marL="0" indent="0" algn="just">
              <a:buNone/>
            </a:pPr>
            <a:r>
              <a:rPr lang="es-CO" b="1" dirty="0"/>
              <a:t>VALORACIÓN GENERAL DEL PACIENTE </a:t>
            </a:r>
            <a:endParaRPr lang="en-US" dirty="0"/>
          </a:p>
          <a:p>
            <a:pPr algn="just"/>
            <a:endParaRPr lang="es-CO" dirty="0"/>
          </a:p>
          <a:p>
            <a:pPr algn="just"/>
            <a:r>
              <a:rPr lang="es-CO" dirty="0"/>
              <a:t>La valoración general del paciente debe hacerse de forma individualizada e integral a todo usuario que ingrese a la Clínica las Lajas</a:t>
            </a:r>
            <a:endParaRPr lang="en-US" dirty="0"/>
          </a:p>
          <a:p>
            <a:pPr lvl="0" algn="just"/>
            <a:r>
              <a:rPr lang="es-CO" dirty="0"/>
              <a:t>Capacidad de satisfacer por sí misma sus necesidades básicas.</a:t>
            </a:r>
            <a:endParaRPr lang="en-US" dirty="0"/>
          </a:p>
          <a:p>
            <a:pPr lvl="0" algn="just"/>
            <a:r>
              <a:rPr lang="es-CO" dirty="0"/>
              <a:t>Examen físico y del estado actual de salud </a:t>
            </a:r>
          </a:p>
          <a:p>
            <a:pPr lvl="0" algn="just"/>
            <a:r>
              <a:rPr lang="es-CO" dirty="0"/>
              <a:t>Alteraciones de la piel como piel seca, eritema, edema, induración</a:t>
            </a:r>
            <a:endParaRPr lang="en-US" dirty="0"/>
          </a:p>
          <a:p>
            <a:pPr lvl="0" algn="just"/>
            <a:r>
              <a:rPr lang="es-CO" dirty="0"/>
              <a:t>Evaluación nutricional, con el propósito de detectar riesgo de desnutrición o desnutrición establecida.</a:t>
            </a:r>
            <a:endParaRPr lang="en-US" dirty="0"/>
          </a:p>
          <a:p>
            <a:pPr lvl="0" algn="just"/>
            <a:r>
              <a:rPr lang="es-CO" dirty="0"/>
              <a:t>Aspectos </a:t>
            </a:r>
            <a:r>
              <a:rPr lang="es-CO" dirty="0" err="1"/>
              <a:t>psico</a:t>
            </a:r>
            <a:r>
              <a:rPr lang="es-CO" dirty="0"/>
              <a:t>-sociales, identificando a la persona cuidadora principal y posibles apoyos sociales.</a:t>
            </a:r>
            <a:endParaRPr lang="en-US" dirty="0"/>
          </a:p>
          <a:p>
            <a:pPr marL="0" indent="0" algn="just">
              <a:buNone/>
            </a:pPr>
            <a:endParaRPr lang="en-US" dirty="0"/>
          </a:p>
        </p:txBody>
      </p:sp>
      <p:pic>
        <p:nvPicPr>
          <p:cNvPr id="2" name="Imagen 1"/>
          <p:cNvPicPr>
            <a:picLocks noChangeAspect="1"/>
          </p:cNvPicPr>
          <p:nvPr/>
        </p:nvPicPr>
        <p:blipFill rotWithShape="1">
          <a:blip r:embed="rId2"/>
          <a:srcRect l="11078" t="20096" r="10054" b="17905"/>
          <a:stretch/>
        </p:blipFill>
        <p:spPr>
          <a:xfrm>
            <a:off x="7223760" y="1828800"/>
            <a:ext cx="4702629" cy="369679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4" name="Picture 6" descr="Nuestros Servicios – Clínica Las Laja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11763" y="5234125"/>
            <a:ext cx="2852019" cy="14148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8403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p:cNvGraphicFramePr>
            <a:graphicFrameLocks noGrp="1"/>
          </p:cNvGraphicFramePr>
          <p:nvPr>
            <p:extLst>
              <p:ext uri="{D42A27DB-BD31-4B8C-83A1-F6EECF244321}">
                <p14:modId xmlns:p14="http://schemas.microsoft.com/office/powerpoint/2010/main" val="370656134"/>
              </p:ext>
            </p:extLst>
          </p:nvPr>
        </p:nvGraphicFramePr>
        <p:xfrm>
          <a:off x="649743" y="732315"/>
          <a:ext cx="10270806" cy="3656808"/>
        </p:xfrm>
        <a:graphic>
          <a:graphicData uri="http://schemas.openxmlformats.org/drawingml/2006/table">
            <a:tbl>
              <a:tblPr firstRow="1" firstCol="1" bandRow="1">
                <a:tableStyleId>{5C22544A-7EE6-4342-B048-85BDC9FD1C3A}</a:tableStyleId>
              </a:tblPr>
              <a:tblGrid>
                <a:gridCol w="1937867">
                  <a:extLst>
                    <a:ext uri="{9D8B030D-6E8A-4147-A177-3AD203B41FA5}">
                      <a16:colId xmlns:a16="http://schemas.microsoft.com/office/drawing/2014/main" val="3340855608"/>
                    </a:ext>
                  </a:extLst>
                </a:gridCol>
                <a:gridCol w="2116338">
                  <a:extLst>
                    <a:ext uri="{9D8B030D-6E8A-4147-A177-3AD203B41FA5}">
                      <a16:colId xmlns:a16="http://schemas.microsoft.com/office/drawing/2014/main" val="3191831695"/>
                    </a:ext>
                  </a:extLst>
                </a:gridCol>
                <a:gridCol w="2142821">
                  <a:extLst>
                    <a:ext uri="{9D8B030D-6E8A-4147-A177-3AD203B41FA5}">
                      <a16:colId xmlns:a16="http://schemas.microsoft.com/office/drawing/2014/main" val="767844446"/>
                    </a:ext>
                  </a:extLst>
                </a:gridCol>
                <a:gridCol w="1951683">
                  <a:extLst>
                    <a:ext uri="{9D8B030D-6E8A-4147-A177-3AD203B41FA5}">
                      <a16:colId xmlns:a16="http://schemas.microsoft.com/office/drawing/2014/main" val="3425597458"/>
                    </a:ext>
                  </a:extLst>
                </a:gridCol>
                <a:gridCol w="2122097">
                  <a:extLst>
                    <a:ext uri="{9D8B030D-6E8A-4147-A177-3AD203B41FA5}">
                      <a16:colId xmlns:a16="http://schemas.microsoft.com/office/drawing/2014/main" val="438238476"/>
                    </a:ext>
                  </a:extLst>
                </a:gridCol>
              </a:tblGrid>
              <a:tr h="444308">
                <a:tc gridSpan="5">
                  <a:txBody>
                    <a:bodyPr/>
                    <a:lstStyle/>
                    <a:p>
                      <a:pPr algn="ctr">
                        <a:lnSpc>
                          <a:spcPct val="150000"/>
                        </a:lnSpc>
                        <a:spcAft>
                          <a:spcPts val="0"/>
                        </a:spcAft>
                      </a:pPr>
                      <a:r>
                        <a:rPr lang="es-CO" sz="1800">
                          <a:effectLst/>
                        </a:rPr>
                        <a:t>ESCALA DE NORTON</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97987010"/>
                  </a:ext>
                </a:extLst>
              </a:tr>
              <a:tr h="939788">
                <a:tc>
                  <a:txBody>
                    <a:bodyPr/>
                    <a:lstStyle/>
                    <a:p>
                      <a:pPr algn="ctr">
                        <a:lnSpc>
                          <a:spcPct val="150000"/>
                        </a:lnSpc>
                        <a:spcAft>
                          <a:spcPts val="0"/>
                        </a:spcAft>
                      </a:pPr>
                      <a:r>
                        <a:rPr lang="es-CO" sz="1800">
                          <a:effectLst/>
                        </a:rPr>
                        <a:t>ESTADO FÍSICO GENERAL</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CO" sz="1800">
                          <a:effectLst/>
                        </a:rPr>
                        <a:t>ESTADO MENTAL</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CO" sz="1800">
                          <a:effectLst/>
                        </a:rPr>
                        <a:t>ACTIVIDAD</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CO" sz="1800">
                          <a:effectLst/>
                        </a:rPr>
                        <a:t>MOVILIDAD</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CO" sz="1800">
                          <a:effectLst/>
                        </a:rPr>
                        <a:t>INCONTINENCIA</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159073926"/>
                  </a:ext>
                </a:extLst>
              </a:tr>
              <a:tr h="444308">
                <a:tc>
                  <a:txBody>
                    <a:bodyPr/>
                    <a:lstStyle/>
                    <a:p>
                      <a:pPr marL="342900" lvl="0" indent="-342900">
                        <a:lnSpc>
                          <a:spcPct val="150000"/>
                        </a:lnSpc>
                        <a:spcAft>
                          <a:spcPts val="0"/>
                        </a:spcAft>
                        <a:buFont typeface="+mj-lt"/>
                        <a:buAutoNum type="arabicPeriod"/>
                      </a:pPr>
                      <a:r>
                        <a:rPr lang="es-CO" sz="1800">
                          <a:effectLst/>
                        </a:rPr>
                        <a:t>Bueno </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nSpc>
                          <a:spcPct val="150000"/>
                        </a:lnSpc>
                        <a:spcAft>
                          <a:spcPts val="0"/>
                        </a:spcAft>
                      </a:pPr>
                      <a:r>
                        <a:rPr lang="es-CO" sz="1800">
                          <a:effectLst/>
                        </a:rPr>
                        <a:t>4. Alerta </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nSpc>
                          <a:spcPct val="150000"/>
                        </a:lnSpc>
                        <a:spcAft>
                          <a:spcPts val="0"/>
                        </a:spcAft>
                      </a:pPr>
                      <a:r>
                        <a:rPr lang="es-CO" sz="1800">
                          <a:effectLst/>
                        </a:rPr>
                        <a:t>4. Camina</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nSpc>
                          <a:spcPct val="150000"/>
                        </a:lnSpc>
                        <a:spcAft>
                          <a:spcPts val="0"/>
                        </a:spcAft>
                      </a:pPr>
                      <a:r>
                        <a:rPr lang="es-CO" sz="1800">
                          <a:effectLst/>
                        </a:rPr>
                        <a:t>4. Total </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nSpc>
                          <a:spcPct val="150000"/>
                        </a:lnSpc>
                        <a:spcAft>
                          <a:spcPts val="0"/>
                        </a:spcAft>
                      </a:pPr>
                      <a:r>
                        <a:rPr lang="es-CO" sz="1800">
                          <a:effectLst/>
                        </a:rPr>
                        <a:t>4. Ninguna </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262937525"/>
                  </a:ext>
                </a:extLst>
              </a:tr>
              <a:tr h="444308">
                <a:tc>
                  <a:txBody>
                    <a:bodyPr/>
                    <a:lstStyle/>
                    <a:p>
                      <a:pPr>
                        <a:lnSpc>
                          <a:spcPct val="150000"/>
                        </a:lnSpc>
                        <a:spcAft>
                          <a:spcPts val="0"/>
                        </a:spcAft>
                      </a:pPr>
                      <a:r>
                        <a:rPr lang="es-CO" sz="1800">
                          <a:effectLst/>
                        </a:rPr>
                        <a:t>3. Regular</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nSpc>
                          <a:spcPct val="150000"/>
                        </a:lnSpc>
                        <a:spcAft>
                          <a:spcPts val="0"/>
                        </a:spcAft>
                      </a:pPr>
                      <a:r>
                        <a:rPr lang="es-CO" sz="1800">
                          <a:effectLst/>
                        </a:rPr>
                        <a:t>3. Somnoliento</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nSpc>
                          <a:spcPct val="150000"/>
                        </a:lnSpc>
                        <a:spcAft>
                          <a:spcPts val="0"/>
                        </a:spcAft>
                      </a:pPr>
                      <a:r>
                        <a:rPr lang="es-CO" sz="1800">
                          <a:effectLst/>
                        </a:rPr>
                        <a:t>3. Con ayuda </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nSpc>
                          <a:spcPct val="150000"/>
                        </a:lnSpc>
                        <a:spcAft>
                          <a:spcPts val="0"/>
                        </a:spcAft>
                      </a:pPr>
                      <a:r>
                        <a:rPr lang="es-CO" sz="1800">
                          <a:effectLst/>
                        </a:rPr>
                        <a:t>3. Disminuida</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nSpc>
                          <a:spcPct val="150000"/>
                        </a:lnSpc>
                        <a:spcAft>
                          <a:spcPts val="0"/>
                        </a:spcAft>
                      </a:pPr>
                      <a:r>
                        <a:rPr lang="es-CO" sz="1800">
                          <a:effectLst/>
                        </a:rPr>
                        <a:t>3. Ocasional </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084718625"/>
                  </a:ext>
                </a:extLst>
              </a:tr>
              <a:tr h="444308">
                <a:tc>
                  <a:txBody>
                    <a:bodyPr/>
                    <a:lstStyle/>
                    <a:p>
                      <a:pPr>
                        <a:lnSpc>
                          <a:spcPct val="150000"/>
                        </a:lnSpc>
                        <a:spcAft>
                          <a:spcPts val="0"/>
                        </a:spcAft>
                      </a:pPr>
                      <a:r>
                        <a:rPr lang="es-CO" sz="1800">
                          <a:effectLst/>
                        </a:rPr>
                        <a:t>2. Malo</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nSpc>
                          <a:spcPct val="150000"/>
                        </a:lnSpc>
                        <a:spcAft>
                          <a:spcPts val="0"/>
                        </a:spcAft>
                      </a:pPr>
                      <a:r>
                        <a:rPr lang="es-CO" sz="1800">
                          <a:effectLst/>
                        </a:rPr>
                        <a:t>2. Confuso </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nSpc>
                          <a:spcPct val="150000"/>
                        </a:lnSpc>
                        <a:spcAft>
                          <a:spcPts val="0"/>
                        </a:spcAft>
                      </a:pPr>
                      <a:r>
                        <a:rPr lang="es-CO" sz="1800">
                          <a:effectLst/>
                        </a:rPr>
                        <a:t>2. Sentado </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nSpc>
                          <a:spcPct val="150000"/>
                        </a:lnSpc>
                        <a:spcAft>
                          <a:spcPts val="0"/>
                        </a:spcAft>
                      </a:pPr>
                      <a:r>
                        <a:rPr lang="es-CO" sz="1800">
                          <a:effectLst/>
                        </a:rPr>
                        <a:t>2. Muy Limitada</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nSpc>
                          <a:spcPct val="150000"/>
                        </a:lnSpc>
                        <a:spcAft>
                          <a:spcPts val="0"/>
                        </a:spcAft>
                      </a:pPr>
                      <a:r>
                        <a:rPr lang="es-CO" sz="1800">
                          <a:effectLst/>
                        </a:rPr>
                        <a:t>2. Urinaria</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53849775"/>
                  </a:ext>
                </a:extLst>
              </a:tr>
              <a:tr h="939788">
                <a:tc>
                  <a:txBody>
                    <a:bodyPr/>
                    <a:lstStyle/>
                    <a:p>
                      <a:pPr>
                        <a:lnSpc>
                          <a:spcPct val="150000"/>
                        </a:lnSpc>
                        <a:spcAft>
                          <a:spcPts val="0"/>
                        </a:spcAft>
                      </a:pPr>
                      <a:r>
                        <a:rPr lang="es-CO" sz="1800">
                          <a:effectLst/>
                        </a:rPr>
                        <a:t>1. Muy malo</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nSpc>
                          <a:spcPct val="150000"/>
                        </a:lnSpc>
                        <a:spcAft>
                          <a:spcPts val="0"/>
                        </a:spcAft>
                      </a:pPr>
                      <a:r>
                        <a:rPr lang="es-CO" sz="1800">
                          <a:effectLst/>
                        </a:rPr>
                        <a:t>1. Estuporoso </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nSpc>
                          <a:spcPct val="150000"/>
                        </a:lnSpc>
                        <a:spcAft>
                          <a:spcPts val="0"/>
                        </a:spcAft>
                      </a:pPr>
                      <a:r>
                        <a:rPr lang="es-CO" sz="1800">
                          <a:effectLst/>
                        </a:rPr>
                        <a:t>1. En cama </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nSpc>
                          <a:spcPct val="150000"/>
                        </a:lnSpc>
                        <a:spcAft>
                          <a:spcPts val="0"/>
                        </a:spcAft>
                      </a:pPr>
                      <a:r>
                        <a:rPr lang="es-CO" sz="1800">
                          <a:effectLst/>
                        </a:rPr>
                        <a:t>1. Inmóvil</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nSpc>
                          <a:spcPct val="150000"/>
                        </a:lnSpc>
                        <a:spcAft>
                          <a:spcPts val="0"/>
                        </a:spcAft>
                      </a:pPr>
                      <a:r>
                        <a:rPr lang="es-CO" sz="1800" dirty="0">
                          <a:effectLst/>
                        </a:rPr>
                        <a:t>1. Doble incontinencia</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129210470"/>
                  </a:ext>
                </a:extLst>
              </a:tr>
            </a:tbl>
          </a:graphicData>
        </a:graphic>
      </p:graphicFrame>
      <p:sp>
        <p:nvSpPr>
          <p:cNvPr id="5" name="Rectángulo 4"/>
          <p:cNvSpPr/>
          <p:nvPr/>
        </p:nvSpPr>
        <p:spPr>
          <a:xfrm>
            <a:off x="3174274" y="4598126"/>
            <a:ext cx="6374675" cy="1669240"/>
          </a:xfrm>
          <a:prstGeom prst="rect">
            <a:avLst/>
          </a:prstGeom>
        </p:spPr>
        <p:txBody>
          <a:bodyPr wrap="square">
            <a:spAutoFit/>
          </a:bodyPr>
          <a:lstStyle/>
          <a:p>
            <a:pPr algn="just">
              <a:lnSpc>
                <a:spcPct val="150000"/>
              </a:lnSpc>
              <a:spcAft>
                <a:spcPts val="0"/>
              </a:spcAft>
            </a:pPr>
            <a:r>
              <a:rPr lang="es-CO" sz="1400" b="1" dirty="0">
                <a:latin typeface="Arial" panose="020B0604020202020204" pitchFamily="34" charset="0"/>
                <a:ea typeface="Times New Roman" panose="02020603050405020304" pitchFamily="18" charset="0"/>
              </a:rPr>
              <a:t>CLASIFICACIÓN DEL RIESGO SEGÚN ESCALA NORTON</a:t>
            </a:r>
            <a:endParaRPr lang="en-US" sz="1400" dirty="0">
              <a:latin typeface="Times New Roman" panose="02020603050405020304" pitchFamily="18" charset="0"/>
              <a:ea typeface="Times New Roman" panose="02020603050405020304" pitchFamily="18" charset="0"/>
            </a:endParaRPr>
          </a:p>
          <a:p>
            <a:pPr marL="342900" lvl="0" indent="-342900" algn="just">
              <a:lnSpc>
                <a:spcPct val="150000"/>
              </a:lnSpc>
              <a:spcAft>
                <a:spcPts val="0"/>
              </a:spcAft>
              <a:buFont typeface="Arial" panose="020B0604020202020204" pitchFamily="34" charset="0"/>
              <a:buChar char="-"/>
            </a:pPr>
            <a:r>
              <a:rPr lang="es-CO" sz="1400" dirty="0">
                <a:latin typeface="Arial" panose="020B0604020202020204" pitchFamily="34" charset="0"/>
                <a:ea typeface="Times New Roman" panose="02020603050405020304" pitchFamily="18" charset="0"/>
              </a:rPr>
              <a:t>Puntuación de 5 a 9: Riesgo muy alto</a:t>
            </a:r>
            <a:endParaRPr lang="en-US" sz="1400" dirty="0">
              <a:latin typeface="Times New Roman" panose="02020603050405020304" pitchFamily="18" charset="0"/>
              <a:ea typeface="Times New Roman" panose="02020603050405020304" pitchFamily="18" charset="0"/>
            </a:endParaRPr>
          </a:p>
          <a:p>
            <a:pPr marL="342900" lvl="0" indent="-342900" algn="just">
              <a:lnSpc>
                <a:spcPct val="150000"/>
              </a:lnSpc>
              <a:spcAft>
                <a:spcPts val="0"/>
              </a:spcAft>
              <a:buFont typeface="Arial" panose="020B0604020202020204" pitchFamily="34" charset="0"/>
              <a:buChar char="-"/>
            </a:pPr>
            <a:r>
              <a:rPr lang="es-CO" sz="1400" dirty="0">
                <a:latin typeface="Arial" panose="020B0604020202020204" pitchFamily="34" charset="0"/>
                <a:ea typeface="Times New Roman" panose="02020603050405020304" pitchFamily="18" charset="0"/>
              </a:rPr>
              <a:t>Puntuación de 10 a 12 puntos:</a:t>
            </a:r>
            <a:r>
              <a:rPr lang="es-CO" sz="1400" b="1" dirty="0">
                <a:latin typeface="Arial" panose="020B0604020202020204" pitchFamily="34" charset="0"/>
                <a:ea typeface="Times New Roman" panose="02020603050405020304" pitchFamily="18" charset="0"/>
              </a:rPr>
              <a:t> </a:t>
            </a:r>
            <a:r>
              <a:rPr lang="es-CO" sz="1400" dirty="0">
                <a:latin typeface="Arial" panose="020B0604020202020204" pitchFamily="34" charset="0"/>
                <a:ea typeface="Times New Roman" panose="02020603050405020304" pitchFamily="18" charset="0"/>
              </a:rPr>
              <a:t>Riesgo alto</a:t>
            </a:r>
            <a:endParaRPr lang="en-US" sz="1400" dirty="0">
              <a:latin typeface="Times New Roman" panose="02020603050405020304" pitchFamily="18" charset="0"/>
              <a:ea typeface="Times New Roman" panose="02020603050405020304" pitchFamily="18" charset="0"/>
            </a:endParaRPr>
          </a:p>
          <a:p>
            <a:pPr marL="342900" lvl="0" indent="-342900" algn="just">
              <a:lnSpc>
                <a:spcPct val="150000"/>
              </a:lnSpc>
              <a:spcAft>
                <a:spcPts val="0"/>
              </a:spcAft>
              <a:buFont typeface="Arial" panose="020B0604020202020204" pitchFamily="34" charset="0"/>
              <a:buChar char="-"/>
            </a:pPr>
            <a:r>
              <a:rPr lang="es-CO" sz="1400" dirty="0">
                <a:latin typeface="Arial" panose="020B0604020202020204" pitchFamily="34" charset="0"/>
                <a:ea typeface="Times New Roman" panose="02020603050405020304" pitchFamily="18" charset="0"/>
              </a:rPr>
              <a:t>Puntuación de 13 a 14 puntos: Riesgo medio</a:t>
            </a:r>
            <a:endParaRPr lang="en-US" sz="1400" dirty="0">
              <a:latin typeface="Times New Roman" panose="02020603050405020304" pitchFamily="18" charset="0"/>
              <a:ea typeface="Times New Roman" panose="02020603050405020304" pitchFamily="18" charset="0"/>
            </a:endParaRPr>
          </a:p>
          <a:p>
            <a:pPr marL="342900" lvl="0" indent="-342900" algn="just">
              <a:lnSpc>
                <a:spcPct val="150000"/>
              </a:lnSpc>
              <a:spcAft>
                <a:spcPts val="0"/>
              </a:spcAft>
              <a:buFont typeface="Arial" panose="020B0604020202020204" pitchFamily="34" charset="0"/>
              <a:buChar char="-"/>
            </a:pPr>
            <a:r>
              <a:rPr lang="es-CO" sz="1400" dirty="0">
                <a:latin typeface="Arial" panose="020B0604020202020204" pitchFamily="34" charset="0"/>
                <a:ea typeface="Times New Roman" panose="02020603050405020304" pitchFamily="18" charset="0"/>
              </a:rPr>
              <a:t>Puntuación mayor de 14 puntos: Riesgo mínimo o no riesgo</a:t>
            </a:r>
            <a:endParaRPr lang="en-US" sz="1400" dirty="0">
              <a:latin typeface="Times New Roman" panose="02020603050405020304" pitchFamily="18" charset="0"/>
              <a:ea typeface="Times New Roman" panose="02020603050405020304" pitchFamily="18" charset="0"/>
            </a:endParaRPr>
          </a:p>
        </p:txBody>
      </p:sp>
      <p:pic>
        <p:nvPicPr>
          <p:cNvPr id="6" name="Picture 6" descr="Nuestros Servicios – Clínica Las Laja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11763" y="5234125"/>
            <a:ext cx="2852019" cy="14148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0548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99847" y="648789"/>
            <a:ext cx="9093683" cy="1320800"/>
          </a:xfrm>
        </p:spPr>
        <p:txBody>
          <a:bodyPr/>
          <a:lstStyle/>
          <a:p>
            <a:r>
              <a:rPr lang="es-CO" b="1" dirty="0">
                <a:latin typeface="Algerian" panose="04020705040A02060702" pitchFamily="82" charset="0"/>
              </a:rPr>
              <a:t>CLASIFICACIÓN DE ÚLCERAS POR PRESIÓN</a:t>
            </a:r>
            <a:endParaRPr lang="en-US" dirty="0">
              <a:latin typeface="Algerian" panose="04020705040A02060702" pitchFamily="82" charset="0"/>
            </a:endParaRPr>
          </a:p>
        </p:txBody>
      </p:sp>
      <p:pic>
        <p:nvPicPr>
          <p:cNvPr id="7" name="Picture 6" descr="Nuestros Servicios – Clínica Las Laja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11763" y="5234125"/>
            <a:ext cx="2852019" cy="141486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 Tratamientos de las lesiones de la piel - Terapia Ocupacional en la  Geriatría 】"/>
          <p:cNvPicPr>
            <a:picLocks noChangeAspect="1" noChangeArrowheads="1"/>
          </p:cNvPicPr>
          <p:nvPr/>
        </p:nvPicPr>
        <p:blipFill rotWithShape="1">
          <a:blip r:embed="rId3">
            <a:extLst>
              <a:ext uri="{28A0092B-C50C-407E-A947-70E740481C1C}">
                <a14:useLocalDpi xmlns:a14="http://schemas.microsoft.com/office/drawing/2010/main" val="0"/>
              </a:ext>
            </a:extLst>
          </a:blip>
          <a:srcRect l="7934" t="15209" b="2704"/>
          <a:stretch/>
        </p:blipFill>
        <p:spPr bwMode="auto">
          <a:xfrm>
            <a:off x="483325" y="1656942"/>
            <a:ext cx="6077132" cy="428461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Úlceras de decúbito - Trastornos de la piel - Manual MSD versión para  público genera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8006" y="1656942"/>
            <a:ext cx="2143757" cy="160475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6" name="Picture 2" descr="8 ideas de Úlceras por presión | grado, grado 3, grado 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68005" y="3507554"/>
            <a:ext cx="2143757" cy="1726571"/>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8" name="Picture 2" descr="Tratamiento de las úlceras por presión - Infolesionmedula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62136" y="1608491"/>
            <a:ext cx="2028370" cy="1701658"/>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9" name="Picture 2" descr="Úlcera por presión Categoría IV - GNEAUPP"/>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419939" y="3578552"/>
            <a:ext cx="2112764" cy="1584573"/>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19094023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150326" y="495754"/>
            <a:ext cx="5627914" cy="1325563"/>
          </a:xfrm>
        </p:spPr>
        <p:txBody>
          <a:bodyPr/>
          <a:lstStyle/>
          <a:p>
            <a:pPr algn="ctr"/>
            <a:r>
              <a:rPr lang="es-CO" dirty="0"/>
              <a:t>FACTORES EXTRINSECOS </a:t>
            </a:r>
            <a:endParaRPr lang="en-US" dirty="0"/>
          </a:p>
        </p:txBody>
      </p:sp>
      <p:pic>
        <p:nvPicPr>
          <p:cNvPr id="4" name="Imagen 3"/>
          <p:cNvPicPr>
            <a:picLocks noChangeAspect="1"/>
          </p:cNvPicPr>
          <p:nvPr/>
        </p:nvPicPr>
        <p:blipFill rotWithShape="1">
          <a:blip r:embed="rId2"/>
          <a:srcRect l="16908" t="31790" r="13014" b="14458"/>
          <a:stretch/>
        </p:blipFill>
        <p:spPr>
          <a:xfrm>
            <a:off x="2551668" y="1716814"/>
            <a:ext cx="7302084" cy="420066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6" descr="Nuestros Servicios – Clínica Las Laja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11763" y="5234125"/>
            <a:ext cx="2852019" cy="14148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87734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a 4"/>
          <p:cNvGraphicFramePr/>
          <p:nvPr>
            <p:extLst>
              <p:ext uri="{D42A27DB-BD31-4B8C-83A1-F6EECF244321}">
                <p14:modId xmlns:p14="http://schemas.microsoft.com/office/powerpoint/2010/main" val="2443231405"/>
              </p:ext>
            </p:extLst>
          </p:nvPr>
        </p:nvGraphicFramePr>
        <p:xfrm>
          <a:off x="1718490" y="628226"/>
          <a:ext cx="8548915" cy="56550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6" descr="Nuestros Servicios – Clínica Las Lajas"/>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211763" y="5234125"/>
            <a:ext cx="2852019" cy="14148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49918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a 6"/>
          <p:cNvGraphicFramePr/>
          <p:nvPr>
            <p:extLst>
              <p:ext uri="{D42A27DB-BD31-4B8C-83A1-F6EECF244321}">
                <p14:modId xmlns:p14="http://schemas.microsoft.com/office/powerpoint/2010/main" val="1210945744"/>
              </p:ext>
            </p:extLst>
          </p:nvPr>
        </p:nvGraphicFramePr>
        <p:xfrm>
          <a:off x="1718491" y="62822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6" descr="Nuestros Servicios – Clínica Las Lajas"/>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211763" y="5234125"/>
            <a:ext cx="2852019" cy="14148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78236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54988" y="2685491"/>
            <a:ext cx="2985937" cy="2056326"/>
          </a:xfrm>
        </p:spPr>
        <p:txBody>
          <a:bodyPr>
            <a:normAutofit/>
          </a:bodyPr>
          <a:lstStyle/>
          <a:p>
            <a:pPr marL="0" indent="0" algn="just">
              <a:buNone/>
            </a:pPr>
            <a:r>
              <a:rPr lang="es-CO" sz="2400" dirty="0"/>
              <a:t>Que hace referencia a las causas internas y propias de la persona.</a:t>
            </a:r>
            <a:endParaRPr lang="en-US" sz="2400" dirty="0"/>
          </a:p>
        </p:txBody>
      </p:sp>
      <p:pic>
        <p:nvPicPr>
          <p:cNvPr id="4100" name="Picture 4" descr="Enfermedad De La Gripe Persona Enferma Que Tiene Frío Dolor De Cabeza  Enfermo Del Hombre Medicina Para La Enfermedad Persona De L Ilustración del  Vector - Ilustración de historieta, paciente: 14456103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311" t="2713" r="3473" b="11241"/>
          <a:stretch/>
        </p:blipFill>
        <p:spPr bwMode="auto">
          <a:xfrm>
            <a:off x="5164704" y="1856079"/>
            <a:ext cx="4934708" cy="392654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2" name="Rectángulo 1"/>
          <p:cNvSpPr/>
          <p:nvPr/>
        </p:nvSpPr>
        <p:spPr>
          <a:xfrm>
            <a:off x="2891255" y="717438"/>
            <a:ext cx="6218944" cy="707886"/>
          </a:xfrm>
          <a:prstGeom prst="rect">
            <a:avLst/>
          </a:prstGeom>
        </p:spPr>
        <p:txBody>
          <a:bodyPr wrap="square">
            <a:spAutoFit/>
          </a:bodyPr>
          <a:lstStyle/>
          <a:p>
            <a:r>
              <a:rPr lang="es-CO" sz="4000" b="1" dirty="0">
                <a:solidFill>
                  <a:schemeClr val="accent2">
                    <a:lumMod val="60000"/>
                    <a:lumOff val="40000"/>
                  </a:schemeClr>
                </a:solidFill>
                <a:latin typeface="Algerian" panose="04020705040A02060702" pitchFamily="82" charset="0"/>
              </a:rPr>
              <a:t>FACTORES INTRÍNSECOS</a:t>
            </a:r>
            <a:endParaRPr lang="en-US" sz="4000" dirty="0">
              <a:solidFill>
                <a:schemeClr val="accent2">
                  <a:lumMod val="60000"/>
                  <a:lumOff val="40000"/>
                </a:schemeClr>
              </a:solidFill>
              <a:latin typeface="Algerian" panose="04020705040A02060702" pitchFamily="82" charset="0"/>
            </a:endParaRPr>
          </a:p>
        </p:txBody>
      </p:sp>
      <p:pic>
        <p:nvPicPr>
          <p:cNvPr id="6" name="Picture 6" descr="Nuestros Servicios – Clínica Las Laja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11763" y="5234125"/>
            <a:ext cx="2852019" cy="14148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23430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a 3"/>
          <p:cNvGraphicFramePr/>
          <p:nvPr>
            <p:extLst>
              <p:ext uri="{D42A27DB-BD31-4B8C-83A1-F6EECF244321}">
                <p14:modId xmlns:p14="http://schemas.microsoft.com/office/powerpoint/2010/main" val="4178316087"/>
              </p:ext>
            </p:extLst>
          </p:nvPr>
        </p:nvGraphicFramePr>
        <p:xfrm>
          <a:off x="1627050" y="680478"/>
          <a:ext cx="9267371" cy="55505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6" descr="Nuestros Servicios – Clínica Las Lajas"/>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211763" y="5234125"/>
            <a:ext cx="2852019" cy="14148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76232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a 3"/>
          <p:cNvGraphicFramePr/>
          <p:nvPr>
            <p:extLst>
              <p:ext uri="{D42A27DB-BD31-4B8C-83A1-F6EECF244321}">
                <p14:modId xmlns:p14="http://schemas.microsoft.com/office/powerpoint/2010/main" val="9595326"/>
              </p:ext>
            </p:extLst>
          </p:nvPr>
        </p:nvGraphicFramePr>
        <p:xfrm>
          <a:off x="1227909" y="875211"/>
          <a:ext cx="10306596" cy="47156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6" descr="Nuestros Servicios – Clínica Las Lajas"/>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211763" y="5234125"/>
            <a:ext cx="2852019" cy="14148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4989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a 3"/>
          <p:cNvGraphicFramePr/>
          <p:nvPr>
            <p:extLst>
              <p:ext uri="{D42A27DB-BD31-4B8C-83A1-F6EECF244321}">
                <p14:modId xmlns:p14="http://schemas.microsoft.com/office/powerpoint/2010/main" val="3265484519"/>
              </p:ext>
            </p:extLst>
          </p:nvPr>
        </p:nvGraphicFramePr>
        <p:xfrm>
          <a:off x="1567543" y="914399"/>
          <a:ext cx="8869680" cy="46765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6" descr="Nuestros Servicios – Clínica Las Lajas"/>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211763" y="5234125"/>
            <a:ext cx="2852019" cy="14148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65450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746760" y="1067980"/>
            <a:ext cx="8606246" cy="1361711"/>
          </a:xfrm>
        </p:spPr>
        <p:txBody>
          <a:bodyPr>
            <a:normAutofit fontScale="92500"/>
          </a:bodyPr>
          <a:lstStyle/>
          <a:p>
            <a:pPr marL="0" indent="0">
              <a:buNone/>
            </a:pPr>
            <a:r>
              <a:rPr lang="es-ES" sz="3200" b="1" dirty="0">
                <a:solidFill>
                  <a:schemeClr val="accent2">
                    <a:lumMod val="60000"/>
                    <a:lumOff val="40000"/>
                  </a:schemeClr>
                </a:solidFill>
                <a:latin typeface="Algerian" panose="04020705040A02060702" pitchFamily="82" charset="0"/>
              </a:rPr>
              <a:t>LOCALIZACIÓN DE LAS ÚLCERAS POR PRESIÓN</a:t>
            </a:r>
            <a:r>
              <a:rPr lang="es-CO" b="1" dirty="0"/>
              <a:t> </a:t>
            </a:r>
            <a:endParaRPr lang="en-US" dirty="0"/>
          </a:p>
          <a:p>
            <a:pPr marL="0" indent="0">
              <a:buNone/>
            </a:pPr>
            <a:r>
              <a:rPr lang="es-CO" dirty="0"/>
              <a:t>Habitualmente en las zonas de apoyo que coinciden con prominencias o máximo relieve óseo.</a:t>
            </a:r>
            <a:endParaRPr lang="en-US" dirty="0"/>
          </a:p>
          <a:p>
            <a:pPr marL="0" indent="0">
              <a:buNone/>
            </a:pPr>
            <a:endParaRPr lang="en-US" dirty="0"/>
          </a:p>
        </p:txBody>
      </p:sp>
      <p:pic>
        <p:nvPicPr>
          <p:cNvPr id="10" name="Imagen 9"/>
          <p:cNvPicPr/>
          <p:nvPr/>
        </p:nvPicPr>
        <p:blipFill rotWithShape="1">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l="17141" t="26263" r="37882" b="26041"/>
          <a:stretch/>
        </p:blipFill>
        <p:spPr bwMode="auto">
          <a:xfrm>
            <a:off x="915216" y="2629580"/>
            <a:ext cx="5359309" cy="3209517"/>
          </a:xfrm>
          <a:prstGeom prst="rect">
            <a:avLst/>
          </a:prstGeom>
          <a:ln>
            <a:noFill/>
          </a:ln>
          <a:effectLst>
            <a:outerShdw blurRad="190500" algn="tl" rotWithShape="0">
              <a:srgbClr val="000000">
                <a:alpha val="70000"/>
              </a:srgbClr>
            </a:outerShdw>
          </a:effectLst>
          <a:extLst>
            <a:ext uri="{53640926-AAD7-44D8-BBD7-CCE9431645EC}">
              <a14:shadowObscured xmlns:a14="http://schemas.microsoft.com/office/drawing/2010/main"/>
            </a:ext>
          </a:extLst>
        </p:spPr>
      </p:pic>
      <p:sp>
        <p:nvSpPr>
          <p:cNvPr id="11" name="Rectángulo 10"/>
          <p:cNvSpPr/>
          <p:nvPr/>
        </p:nvSpPr>
        <p:spPr>
          <a:xfrm>
            <a:off x="6966855" y="3320032"/>
            <a:ext cx="2244907" cy="507831"/>
          </a:xfrm>
          <a:prstGeom prst="rect">
            <a:avLst/>
          </a:prstGeom>
        </p:spPr>
        <p:txBody>
          <a:bodyPr wrap="square">
            <a:spAutoFit/>
          </a:bodyPr>
          <a:lstStyle/>
          <a:p>
            <a:pPr algn="just">
              <a:lnSpc>
                <a:spcPct val="150000"/>
              </a:lnSpc>
              <a:spcAft>
                <a:spcPts val="0"/>
              </a:spcAft>
            </a:pPr>
            <a:r>
              <a:rPr lang="es-CO" b="1" dirty="0">
                <a:latin typeface="Arial" panose="020B0604020202020204" pitchFamily="34" charset="0"/>
                <a:ea typeface="Times New Roman" panose="02020603050405020304" pitchFamily="18" charset="0"/>
              </a:rPr>
              <a:t>Decúbito supino</a:t>
            </a:r>
            <a:r>
              <a:rPr lang="es-CO" dirty="0">
                <a:latin typeface="Arial" panose="020B0604020202020204" pitchFamily="34" charset="0"/>
                <a:ea typeface="Times New Roman" panose="02020603050405020304" pitchFamily="18" charset="0"/>
              </a:rPr>
              <a:t>.</a:t>
            </a:r>
            <a:endParaRPr lang="en-US" dirty="0">
              <a:latin typeface="Times New Roman" panose="02020603050405020304" pitchFamily="18" charset="0"/>
              <a:ea typeface="Times New Roman" panose="02020603050405020304" pitchFamily="18" charset="0"/>
            </a:endParaRPr>
          </a:p>
        </p:txBody>
      </p:sp>
      <p:pic>
        <p:nvPicPr>
          <p:cNvPr id="5" name="Picture 6" descr="Nuestros Servicios – Clínica Las Laja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11763" y="5234125"/>
            <a:ext cx="2852019" cy="14148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86369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p:cNvPicPr>
          <p:nvPr>
            <p:ph idx="1"/>
          </p:nvPr>
        </p:nvPicPr>
        <p:blipFill rotWithShape="1">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l="17312" t="19018" r="35846" b="36003"/>
          <a:stretch/>
        </p:blipFill>
        <p:spPr bwMode="auto">
          <a:xfrm>
            <a:off x="879798" y="1598265"/>
            <a:ext cx="6566029" cy="3992637"/>
          </a:xfrm>
          <a:prstGeom prst="rect">
            <a:avLst/>
          </a:prstGeom>
          <a:ln>
            <a:noFill/>
          </a:ln>
          <a:effectLst>
            <a:outerShdw blurRad="190500" algn="tl" rotWithShape="0">
              <a:srgbClr val="000000">
                <a:alpha val="70000"/>
              </a:srgbClr>
            </a:outerShdw>
          </a:effectLst>
          <a:extLst>
            <a:ext uri="{53640926-AAD7-44D8-BBD7-CCE9431645EC}">
              <a14:shadowObscured xmlns:a14="http://schemas.microsoft.com/office/drawing/2010/main"/>
            </a:ext>
          </a:extLst>
        </p:spPr>
      </p:pic>
      <p:sp>
        <p:nvSpPr>
          <p:cNvPr id="5" name="Rectángulo 4"/>
          <p:cNvSpPr/>
          <p:nvPr/>
        </p:nvSpPr>
        <p:spPr>
          <a:xfrm>
            <a:off x="7868195" y="3409917"/>
            <a:ext cx="2072639" cy="369332"/>
          </a:xfrm>
          <a:prstGeom prst="rect">
            <a:avLst/>
          </a:prstGeom>
        </p:spPr>
        <p:txBody>
          <a:bodyPr wrap="square">
            <a:spAutoFit/>
          </a:bodyPr>
          <a:lstStyle/>
          <a:p>
            <a:pPr algn="just"/>
            <a:r>
              <a:rPr lang="es-ES" b="1" dirty="0">
                <a:latin typeface="Arial" panose="020B0604020202020204" pitchFamily="34" charset="0"/>
                <a:ea typeface="Times New Roman" panose="02020603050405020304" pitchFamily="18" charset="0"/>
              </a:rPr>
              <a:t>Decúbito lateral. </a:t>
            </a:r>
            <a:endParaRPr lang="en-US" dirty="0"/>
          </a:p>
        </p:txBody>
      </p:sp>
      <p:pic>
        <p:nvPicPr>
          <p:cNvPr id="6" name="Picture 6" descr="Nuestros Servicios – Clínica Las Laja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11763" y="5234125"/>
            <a:ext cx="2852019" cy="14148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49990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p:nvPr/>
        </p:nvPicPr>
        <p:blipFill rotWithShape="1">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l="16972" t="23546" r="42207" b="30871"/>
          <a:stretch/>
        </p:blipFill>
        <p:spPr bwMode="auto">
          <a:xfrm>
            <a:off x="317862" y="537073"/>
            <a:ext cx="5721533" cy="2793956"/>
          </a:xfrm>
          <a:prstGeom prst="rect">
            <a:avLst/>
          </a:prstGeom>
          <a:ln>
            <a:noFill/>
          </a:ln>
          <a:effectLst>
            <a:outerShdw blurRad="190500" algn="tl" rotWithShape="0">
              <a:srgbClr val="000000">
                <a:alpha val="70000"/>
              </a:srgbClr>
            </a:outerShdw>
          </a:effectLst>
          <a:extLst>
            <a:ext uri="{53640926-AAD7-44D8-BBD7-CCE9431645EC}">
              <a14:shadowObscured xmlns:a14="http://schemas.microsoft.com/office/drawing/2010/main"/>
            </a:ext>
          </a:extLst>
        </p:spPr>
      </p:pic>
      <p:sp>
        <p:nvSpPr>
          <p:cNvPr id="5" name="Rectángulo 4"/>
          <p:cNvSpPr/>
          <p:nvPr/>
        </p:nvSpPr>
        <p:spPr>
          <a:xfrm>
            <a:off x="6413862" y="1452971"/>
            <a:ext cx="2033451" cy="369332"/>
          </a:xfrm>
          <a:prstGeom prst="rect">
            <a:avLst/>
          </a:prstGeom>
        </p:spPr>
        <p:txBody>
          <a:bodyPr wrap="square">
            <a:spAutoFit/>
          </a:bodyPr>
          <a:lstStyle/>
          <a:p>
            <a:pPr algn="just"/>
            <a:r>
              <a:rPr lang="es-ES" b="1" dirty="0">
                <a:latin typeface="Arial" panose="020B0604020202020204" pitchFamily="34" charset="0"/>
                <a:ea typeface="Times New Roman" panose="02020603050405020304" pitchFamily="18" charset="0"/>
              </a:rPr>
              <a:t>Decúbito prono. </a:t>
            </a:r>
            <a:endParaRPr lang="en-US" dirty="0"/>
          </a:p>
        </p:txBody>
      </p:sp>
      <p:pic>
        <p:nvPicPr>
          <p:cNvPr id="6" name="Imagen 5"/>
          <p:cNvPicPr/>
          <p:nvPr/>
        </p:nvPicPr>
        <p:blipFill rotWithShape="1">
          <a:blip r:embed="rId4" cstate="print">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rcRect l="59403" t="23244" r="4171" b="30871"/>
          <a:stretch/>
        </p:blipFill>
        <p:spPr bwMode="auto">
          <a:xfrm>
            <a:off x="6648993" y="3003357"/>
            <a:ext cx="4441372" cy="2662190"/>
          </a:xfrm>
          <a:prstGeom prst="rect">
            <a:avLst/>
          </a:prstGeom>
          <a:ln>
            <a:noFill/>
          </a:ln>
          <a:effectLst>
            <a:outerShdw blurRad="190500" algn="tl" rotWithShape="0">
              <a:srgbClr val="000000">
                <a:alpha val="70000"/>
              </a:srgbClr>
            </a:outerShdw>
          </a:effectLst>
          <a:extLst>
            <a:ext uri="{53640926-AAD7-44D8-BBD7-CCE9431645EC}">
              <a14:shadowObscured xmlns:a14="http://schemas.microsoft.com/office/drawing/2010/main"/>
            </a:ext>
          </a:extLst>
        </p:spPr>
      </p:pic>
      <p:sp>
        <p:nvSpPr>
          <p:cNvPr id="7" name="Rectángulo 6"/>
          <p:cNvSpPr/>
          <p:nvPr/>
        </p:nvSpPr>
        <p:spPr>
          <a:xfrm>
            <a:off x="2786742" y="4080536"/>
            <a:ext cx="1968138" cy="507831"/>
          </a:xfrm>
          <a:prstGeom prst="rect">
            <a:avLst/>
          </a:prstGeom>
        </p:spPr>
        <p:txBody>
          <a:bodyPr wrap="square">
            <a:spAutoFit/>
          </a:bodyPr>
          <a:lstStyle/>
          <a:p>
            <a:pPr algn="just">
              <a:lnSpc>
                <a:spcPct val="150000"/>
              </a:lnSpc>
              <a:spcAft>
                <a:spcPts val="0"/>
              </a:spcAft>
            </a:pPr>
            <a:r>
              <a:rPr lang="es-CO" b="1" dirty="0">
                <a:latin typeface="Arial" panose="020B0604020202020204" pitchFamily="34" charset="0"/>
                <a:ea typeface="Times New Roman" panose="02020603050405020304" pitchFamily="18" charset="0"/>
              </a:rPr>
              <a:t>Sedestación. </a:t>
            </a:r>
            <a:endParaRPr lang="en-US" dirty="0">
              <a:latin typeface="Times New Roman" panose="02020603050405020304" pitchFamily="18" charset="0"/>
              <a:ea typeface="Times New Roman" panose="02020603050405020304" pitchFamily="18" charset="0"/>
            </a:endParaRPr>
          </a:p>
        </p:txBody>
      </p:sp>
      <p:sp>
        <p:nvSpPr>
          <p:cNvPr id="8" name="Rectángulo 7"/>
          <p:cNvSpPr/>
          <p:nvPr/>
        </p:nvSpPr>
        <p:spPr>
          <a:xfrm>
            <a:off x="1323704" y="4788384"/>
            <a:ext cx="4715691" cy="1754326"/>
          </a:xfrm>
          <a:prstGeom prst="rect">
            <a:avLst/>
          </a:prstGeom>
        </p:spPr>
        <p:txBody>
          <a:bodyPr wrap="square">
            <a:spAutoFit/>
          </a:bodyPr>
          <a:lstStyle/>
          <a:p>
            <a:pPr algn="just">
              <a:lnSpc>
                <a:spcPct val="150000"/>
              </a:lnSpc>
              <a:spcAft>
                <a:spcPts val="0"/>
              </a:spcAft>
            </a:pPr>
            <a:r>
              <a:rPr lang="es-ES" dirty="0">
                <a:latin typeface="Arial" panose="020B0604020202020204" pitchFamily="34" charset="0"/>
                <a:ea typeface="Times New Roman" panose="02020603050405020304" pitchFamily="18" charset="0"/>
              </a:rPr>
              <a:t>De igual forma, las úlceras por presión también pueden generarse en otras partes del cuerpo, debido a la presión originada por dispositivos terapéuticos</a:t>
            </a:r>
            <a:endParaRPr lang="en-US" dirty="0"/>
          </a:p>
        </p:txBody>
      </p:sp>
    </p:spTree>
    <p:extLst>
      <p:ext uri="{BB962C8B-B14F-4D97-AF65-F5344CB8AC3E}">
        <p14:creationId xmlns:p14="http://schemas.microsoft.com/office/powerpoint/2010/main" val="2567868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51654" y="505097"/>
            <a:ext cx="8596668" cy="1320800"/>
          </a:xfrm>
        </p:spPr>
        <p:txBody>
          <a:bodyPr/>
          <a:lstStyle/>
          <a:p>
            <a:pPr algn="ctr"/>
            <a:r>
              <a:rPr lang="es-ES" dirty="0">
                <a:latin typeface="Algerian" panose="04020705040A02060702" pitchFamily="82" charset="0"/>
              </a:rPr>
              <a:t>PREVENCION Y CUIDADOS  </a:t>
            </a:r>
            <a:endParaRPr lang="en-US" dirty="0">
              <a:latin typeface="Algerian" panose="04020705040A02060702" pitchFamily="82" charset="0"/>
            </a:endParaRPr>
          </a:p>
        </p:txBody>
      </p:sp>
      <p:sp>
        <p:nvSpPr>
          <p:cNvPr id="3" name="Marcador de contenido 2"/>
          <p:cNvSpPr>
            <a:spLocks noGrp="1"/>
          </p:cNvSpPr>
          <p:nvPr>
            <p:ph idx="1"/>
          </p:nvPr>
        </p:nvSpPr>
        <p:spPr>
          <a:xfrm>
            <a:off x="951654" y="1290988"/>
            <a:ext cx="1399973" cy="373605"/>
          </a:xfrm>
        </p:spPr>
        <p:txBody>
          <a:bodyPr>
            <a:noAutofit/>
          </a:bodyPr>
          <a:lstStyle/>
          <a:p>
            <a:pPr marL="0" lvl="0" indent="0" algn="just">
              <a:buNone/>
            </a:pPr>
            <a:r>
              <a:rPr lang="es-CO" sz="2000" b="1" dirty="0"/>
              <a:t>Movilidad</a:t>
            </a:r>
            <a:endParaRPr lang="en-US" sz="2000" dirty="0"/>
          </a:p>
        </p:txBody>
      </p:sp>
      <p:pic>
        <p:nvPicPr>
          <p:cNvPr id="4" name="Picture 6" descr="Nuestros Servicios – Clínica Las Laja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11763" y="5234125"/>
            <a:ext cx="2852019" cy="1414869"/>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p:cNvPicPr>
            <a:picLocks noChangeAspect="1"/>
          </p:cNvPicPr>
          <p:nvPr/>
        </p:nvPicPr>
        <p:blipFill>
          <a:blip r:embed="rId3"/>
          <a:stretch>
            <a:fillRect/>
          </a:stretch>
        </p:blipFill>
        <p:spPr>
          <a:xfrm>
            <a:off x="7978274" y="4093709"/>
            <a:ext cx="2902237" cy="217387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6" name="Imagen 5"/>
          <p:cNvPicPr>
            <a:picLocks noChangeAspect="1"/>
          </p:cNvPicPr>
          <p:nvPr/>
        </p:nvPicPr>
        <p:blipFill>
          <a:blip r:embed="rId4"/>
          <a:stretch>
            <a:fillRect/>
          </a:stretch>
        </p:blipFill>
        <p:spPr>
          <a:xfrm>
            <a:off x="6357512" y="1926885"/>
            <a:ext cx="2854251" cy="1794831"/>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7" name="Imagen 6"/>
          <p:cNvPicPr>
            <a:picLocks noChangeAspect="1"/>
          </p:cNvPicPr>
          <p:nvPr/>
        </p:nvPicPr>
        <p:blipFill>
          <a:blip r:embed="rId5"/>
          <a:stretch>
            <a:fillRect/>
          </a:stretch>
        </p:blipFill>
        <p:spPr>
          <a:xfrm>
            <a:off x="2199780" y="1926885"/>
            <a:ext cx="3050208" cy="1801477"/>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8" name="Imagen 7"/>
          <p:cNvPicPr>
            <a:picLocks noChangeAspect="1"/>
          </p:cNvPicPr>
          <p:nvPr/>
        </p:nvPicPr>
        <p:blipFill>
          <a:blip r:embed="rId6"/>
          <a:stretch>
            <a:fillRect/>
          </a:stretch>
        </p:blipFill>
        <p:spPr>
          <a:xfrm>
            <a:off x="5016064" y="4093709"/>
            <a:ext cx="2009775" cy="2276475"/>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9" name="Imagen 8"/>
          <p:cNvPicPr>
            <a:picLocks noChangeAspect="1"/>
          </p:cNvPicPr>
          <p:nvPr/>
        </p:nvPicPr>
        <p:blipFill>
          <a:blip r:embed="rId7"/>
          <a:stretch>
            <a:fillRect/>
          </a:stretch>
        </p:blipFill>
        <p:spPr>
          <a:xfrm>
            <a:off x="951654" y="4093709"/>
            <a:ext cx="3268123" cy="2276475"/>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1489524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p:nvPr/>
        </p:nvPicPr>
        <p:blipFill rotWithShape="1">
          <a:blip r:embed="rId2" cstate="print">
            <a:extLst>
              <a:ext uri="{28A0092B-C50C-407E-A947-70E740481C1C}">
                <a14:useLocalDpi xmlns:a14="http://schemas.microsoft.com/office/drawing/2010/main" val="0"/>
              </a:ext>
            </a:extLst>
          </a:blip>
          <a:srcRect l="15949" t="24673" r="56840" b="15825"/>
          <a:stretch/>
        </p:blipFill>
        <p:spPr bwMode="auto">
          <a:xfrm>
            <a:off x="1012145" y="907960"/>
            <a:ext cx="2460625" cy="2246630"/>
          </a:xfrm>
          <a:prstGeom prst="rect">
            <a:avLst/>
          </a:prstGeom>
          <a:ln>
            <a:noFill/>
          </a:ln>
          <a:effectLst>
            <a:outerShdw blurRad="190500" algn="tl" rotWithShape="0">
              <a:srgbClr val="000000">
                <a:alpha val="70000"/>
              </a:srgbClr>
            </a:outerShdw>
          </a:effectLst>
          <a:extLst>
            <a:ext uri="{53640926-AAD7-44D8-BBD7-CCE9431645EC}">
              <a14:shadowObscured xmlns:a14="http://schemas.microsoft.com/office/drawing/2010/main"/>
            </a:ext>
          </a:extLst>
        </p:spPr>
      </p:pic>
      <p:sp>
        <p:nvSpPr>
          <p:cNvPr id="6" name="Rectángulo 5"/>
          <p:cNvSpPr/>
          <p:nvPr/>
        </p:nvSpPr>
        <p:spPr>
          <a:xfrm>
            <a:off x="3714206" y="984765"/>
            <a:ext cx="6096000" cy="2169825"/>
          </a:xfrm>
          <a:prstGeom prst="rect">
            <a:avLst/>
          </a:prstGeom>
        </p:spPr>
        <p:txBody>
          <a:bodyPr>
            <a:spAutoFit/>
          </a:bodyPr>
          <a:lstStyle/>
          <a:p>
            <a:pPr marL="342900" lvl="0" indent="-342900" algn="just">
              <a:lnSpc>
                <a:spcPct val="150000"/>
              </a:lnSpc>
              <a:spcAft>
                <a:spcPts val="0"/>
              </a:spcAft>
              <a:buFont typeface="+mj-lt"/>
              <a:buAutoNum type="alphaLcPeriod"/>
            </a:pPr>
            <a:r>
              <a:rPr lang="es-CO" b="1" dirty="0">
                <a:latin typeface="Arial" panose="020B0604020202020204" pitchFamily="34" charset="0"/>
                <a:ea typeface="Times New Roman" panose="02020603050405020304" pitchFamily="18" charset="0"/>
              </a:rPr>
              <a:t>Decúbito supino</a:t>
            </a:r>
            <a:endParaRPr lang="en-US" dirty="0">
              <a:latin typeface="Times New Roman" panose="02020603050405020304" pitchFamily="18" charset="0"/>
              <a:ea typeface="Times New Roman" panose="02020603050405020304" pitchFamily="18" charset="0"/>
            </a:endParaRPr>
          </a:p>
          <a:p>
            <a:pPr marL="342900" lvl="0" indent="-342900" algn="just">
              <a:lnSpc>
                <a:spcPct val="150000"/>
              </a:lnSpc>
              <a:spcAft>
                <a:spcPts val="0"/>
              </a:spcAft>
              <a:buFont typeface="Symbol" panose="05050102010706020507" pitchFamily="18" charset="2"/>
              <a:buChar char=""/>
            </a:pPr>
            <a:r>
              <a:rPr lang="es-CO" dirty="0">
                <a:latin typeface="Arial" panose="020B0604020202020204" pitchFamily="34" charset="0"/>
                <a:ea typeface="Times New Roman" panose="02020603050405020304" pitchFamily="18" charset="0"/>
              </a:rPr>
              <a:t>Almohada en cabeza. </a:t>
            </a:r>
            <a:endParaRPr lang="en-US" dirty="0">
              <a:latin typeface="Times New Roman" panose="02020603050405020304" pitchFamily="18" charset="0"/>
              <a:ea typeface="Times New Roman" panose="02020603050405020304" pitchFamily="18" charset="0"/>
            </a:endParaRPr>
          </a:p>
          <a:p>
            <a:pPr marL="342900" lvl="0" indent="-342900" algn="just">
              <a:lnSpc>
                <a:spcPct val="150000"/>
              </a:lnSpc>
              <a:spcAft>
                <a:spcPts val="0"/>
              </a:spcAft>
              <a:buFont typeface="Symbol" panose="05050102010706020507" pitchFamily="18" charset="2"/>
              <a:buChar char=""/>
            </a:pPr>
            <a:r>
              <a:rPr lang="es-CO" dirty="0">
                <a:latin typeface="Arial" panose="020B0604020202020204" pitchFamily="34" charset="0"/>
                <a:ea typeface="Times New Roman" panose="02020603050405020304" pitchFamily="18" charset="0"/>
              </a:rPr>
              <a:t>Almohada en gemelos, para facilitar el retorno venoso.</a:t>
            </a:r>
            <a:endParaRPr lang="en-US" dirty="0">
              <a:latin typeface="Times New Roman" panose="02020603050405020304" pitchFamily="18" charset="0"/>
              <a:ea typeface="Times New Roman" panose="02020603050405020304" pitchFamily="18" charset="0"/>
            </a:endParaRPr>
          </a:p>
          <a:p>
            <a:pPr marL="342900" lvl="0" indent="-342900" algn="just">
              <a:lnSpc>
                <a:spcPct val="150000"/>
              </a:lnSpc>
              <a:spcAft>
                <a:spcPts val="0"/>
              </a:spcAft>
              <a:buFont typeface="Symbol" panose="05050102010706020507" pitchFamily="18" charset="2"/>
              <a:buChar char=""/>
            </a:pPr>
            <a:r>
              <a:rPr lang="es-CO" dirty="0">
                <a:latin typeface="Arial" panose="020B0604020202020204" pitchFamily="34" charset="0"/>
                <a:ea typeface="Times New Roman" panose="02020603050405020304" pitchFamily="18" charset="0"/>
              </a:rPr>
              <a:t>Almohada en pie para evitar pie equino.</a:t>
            </a:r>
            <a:endParaRPr lang="en-US" dirty="0">
              <a:latin typeface="Times New Roman" panose="02020603050405020304" pitchFamily="18" charset="0"/>
              <a:ea typeface="Times New Roman" panose="02020603050405020304" pitchFamily="18" charset="0"/>
            </a:endParaRPr>
          </a:p>
          <a:p>
            <a:pPr marL="342900" lvl="0" indent="-342900" algn="just">
              <a:lnSpc>
                <a:spcPct val="150000"/>
              </a:lnSpc>
              <a:spcAft>
                <a:spcPts val="0"/>
              </a:spcAft>
              <a:buFont typeface="Symbol" panose="05050102010706020507" pitchFamily="18" charset="2"/>
              <a:buChar char=""/>
            </a:pPr>
            <a:r>
              <a:rPr lang="es-CO" dirty="0">
                <a:latin typeface="Arial" panose="020B0604020202020204" pitchFamily="34" charset="0"/>
                <a:ea typeface="Times New Roman" panose="02020603050405020304" pitchFamily="18" charset="0"/>
              </a:rPr>
              <a:t>Almohada en trocánter, para evitar la rotación.</a:t>
            </a:r>
            <a:endParaRPr lang="en-US" dirty="0">
              <a:latin typeface="Times New Roman" panose="02020603050405020304" pitchFamily="18" charset="0"/>
              <a:ea typeface="Times New Roman" panose="02020603050405020304" pitchFamily="18" charset="0"/>
            </a:endParaRPr>
          </a:p>
        </p:txBody>
      </p:sp>
      <p:pic>
        <p:nvPicPr>
          <p:cNvPr id="7" name="Imagen 6"/>
          <p:cNvPicPr/>
          <p:nvPr/>
        </p:nvPicPr>
        <p:blipFill rotWithShape="1">
          <a:blip r:embed="rId3" cstate="print">
            <a:extLst>
              <a:ext uri="{28A0092B-C50C-407E-A947-70E740481C1C}">
                <a14:useLocalDpi xmlns:a14="http://schemas.microsoft.com/office/drawing/2010/main" val="0"/>
              </a:ext>
            </a:extLst>
          </a:blip>
          <a:srcRect l="13869" t="23434" r="61172" b="18587"/>
          <a:stretch/>
        </p:blipFill>
        <p:spPr bwMode="auto">
          <a:xfrm>
            <a:off x="7927068" y="3767937"/>
            <a:ext cx="3019606" cy="2410793"/>
          </a:xfrm>
          <a:prstGeom prst="rect">
            <a:avLst/>
          </a:prstGeom>
          <a:ln>
            <a:noFill/>
          </a:ln>
          <a:effectLst>
            <a:outerShdw blurRad="190500" algn="tl" rotWithShape="0">
              <a:srgbClr val="000000">
                <a:alpha val="70000"/>
              </a:srgbClr>
            </a:outerShdw>
          </a:effectLst>
          <a:extLst>
            <a:ext uri="{53640926-AAD7-44D8-BBD7-CCE9431645EC}">
              <a14:shadowObscured xmlns:a14="http://schemas.microsoft.com/office/drawing/2010/main"/>
            </a:ext>
          </a:extLst>
        </p:spPr>
      </p:pic>
      <p:sp>
        <p:nvSpPr>
          <p:cNvPr id="8" name="Rectángulo 7"/>
          <p:cNvSpPr/>
          <p:nvPr/>
        </p:nvSpPr>
        <p:spPr>
          <a:xfrm>
            <a:off x="2016035" y="3767938"/>
            <a:ext cx="6096000" cy="2169825"/>
          </a:xfrm>
          <a:prstGeom prst="rect">
            <a:avLst/>
          </a:prstGeom>
        </p:spPr>
        <p:txBody>
          <a:bodyPr>
            <a:spAutoFit/>
          </a:bodyPr>
          <a:lstStyle/>
          <a:p>
            <a:pPr marL="342900" lvl="0" indent="-342900" algn="just">
              <a:lnSpc>
                <a:spcPct val="150000"/>
              </a:lnSpc>
              <a:spcAft>
                <a:spcPts val="0"/>
              </a:spcAft>
              <a:buFont typeface="+mj-lt"/>
              <a:buAutoNum type="alphaLcPeriod"/>
            </a:pPr>
            <a:r>
              <a:rPr lang="es-CO" b="1" dirty="0">
                <a:latin typeface="Arial" panose="020B0604020202020204" pitchFamily="34" charset="0"/>
                <a:ea typeface="Times New Roman" panose="02020603050405020304" pitchFamily="18" charset="0"/>
              </a:rPr>
              <a:t>Decúbito lateral:</a:t>
            </a:r>
            <a:endParaRPr lang="en-US" dirty="0">
              <a:latin typeface="Times New Roman" panose="02020603050405020304" pitchFamily="18" charset="0"/>
              <a:ea typeface="Times New Roman" panose="02020603050405020304" pitchFamily="18" charset="0"/>
            </a:endParaRPr>
          </a:p>
          <a:p>
            <a:pPr marL="342900" lvl="0" indent="-342900" algn="just">
              <a:lnSpc>
                <a:spcPct val="150000"/>
              </a:lnSpc>
              <a:spcAft>
                <a:spcPts val="0"/>
              </a:spcAft>
              <a:buFont typeface="Symbol" panose="05050102010706020507" pitchFamily="18" charset="2"/>
              <a:buChar char=""/>
            </a:pPr>
            <a:r>
              <a:rPr lang="es-CO" dirty="0">
                <a:latin typeface="Arial" panose="020B0604020202020204" pitchFamily="34" charset="0"/>
                <a:ea typeface="Times New Roman" panose="02020603050405020304" pitchFamily="18" charset="0"/>
              </a:rPr>
              <a:t>Almohada debajo de la cabeza. </a:t>
            </a:r>
            <a:endParaRPr lang="en-US" dirty="0">
              <a:latin typeface="Times New Roman" panose="02020603050405020304" pitchFamily="18" charset="0"/>
              <a:ea typeface="Times New Roman" panose="02020603050405020304" pitchFamily="18" charset="0"/>
            </a:endParaRPr>
          </a:p>
          <a:p>
            <a:pPr marL="342900" lvl="0" indent="-342900" algn="just">
              <a:lnSpc>
                <a:spcPct val="150000"/>
              </a:lnSpc>
              <a:spcAft>
                <a:spcPts val="0"/>
              </a:spcAft>
              <a:buFont typeface="Symbol" panose="05050102010706020507" pitchFamily="18" charset="2"/>
              <a:buChar char=""/>
            </a:pPr>
            <a:r>
              <a:rPr lang="es-CO" dirty="0">
                <a:latin typeface="Arial" panose="020B0604020202020204" pitchFamily="34" charset="0"/>
                <a:ea typeface="Times New Roman" panose="02020603050405020304" pitchFamily="18" charset="0"/>
              </a:rPr>
              <a:t>Almohada a lo largo de la espalda.</a:t>
            </a:r>
            <a:endParaRPr lang="en-US" dirty="0">
              <a:latin typeface="Times New Roman" panose="02020603050405020304" pitchFamily="18" charset="0"/>
              <a:ea typeface="Times New Roman" panose="02020603050405020304" pitchFamily="18" charset="0"/>
            </a:endParaRPr>
          </a:p>
          <a:p>
            <a:pPr marL="342900" lvl="0" indent="-342900" algn="just">
              <a:lnSpc>
                <a:spcPct val="150000"/>
              </a:lnSpc>
              <a:spcAft>
                <a:spcPts val="0"/>
              </a:spcAft>
              <a:buFont typeface="Symbol" panose="05050102010706020507" pitchFamily="18" charset="2"/>
              <a:buChar char=""/>
            </a:pPr>
            <a:r>
              <a:rPr lang="es-CO" dirty="0">
                <a:latin typeface="Arial" panose="020B0604020202020204" pitchFamily="34" charset="0"/>
                <a:ea typeface="Times New Roman" panose="02020603050405020304" pitchFamily="18" charset="0"/>
              </a:rPr>
              <a:t>Almohada entre las rodillas para evitar roces.</a:t>
            </a:r>
            <a:endParaRPr lang="en-US" dirty="0">
              <a:latin typeface="Times New Roman" panose="02020603050405020304" pitchFamily="18" charset="0"/>
              <a:ea typeface="Times New Roman" panose="02020603050405020304" pitchFamily="18" charset="0"/>
            </a:endParaRPr>
          </a:p>
          <a:p>
            <a:pPr marL="342900" lvl="0" indent="-342900" algn="just">
              <a:lnSpc>
                <a:spcPct val="150000"/>
              </a:lnSpc>
              <a:spcAft>
                <a:spcPts val="0"/>
              </a:spcAft>
              <a:buFont typeface="Symbol" panose="05050102010706020507" pitchFamily="18" charset="2"/>
              <a:buChar char=""/>
            </a:pPr>
            <a:r>
              <a:rPr lang="es-CO" dirty="0">
                <a:latin typeface="Arial" panose="020B0604020202020204" pitchFamily="34" charset="0"/>
                <a:ea typeface="Times New Roman" panose="02020603050405020304" pitchFamily="18" charset="0"/>
              </a:rPr>
              <a:t>Almohada debajo del brazo.</a:t>
            </a:r>
            <a:endParaRPr lang="en-US" dirty="0">
              <a:latin typeface="Times New Roman" panose="02020603050405020304" pitchFamily="18" charset="0"/>
              <a:ea typeface="Times New Roman" panose="02020603050405020304" pitchFamily="18" charset="0"/>
            </a:endParaRPr>
          </a:p>
        </p:txBody>
      </p:sp>
      <p:pic>
        <p:nvPicPr>
          <p:cNvPr id="9" name="Picture 6" descr="Nuestros Servicios – Clínica Las Laja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11763" y="5234125"/>
            <a:ext cx="2852019" cy="14148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18624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p:nvPr/>
        </p:nvPicPr>
        <p:blipFill rotWithShape="1">
          <a:blip r:embed="rId2" cstate="print">
            <a:extLst>
              <a:ext uri="{28A0092B-C50C-407E-A947-70E740481C1C}">
                <a14:useLocalDpi xmlns:a14="http://schemas.microsoft.com/office/drawing/2010/main" val="0"/>
              </a:ext>
            </a:extLst>
          </a:blip>
          <a:srcRect l="68293" t="19121" r="4837" b="15828"/>
          <a:stretch/>
        </p:blipFill>
        <p:spPr bwMode="auto">
          <a:xfrm>
            <a:off x="959893" y="671421"/>
            <a:ext cx="2460625" cy="2353945"/>
          </a:xfrm>
          <a:prstGeom prst="rect">
            <a:avLst/>
          </a:prstGeom>
          <a:ln>
            <a:noFill/>
          </a:ln>
          <a:effectLst>
            <a:outerShdw blurRad="190500" algn="tl" rotWithShape="0">
              <a:srgbClr val="000000">
                <a:alpha val="70000"/>
              </a:srgbClr>
            </a:outerShdw>
          </a:effectLst>
          <a:extLst>
            <a:ext uri="{53640926-AAD7-44D8-BBD7-CCE9431645EC}">
              <a14:shadowObscured xmlns:a14="http://schemas.microsoft.com/office/drawing/2010/main"/>
            </a:ext>
          </a:extLst>
        </p:spPr>
      </p:pic>
      <p:sp>
        <p:nvSpPr>
          <p:cNvPr id="5" name="Rectángulo 4"/>
          <p:cNvSpPr/>
          <p:nvPr/>
        </p:nvSpPr>
        <p:spPr>
          <a:xfrm>
            <a:off x="3622765" y="671421"/>
            <a:ext cx="7728857" cy="2585323"/>
          </a:xfrm>
          <a:prstGeom prst="rect">
            <a:avLst/>
          </a:prstGeom>
        </p:spPr>
        <p:txBody>
          <a:bodyPr wrap="square">
            <a:spAutoFit/>
          </a:bodyPr>
          <a:lstStyle/>
          <a:p>
            <a:pPr marL="342900" lvl="0" indent="-342900" algn="just">
              <a:lnSpc>
                <a:spcPct val="150000"/>
              </a:lnSpc>
              <a:spcAft>
                <a:spcPts val="0"/>
              </a:spcAft>
              <a:buFont typeface="+mj-lt"/>
              <a:buAutoNum type="alphaLcPeriod"/>
            </a:pPr>
            <a:r>
              <a:rPr lang="es-CO" b="1" dirty="0">
                <a:latin typeface="Arial" panose="020B0604020202020204" pitchFamily="34" charset="0"/>
                <a:ea typeface="Times New Roman" panose="02020603050405020304" pitchFamily="18" charset="0"/>
              </a:rPr>
              <a:t>Decúbito prono:</a:t>
            </a:r>
            <a:endParaRPr lang="en-US" dirty="0">
              <a:latin typeface="Times New Roman" panose="02020603050405020304" pitchFamily="18" charset="0"/>
              <a:ea typeface="Times New Roman" panose="02020603050405020304" pitchFamily="18" charset="0"/>
            </a:endParaRPr>
          </a:p>
          <a:p>
            <a:pPr marL="342900" lvl="0" indent="-342900" algn="just">
              <a:lnSpc>
                <a:spcPct val="150000"/>
              </a:lnSpc>
              <a:spcAft>
                <a:spcPts val="0"/>
              </a:spcAft>
              <a:buFont typeface="Symbol" panose="05050102010706020507" pitchFamily="18" charset="2"/>
              <a:buChar char=""/>
            </a:pPr>
            <a:r>
              <a:rPr lang="es-CO" dirty="0">
                <a:latin typeface="Arial" panose="020B0604020202020204" pitchFamily="34" charset="0"/>
                <a:ea typeface="Times New Roman" panose="02020603050405020304" pitchFamily="18" charset="0"/>
              </a:rPr>
              <a:t>Almohada debajo de la cabeza</a:t>
            </a:r>
            <a:r>
              <a:rPr lang="es-CO" b="1" dirty="0">
                <a:latin typeface="Arial" panose="020B0604020202020204" pitchFamily="34" charset="0"/>
                <a:ea typeface="Times New Roman" panose="02020603050405020304" pitchFamily="18" charset="0"/>
              </a:rPr>
              <a:t>.</a:t>
            </a:r>
            <a:endParaRPr lang="en-US" dirty="0">
              <a:latin typeface="Times New Roman" panose="02020603050405020304" pitchFamily="18" charset="0"/>
              <a:ea typeface="Times New Roman" panose="02020603050405020304" pitchFamily="18" charset="0"/>
            </a:endParaRPr>
          </a:p>
          <a:p>
            <a:pPr marL="342900" lvl="0" indent="-342900" algn="just">
              <a:lnSpc>
                <a:spcPct val="150000"/>
              </a:lnSpc>
              <a:spcAft>
                <a:spcPts val="0"/>
              </a:spcAft>
              <a:buFont typeface="Symbol" panose="05050102010706020507" pitchFamily="18" charset="2"/>
              <a:buChar char=""/>
            </a:pPr>
            <a:r>
              <a:rPr lang="es-CO" dirty="0">
                <a:latin typeface="Arial" panose="020B0604020202020204" pitchFamily="34" charset="0"/>
                <a:ea typeface="Times New Roman" panose="02020603050405020304" pitchFamily="18" charset="0"/>
              </a:rPr>
              <a:t>Almohada del abdomen para prevenir tensión muscular.</a:t>
            </a:r>
            <a:endParaRPr lang="en-US" dirty="0">
              <a:latin typeface="Times New Roman" panose="02020603050405020304" pitchFamily="18" charset="0"/>
              <a:ea typeface="Times New Roman" panose="02020603050405020304" pitchFamily="18" charset="0"/>
            </a:endParaRPr>
          </a:p>
          <a:p>
            <a:pPr marL="342900" lvl="0" indent="-342900" algn="just">
              <a:lnSpc>
                <a:spcPct val="150000"/>
              </a:lnSpc>
              <a:spcAft>
                <a:spcPts val="0"/>
              </a:spcAft>
              <a:buFont typeface="Symbol" panose="05050102010706020507" pitchFamily="18" charset="2"/>
              <a:buChar char=""/>
            </a:pPr>
            <a:r>
              <a:rPr lang="es-CO" dirty="0">
                <a:latin typeface="Arial" panose="020B0604020202020204" pitchFamily="34" charset="0"/>
                <a:ea typeface="Times New Roman" panose="02020603050405020304" pitchFamily="18" charset="0"/>
              </a:rPr>
              <a:t>Almohada debajo de las piernas para favorecer circulación de retorno.</a:t>
            </a:r>
            <a:endParaRPr lang="en-US" dirty="0">
              <a:latin typeface="Times New Roman" panose="02020603050405020304" pitchFamily="18" charset="0"/>
              <a:ea typeface="Times New Roman" panose="02020603050405020304" pitchFamily="18" charset="0"/>
            </a:endParaRPr>
          </a:p>
          <a:p>
            <a:pPr marL="342900" lvl="0" indent="-342900" algn="just">
              <a:lnSpc>
                <a:spcPct val="150000"/>
              </a:lnSpc>
              <a:spcAft>
                <a:spcPts val="0"/>
              </a:spcAft>
              <a:buFont typeface="Symbol" panose="05050102010706020507" pitchFamily="18" charset="2"/>
              <a:buChar char=""/>
            </a:pPr>
            <a:r>
              <a:rPr lang="es-CO" dirty="0">
                <a:latin typeface="Arial" panose="020B0604020202020204" pitchFamily="34" charset="0"/>
                <a:ea typeface="Times New Roman" panose="02020603050405020304" pitchFamily="18" charset="0"/>
              </a:rPr>
              <a:t>Almohada debajo de los hombros para bajar tensión muscular.</a:t>
            </a:r>
            <a:endParaRPr lang="en-US" dirty="0">
              <a:latin typeface="Times New Roman" panose="02020603050405020304" pitchFamily="18" charset="0"/>
              <a:ea typeface="Times New Roman" panose="02020603050405020304" pitchFamily="18" charset="0"/>
            </a:endParaRPr>
          </a:p>
          <a:p>
            <a:pPr algn="just">
              <a:lnSpc>
                <a:spcPct val="150000"/>
              </a:lnSpc>
              <a:spcAft>
                <a:spcPts val="0"/>
              </a:spcAft>
            </a:pPr>
            <a:r>
              <a:rPr lang="es-CO" dirty="0">
                <a:latin typeface="Arial" panose="020B0604020202020204" pitchFamily="34" charset="0"/>
                <a:ea typeface="Times New Roman" panose="02020603050405020304" pitchFamily="18" charset="0"/>
              </a:rPr>
              <a:t> </a:t>
            </a:r>
            <a:endParaRPr lang="en-US" dirty="0">
              <a:latin typeface="Times New Roman" panose="02020603050405020304" pitchFamily="18" charset="0"/>
              <a:ea typeface="Times New Roman" panose="02020603050405020304" pitchFamily="18" charset="0"/>
            </a:endParaRPr>
          </a:p>
        </p:txBody>
      </p:sp>
      <p:pic>
        <p:nvPicPr>
          <p:cNvPr id="6" name="Imagen 5"/>
          <p:cNvPicPr/>
          <p:nvPr/>
        </p:nvPicPr>
        <p:blipFill rotWithShape="1">
          <a:blip r:embed="rId3" cstate="print">
            <a:extLst>
              <a:ext uri="{28A0092B-C50C-407E-A947-70E740481C1C}">
                <a14:useLocalDpi xmlns:a14="http://schemas.microsoft.com/office/drawing/2010/main" val="0"/>
              </a:ext>
            </a:extLst>
          </a:blip>
          <a:srcRect l="75226" t="18810" r="6914" b="25648"/>
          <a:stretch/>
        </p:blipFill>
        <p:spPr bwMode="auto">
          <a:xfrm>
            <a:off x="7369628" y="3562804"/>
            <a:ext cx="2897778" cy="2433048"/>
          </a:xfrm>
          <a:prstGeom prst="rect">
            <a:avLst/>
          </a:prstGeom>
          <a:ln>
            <a:noFill/>
          </a:ln>
          <a:effectLst>
            <a:outerShdw blurRad="190500" algn="tl" rotWithShape="0">
              <a:srgbClr val="000000">
                <a:alpha val="70000"/>
              </a:srgbClr>
            </a:outerShdw>
          </a:effectLst>
          <a:extLst>
            <a:ext uri="{53640926-AAD7-44D8-BBD7-CCE9431645EC}">
              <a14:shadowObscured xmlns:a14="http://schemas.microsoft.com/office/drawing/2010/main"/>
            </a:ext>
          </a:extLst>
        </p:spPr>
      </p:pic>
      <p:sp>
        <p:nvSpPr>
          <p:cNvPr id="7" name="Rectángulo 6"/>
          <p:cNvSpPr/>
          <p:nvPr/>
        </p:nvSpPr>
        <p:spPr>
          <a:xfrm>
            <a:off x="2037804" y="3936500"/>
            <a:ext cx="6096000" cy="1754326"/>
          </a:xfrm>
          <a:prstGeom prst="rect">
            <a:avLst/>
          </a:prstGeom>
        </p:spPr>
        <p:txBody>
          <a:bodyPr>
            <a:spAutoFit/>
          </a:bodyPr>
          <a:lstStyle/>
          <a:p>
            <a:pPr marL="342900" lvl="0" indent="-342900" algn="just">
              <a:lnSpc>
                <a:spcPct val="150000"/>
              </a:lnSpc>
              <a:spcAft>
                <a:spcPts val="0"/>
              </a:spcAft>
              <a:buFont typeface="+mj-lt"/>
              <a:buAutoNum type="alphaLcPeriod"/>
            </a:pPr>
            <a:r>
              <a:rPr lang="es-CO" b="1" dirty="0">
                <a:latin typeface="Arial" panose="020B0604020202020204" pitchFamily="34" charset="0"/>
                <a:ea typeface="Times New Roman" panose="02020603050405020304" pitchFamily="18" charset="0"/>
              </a:rPr>
              <a:t>Posición sentada:</a:t>
            </a:r>
            <a:r>
              <a:rPr lang="es-CO" dirty="0">
                <a:latin typeface="Arial" panose="020B0604020202020204" pitchFamily="34" charset="0"/>
                <a:ea typeface="Times New Roman" panose="02020603050405020304" pitchFamily="18" charset="0"/>
              </a:rPr>
              <a:t> </a:t>
            </a:r>
            <a:endParaRPr lang="en-US" dirty="0">
              <a:latin typeface="Times New Roman" panose="02020603050405020304" pitchFamily="18" charset="0"/>
              <a:ea typeface="Times New Roman" panose="02020603050405020304" pitchFamily="18" charset="0"/>
            </a:endParaRPr>
          </a:p>
          <a:p>
            <a:pPr marL="342900" lvl="0" indent="-342900" algn="just">
              <a:lnSpc>
                <a:spcPct val="150000"/>
              </a:lnSpc>
              <a:spcAft>
                <a:spcPts val="0"/>
              </a:spcAft>
              <a:buFont typeface="Symbol" panose="05050102010706020507" pitchFamily="18" charset="2"/>
              <a:buChar char=""/>
            </a:pPr>
            <a:r>
              <a:rPr lang="es-CO" dirty="0">
                <a:latin typeface="Arial" panose="020B0604020202020204" pitchFamily="34" charset="0"/>
                <a:ea typeface="Times New Roman" panose="02020603050405020304" pitchFamily="18" charset="0"/>
              </a:rPr>
              <a:t>Almohada detrás de la cabeza.</a:t>
            </a:r>
            <a:endParaRPr lang="en-US" dirty="0">
              <a:latin typeface="Times New Roman" panose="02020603050405020304" pitchFamily="18" charset="0"/>
              <a:ea typeface="Times New Roman" panose="02020603050405020304" pitchFamily="18" charset="0"/>
            </a:endParaRPr>
          </a:p>
          <a:p>
            <a:pPr marL="342900" lvl="0" indent="-342900" algn="just">
              <a:lnSpc>
                <a:spcPct val="150000"/>
              </a:lnSpc>
              <a:spcAft>
                <a:spcPts val="0"/>
              </a:spcAft>
              <a:buFont typeface="Symbol" panose="05050102010706020507" pitchFamily="18" charset="2"/>
              <a:buChar char=""/>
            </a:pPr>
            <a:r>
              <a:rPr lang="es-CO" dirty="0">
                <a:latin typeface="Arial" panose="020B0604020202020204" pitchFamily="34" charset="0"/>
                <a:ea typeface="Times New Roman" panose="02020603050405020304" pitchFamily="18" charset="0"/>
              </a:rPr>
              <a:t>Almohada debajo del brazo.</a:t>
            </a:r>
            <a:endParaRPr lang="en-US" dirty="0">
              <a:latin typeface="Times New Roman" panose="02020603050405020304" pitchFamily="18" charset="0"/>
              <a:ea typeface="Times New Roman" panose="02020603050405020304" pitchFamily="18" charset="0"/>
            </a:endParaRPr>
          </a:p>
          <a:p>
            <a:pPr marL="342900" lvl="0" indent="-342900" algn="just">
              <a:lnSpc>
                <a:spcPct val="150000"/>
              </a:lnSpc>
              <a:spcAft>
                <a:spcPts val="0"/>
              </a:spcAft>
              <a:buFont typeface="Symbol" panose="05050102010706020507" pitchFamily="18" charset="2"/>
              <a:buChar char=""/>
            </a:pPr>
            <a:r>
              <a:rPr lang="es-CO" dirty="0">
                <a:latin typeface="Arial" panose="020B0604020202020204" pitchFamily="34" charset="0"/>
                <a:ea typeface="Times New Roman" panose="02020603050405020304" pitchFamily="18" charset="0"/>
              </a:rPr>
              <a:t>Almohada debajo de los pies.</a:t>
            </a:r>
            <a:endParaRPr lang="en-US" dirty="0">
              <a:latin typeface="Times New Roman" panose="02020603050405020304" pitchFamily="18" charset="0"/>
              <a:ea typeface="Times New Roman" panose="02020603050405020304" pitchFamily="18" charset="0"/>
            </a:endParaRPr>
          </a:p>
        </p:txBody>
      </p:sp>
      <p:pic>
        <p:nvPicPr>
          <p:cNvPr id="8" name="Picture 6" descr="Nuestros Servicios – Clínica Las Laja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11763" y="5234125"/>
            <a:ext cx="2852019" cy="14148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17017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Nuestros Servicios – Clínica Las Laja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11763" y="5234125"/>
            <a:ext cx="2852019" cy="1414869"/>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p:cNvPicPr>
            <a:picLocks noChangeAspect="1"/>
          </p:cNvPicPr>
          <p:nvPr/>
        </p:nvPicPr>
        <p:blipFill>
          <a:blip r:embed="rId3"/>
          <a:stretch>
            <a:fillRect/>
          </a:stretch>
        </p:blipFill>
        <p:spPr>
          <a:xfrm>
            <a:off x="562834" y="309922"/>
            <a:ext cx="3718037" cy="207590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Imagen 4"/>
          <p:cNvPicPr>
            <a:picLocks noChangeAspect="1"/>
          </p:cNvPicPr>
          <p:nvPr/>
        </p:nvPicPr>
        <p:blipFill>
          <a:blip r:embed="rId4"/>
          <a:stretch>
            <a:fillRect/>
          </a:stretch>
        </p:blipFill>
        <p:spPr>
          <a:xfrm>
            <a:off x="8895548" y="309922"/>
            <a:ext cx="3008557" cy="207590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Imagen 6"/>
          <p:cNvPicPr>
            <a:picLocks noChangeAspect="1"/>
          </p:cNvPicPr>
          <p:nvPr/>
        </p:nvPicPr>
        <p:blipFill>
          <a:blip r:embed="rId5"/>
          <a:stretch>
            <a:fillRect/>
          </a:stretch>
        </p:blipFill>
        <p:spPr>
          <a:xfrm>
            <a:off x="6558639" y="2531769"/>
            <a:ext cx="3059433" cy="184276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Imagen 7"/>
          <p:cNvPicPr>
            <a:picLocks noChangeAspect="1"/>
          </p:cNvPicPr>
          <p:nvPr/>
        </p:nvPicPr>
        <p:blipFill>
          <a:blip r:embed="rId6"/>
          <a:stretch>
            <a:fillRect/>
          </a:stretch>
        </p:blipFill>
        <p:spPr>
          <a:xfrm>
            <a:off x="2101942" y="2542920"/>
            <a:ext cx="3491845" cy="183161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Imagen 8"/>
          <p:cNvPicPr>
            <a:picLocks noChangeAspect="1"/>
          </p:cNvPicPr>
          <p:nvPr/>
        </p:nvPicPr>
        <p:blipFill rotWithShape="1">
          <a:blip r:embed="rId7"/>
          <a:srcRect r="53998"/>
          <a:stretch/>
        </p:blipFill>
        <p:spPr>
          <a:xfrm>
            <a:off x="5217145" y="309922"/>
            <a:ext cx="3106647" cy="207590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0" name="AutoShape 4" descr="Heridas y Cicatrizació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2" name="Imagen 11"/>
          <p:cNvPicPr>
            <a:picLocks noChangeAspect="1"/>
          </p:cNvPicPr>
          <p:nvPr/>
        </p:nvPicPr>
        <p:blipFill>
          <a:blip r:embed="rId8"/>
          <a:stretch>
            <a:fillRect/>
          </a:stretch>
        </p:blipFill>
        <p:spPr>
          <a:xfrm>
            <a:off x="5865223" y="4617073"/>
            <a:ext cx="3752849" cy="18669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056" name="Picture 8" descr="Úlceras por presión en personas mayores - Residencia Cruz Roja"/>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110805" y="4617073"/>
            <a:ext cx="3748577" cy="188640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47824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4734742" y="717826"/>
            <a:ext cx="2613115" cy="873252"/>
          </a:xfrm>
          <a:prstGeom prst="rect">
            <a:avLst/>
          </a:prstGeom>
        </p:spPr>
        <p:txBody>
          <a:bodyPr wrap="square">
            <a:spAutoFit/>
          </a:bodyPr>
          <a:lstStyle/>
          <a:p>
            <a:pPr lvl="0" algn="ctr">
              <a:lnSpc>
                <a:spcPct val="150000"/>
              </a:lnSpc>
              <a:spcAft>
                <a:spcPts val="0"/>
              </a:spcAft>
            </a:pPr>
            <a:r>
              <a:rPr lang="es-CO" b="1" dirty="0">
                <a:latin typeface="Arial" panose="020B0604020202020204" pitchFamily="34" charset="0"/>
                <a:ea typeface="Times New Roman" panose="02020603050405020304" pitchFamily="18" charset="0"/>
              </a:rPr>
              <a:t>HIGIENE DE LA CAMA</a:t>
            </a:r>
            <a:endParaRPr lang="en-US" dirty="0">
              <a:latin typeface="Times New Roman" panose="02020603050405020304" pitchFamily="18" charset="0"/>
              <a:ea typeface="Times New Roman" panose="02020603050405020304" pitchFamily="18" charset="0"/>
            </a:endParaRPr>
          </a:p>
        </p:txBody>
      </p:sp>
      <p:pic>
        <p:nvPicPr>
          <p:cNvPr id="2" name="Imagen 1"/>
          <p:cNvPicPr>
            <a:picLocks noChangeAspect="1"/>
          </p:cNvPicPr>
          <p:nvPr/>
        </p:nvPicPr>
        <p:blipFill>
          <a:blip r:embed="rId2"/>
          <a:stretch>
            <a:fillRect/>
          </a:stretch>
        </p:blipFill>
        <p:spPr>
          <a:xfrm>
            <a:off x="2903023" y="1954665"/>
            <a:ext cx="6276551" cy="379299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6" descr="Nuestros Servicios – Clínica Las Laja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11763" y="5234125"/>
            <a:ext cx="2852019" cy="14148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43534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875211" y="470078"/>
            <a:ext cx="9379132" cy="1338828"/>
          </a:xfrm>
          <a:prstGeom prst="rect">
            <a:avLst/>
          </a:prstGeom>
        </p:spPr>
        <p:txBody>
          <a:bodyPr wrap="square">
            <a:spAutoFit/>
          </a:bodyPr>
          <a:lstStyle/>
          <a:p>
            <a:pPr lvl="0" algn="just">
              <a:lnSpc>
                <a:spcPct val="150000"/>
              </a:lnSpc>
              <a:spcAft>
                <a:spcPts val="0"/>
              </a:spcAft>
            </a:pPr>
            <a:r>
              <a:rPr lang="es-CO" b="1" dirty="0">
                <a:latin typeface="Arial" panose="020B0604020202020204" pitchFamily="34" charset="0"/>
                <a:ea typeface="Times New Roman" panose="02020603050405020304" pitchFamily="18" charset="0"/>
              </a:rPr>
              <a:t>Vigilancia de la humedad: </a:t>
            </a:r>
            <a:r>
              <a:rPr lang="es-CO" dirty="0">
                <a:latin typeface="Arial" panose="020B0604020202020204" pitchFamily="34" charset="0"/>
                <a:ea typeface="Times New Roman" panose="02020603050405020304" pitchFamily="18" charset="0"/>
              </a:rPr>
              <a:t>La humedad continua de la piel provoca alteraciones como dermatitis e infecciones. Es importante mantener el mayor tiempo posible la piel hidratada pero seca. </a:t>
            </a:r>
            <a:endParaRPr lang="en-US" dirty="0">
              <a:latin typeface="Times New Roman" panose="02020603050405020304" pitchFamily="18" charset="0"/>
              <a:ea typeface="Times New Roman" panose="02020603050405020304" pitchFamily="18" charset="0"/>
            </a:endParaRPr>
          </a:p>
        </p:txBody>
      </p:sp>
      <p:graphicFrame>
        <p:nvGraphicFramePr>
          <p:cNvPr id="2" name="Diagrama 1"/>
          <p:cNvGraphicFramePr/>
          <p:nvPr>
            <p:extLst>
              <p:ext uri="{D42A27DB-BD31-4B8C-83A1-F6EECF244321}">
                <p14:modId xmlns:p14="http://schemas.microsoft.com/office/powerpoint/2010/main" val="172214411"/>
              </p:ext>
            </p:extLst>
          </p:nvPr>
        </p:nvGraphicFramePr>
        <p:xfrm>
          <a:off x="1658983" y="1808906"/>
          <a:ext cx="8128000" cy="44721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6" descr="Nuestros Servicios – Clínica Las Lajas"/>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211763" y="5234125"/>
            <a:ext cx="2852019" cy="14148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46069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49456" y="647645"/>
            <a:ext cx="10228217" cy="1338828"/>
          </a:xfrm>
          <a:prstGeom prst="rect">
            <a:avLst/>
          </a:prstGeom>
        </p:spPr>
        <p:txBody>
          <a:bodyPr wrap="square">
            <a:spAutoFit/>
          </a:bodyPr>
          <a:lstStyle/>
          <a:p>
            <a:pPr lvl="0" algn="just">
              <a:lnSpc>
                <a:spcPct val="150000"/>
              </a:lnSpc>
              <a:spcAft>
                <a:spcPts val="0"/>
              </a:spcAft>
            </a:pPr>
            <a:r>
              <a:rPr lang="es-CO" b="1" dirty="0">
                <a:latin typeface="Arial" panose="020B0604020202020204" pitchFamily="34" charset="0"/>
                <a:ea typeface="Times New Roman" panose="02020603050405020304" pitchFamily="18" charset="0"/>
              </a:rPr>
              <a:t>Iatrogenia: </a:t>
            </a:r>
            <a:r>
              <a:rPr lang="es-CO" dirty="0">
                <a:latin typeface="Arial" panose="020B0604020202020204" pitchFamily="34" charset="0"/>
                <a:ea typeface="Times New Roman" panose="02020603050405020304" pitchFamily="18" charset="0"/>
              </a:rPr>
              <a:t>son úlceras que se producen por el roce continuo de un recurso instrumental imprescindible para el tratamiento y/o diagnóstico. Se debe tener especial cuidado con:</a:t>
            </a:r>
            <a:endParaRPr lang="en-US" dirty="0">
              <a:latin typeface="Times New Roman" panose="02020603050405020304" pitchFamily="18" charset="0"/>
              <a:ea typeface="Times New Roman" panose="02020603050405020304" pitchFamily="18" charset="0"/>
            </a:endParaRPr>
          </a:p>
          <a:p>
            <a:pPr algn="just">
              <a:lnSpc>
                <a:spcPct val="150000"/>
              </a:lnSpc>
              <a:spcAft>
                <a:spcPts val="0"/>
              </a:spcAft>
            </a:pPr>
            <a:r>
              <a:rPr lang="es-CO" b="1" dirty="0">
                <a:latin typeface="Arial" panose="020B0604020202020204" pitchFamily="34" charset="0"/>
                <a:ea typeface="Times New Roman" panose="02020603050405020304" pitchFamily="18" charset="0"/>
              </a:rPr>
              <a:t> </a:t>
            </a:r>
            <a:endParaRPr lang="en-US" dirty="0">
              <a:latin typeface="Times New Roman" panose="02020603050405020304" pitchFamily="18" charset="0"/>
              <a:ea typeface="Times New Roman" panose="02020603050405020304" pitchFamily="18" charset="0"/>
            </a:endParaRPr>
          </a:p>
        </p:txBody>
      </p:sp>
      <p:pic>
        <p:nvPicPr>
          <p:cNvPr id="2" name="Imagen 1"/>
          <p:cNvPicPr>
            <a:picLocks noChangeAspect="1"/>
          </p:cNvPicPr>
          <p:nvPr/>
        </p:nvPicPr>
        <p:blipFill>
          <a:blip r:embed="rId2"/>
          <a:stretch>
            <a:fillRect/>
          </a:stretch>
        </p:blipFill>
        <p:spPr>
          <a:xfrm>
            <a:off x="4349567" y="2155371"/>
            <a:ext cx="2627993" cy="1693594"/>
          </a:xfrm>
          <a:prstGeom prst="rect">
            <a:avLst/>
          </a:prstGeom>
        </p:spPr>
      </p:pic>
      <p:pic>
        <p:nvPicPr>
          <p:cNvPr id="7170" name="Picture 2" descr="Tubos endotraqueales, de Well Medicine Product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26365" y="4448580"/>
            <a:ext cx="2355599" cy="1159397"/>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Cánulas nasales - Flexicar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3915" y="2155371"/>
            <a:ext cx="1923227" cy="1787137"/>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p:cNvPicPr>
            <a:picLocks noChangeAspect="1"/>
          </p:cNvPicPr>
          <p:nvPr/>
        </p:nvPicPr>
        <p:blipFill>
          <a:blip r:embed="rId5"/>
          <a:stretch>
            <a:fillRect/>
          </a:stretch>
        </p:blipFill>
        <p:spPr>
          <a:xfrm>
            <a:off x="1127054" y="2155371"/>
            <a:ext cx="1693594" cy="1693594"/>
          </a:xfrm>
          <a:prstGeom prst="rect">
            <a:avLst/>
          </a:prstGeom>
        </p:spPr>
      </p:pic>
      <p:pic>
        <p:nvPicPr>
          <p:cNvPr id="7174" name="Picture 6" descr="Sujeción mecánica - Enfermera En Apuros | Enfermera, Frases de enfermeria,  Enfermeria basic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10398" y="4030925"/>
            <a:ext cx="1995558" cy="199470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Nuestros Servicios – Clínica Las Lajas"/>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211763" y="5234125"/>
            <a:ext cx="2852019" cy="14148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55201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C:\Users\Fernanda\Documents\Bluetooth Folder\20190326_073859.jpg"/>
          <p:cNvPicPr/>
          <p:nvPr/>
        </p:nvPicPr>
        <p:blipFill rotWithShape="1">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18162" t="13808" r="21071" b="10367"/>
          <a:stretch/>
        </p:blipFill>
        <p:spPr bwMode="auto">
          <a:xfrm rot="5400000">
            <a:off x="2982597" y="-557440"/>
            <a:ext cx="5796643" cy="8145962"/>
          </a:xfrm>
          <a:prstGeom prst="rect">
            <a:avLst/>
          </a:prstGeom>
          <a:ln w="76200">
            <a:solidFill>
              <a:schemeClr val="tx1"/>
            </a:solidFill>
          </a:ln>
          <a:effectLst>
            <a:softEdge rad="112500"/>
          </a:effectLst>
          <a:extLst>
            <a:ext uri="{53640926-AAD7-44D8-BBD7-CCE9431645EC}">
              <a14:shadowObscured xmlns:a14="http://schemas.microsoft.com/office/drawing/2010/main"/>
            </a:ext>
          </a:extLst>
        </p:spPr>
      </p:pic>
      <p:pic>
        <p:nvPicPr>
          <p:cNvPr id="3" name="Picture 6" descr="Nuestros Servicios – Clínica Las Laja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11763" y="5234125"/>
            <a:ext cx="2852019" cy="14148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51592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Gracias - Fundación Hospital General de la Santísima Trinidad"/>
          <p:cNvPicPr>
            <a:picLocks noChangeAspect="1" noChangeArrowheads="1"/>
          </p:cNvPicPr>
          <p:nvPr/>
        </p:nvPicPr>
        <p:blipFill rotWithShape="1">
          <a:blip r:embed="rId2">
            <a:extLst>
              <a:ext uri="{28A0092B-C50C-407E-A947-70E740481C1C}">
                <a14:useLocalDpi xmlns:a14="http://schemas.microsoft.com/office/drawing/2010/main" val="0"/>
              </a:ext>
            </a:extLst>
          </a:blip>
          <a:srcRect l="8784" t="13151" r="9687" b="14392"/>
          <a:stretch/>
        </p:blipFill>
        <p:spPr bwMode="auto">
          <a:xfrm>
            <a:off x="365759" y="1541417"/>
            <a:ext cx="9810207" cy="381435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 name="Picture 6" descr="Nuestros Servicios – Clínica Las Laja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11763" y="5234125"/>
            <a:ext cx="2852019" cy="14148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0815394"/>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1983</TotalTime>
  <Words>800</Words>
  <Application>Microsoft Office PowerPoint</Application>
  <PresentationFormat>Panorámica</PresentationFormat>
  <Paragraphs>114</Paragraphs>
  <Slides>25</Slides>
  <Notes>0</Notes>
  <HiddenSlides>0</HiddenSlides>
  <MMClips>0</MMClips>
  <ScaleCrop>false</ScaleCrop>
  <HeadingPairs>
    <vt:vector size="4" baseType="variant">
      <vt:variant>
        <vt:lpstr>Tema</vt:lpstr>
      </vt:variant>
      <vt:variant>
        <vt:i4>1</vt:i4>
      </vt:variant>
      <vt:variant>
        <vt:lpstr>Títulos de diapositiva</vt:lpstr>
      </vt:variant>
      <vt:variant>
        <vt:i4>25</vt:i4>
      </vt:variant>
    </vt:vector>
  </HeadingPairs>
  <TitlesOfParts>
    <vt:vector size="26" baseType="lpstr">
      <vt:lpstr>Faceta</vt:lpstr>
      <vt:lpstr>ULCERAS POR PRESION </vt:lpstr>
      <vt:lpstr>Presentación de PowerPoint</vt:lpstr>
      <vt:lpstr>Presentación de PowerPoint</vt:lpstr>
      <vt:lpstr>Presentación de PowerPoint</vt:lpstr>
      <vt:lpstr>Presentación de PowerPoint</vt:lpstr>
      <vt:lpstr>CLASIFICACIÓN DE ÚLCERAS POR PRESIÓN</vt:lpstr>
      <vt:lpstr>FACTORES EXTRINSECOS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PREVENCION Y CUIDADOS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FRACTURAS DE CADERA</dc:title>
  <dc:creator>lenovo</dc:creator>
  <cp:lastModifiedBy>573153820183</cp:lastModifiedBy>
  <cp:revision>81</cp:revision>
  <dcterms:created xsi:type="dcterms:W3CDTF">2021-04-19T22:38:27Z</dcterms:created>
  <dcterms:modified xsi:type="dcterms:W3CDTF">2023-05-11T19:26:45Z</dcterms:modified>
</cp:coreProperties>
</file>